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96" r:id="rId7"/>
    <p:sldId id="298" r:id="rId8"/>
    <p:sldId id="300" r:id="rId9"/>
    <p:sldId id="326" r:id="rId10"/>
    <p:sldId id="293" r:id="rId11"/>
    <p:sldId id="303" r:id="rId12"/>
    <p:sldId id="306" r:id="rId13"/>
    <p:sldId id="308" r:id="rId14"/>
    <p:sldId id="309" r:id="rId15"/>
    <p:sldId id="294" r:id="rId16"/>
    <p:sldId id="325" r:id="rId17"/>
    <p:sldId id="312" r:id="rId18"/>
    <p:sldId id="313" r:id="rId19"/>
    <p:sldId id="314" r:id="rId20"/>
    <p:sldId id="295" r:id="rId21"/>
    <p:sldId id="318" r:id="rId22"/>
    <p:sldId id="319" r:id="rId23"/>
    <p:sldId id="327" r:id="rId24"/>
    <p:sldId id="320" r:id="rId25"/>
    <p:sldId id="322" r:id="rId26"/>
    <p:sldId id="323" r:id="rId27"/>
    <p:sldId id="344"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FAD"/>
    <a:srgbClr val="1EF6DF"/>
    <a:srgbClr val="384656"/>
    <a:srgbClr val="39BDED"/>
    <a:srgbClr val="32AAE6"/>
    <a:srgbClr val="37D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8" autoAdjust="0"/>
    <p:restoredTop sz="94660"/>
  </p:normalViewPr>
  <p:slideViewPr>
    <p:cSldViewPr showGuides="1">
      <p:cViewPr varScale="1">
        <p:scale>
          <a:sx n="108" d="100"/>
          <a:sy n="108" d="100"/>
        </p:scale>
        <p:origin x="786" y="102"/>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5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E1587-51BB-4154-8F96-DB3D3A1369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396F7-F700-4236-B7AD-BC65ED1DADF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FCAB365-370A-4411-93C8-E2305F9B3D3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21E8CE-9CC8-49CD-83DC-F491AC292A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21E8CE-9CC8-49CD-83DC-F491AC292AD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21E8CE-9CC8-49CD-83DC-F491AC292AD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C396F7-F700-4236-B7AD-BC65ED1DAD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21E8CE-9CC8-49CD-83DC-F491AC292A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384656"/>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ic">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ic">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nic">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userDrawn="1"/>
        </p:nvSpPr>
        <p:spPr>
          <a:xfrm>
            <a:off x="0" y="980728"/>
            <a:ext cx="12192000" cy="5877272"/>
          </a:xfrm>
          <a:prstGeom prst="rect">
            <a:avLst/>
          </a:prstGeom>
          <a:gradFill flip="none" rotWithShape="1">
            <a:gsLst>
              <a:gs pos="0">
                <a:schemeClr val="bg1">
                  <a:lumMod val="85000"/>
                </a:schemeClr>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6"/>
            <a:ext cx="2742447" cy="364275"/>
          </a:xfrm>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a:xfrm>
            <a:off x="4038412" y="6356746"/>
            <a:ext cx="4115176" cy="364275"/>
          </a:xfrm>
        </p:spPr>
        <p:txBody>
          <a:bodyPr/>
          <a:lstStyle/>
          <a:p>
            <a:endParaRPr lang="zh-CN" altLang="en-US"/>
          </a:p>
        </p:txBody>
      </p:sp>
      <p:sp>
        <p:nvSpPr>
          <p:cNvPr id="4" name="灯片编号占位符 3"/>
          <p:cNvSpPr>
            <a:spLocks noGrp="1"/>
          </p:cNvSpPr>
          <p:nvPr>
            <p:ph type="sldNum" sz="quarter" idx="12"/>
          </p:nvPr>
        </p:nvSpPr>
        <p:spPr>
          <a:xfrm>
            <a:off x="8611165" y="6356746"/>
            <a:ext cx="2742447" cy="364275"/>
          </a:xfrm>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5.xml"/><Relationship Id="rId2" Type="http://schemas.openxmlformats.org/officeDocument/2006/relationships/image" Target="../media/image11.jpe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hyperlink" Target="https://www.pptying.com" TargetMode="Externa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7" name="文本框 6"/>
          <p:cNvSpPr txBox="1"/>
          <p:nvPr/>
        </p:nvSpPr>
        <p:spPr>
          <a:xfrm>
            <a:off x="6318913" y="1235639"/>
            <a:ext cx="2236470" cy="2000250"/>
          </a:xfrm>
          <a:prstGeom prst="rect">
            <a:avLst/>
          </a:prstGeom>
          <a:noFill/>
        </p:spPr>
        <p:txBody>
          <a:bodyPr wrap="none" lIns="0" tIns="0" rIns="0" bIns="0" rtlCol="0" anchor="ctr">
            <a:spAutoFit/>
          </a:bodyPr>
          <a:lstStyle/>
          <a:p>
            <a:pPr algn="ctr"/>
            <a:r>
              <a:rPr lang="en-US" altLang="zh-CN" sz="13000" dirty="0">
                <a:gradFill>
                  <a:gsLst>
                    <a:gs pos="34000">
                      <a:srgbClr val="39BDED"/>
                    </a:gs>
                    <a:gs pos="56000">
                      <a:srgbClr val="37DFEA"/>
                    </a:gs>
                    <a:gs pos="80000">
                      <a:srgbClr val="1EF6DF"/>
                    </a:gs>
                    <a:gs pos="11000">
                      <a:srgbClr val="32AAE6"/>
                    </a:gs>
                  </a:gsLst>
                  <a:lin ang="5400000" scaled="1"/>
                </a:gradFill>
                <a:latin typeface="Algerian" panose="04020705040A02060702" pitchFamily="82" charset="0"/>
              </a:rPr>
              <a:t>2029</a:t>
            </a:r>
            <a:endParaRPr lang="zh-CN" altLang="en-US" sz="13000" dirty="0">
              <a:gradFill>
                <a:gsLst>
                  <a:gs pos="34000">
                    <a:srgbClr val="39BDED"/>
                  </a:gs>
                  <a:gs pos="56000">
                    <a:srgbClr val="37DFEA"/>
                  </a:gs>
                  <a:gs pos="80000">
                    <a:srgbClr val="1EF6DF"/>
                  </a:gs>
                  <a:gs pos="11000">
                    <a:srgbClr val="32AAE6"/>
                  </a:gs>
                </a:gsLst>
                <a:lin ang="5400000" scaled="1"/>
              </a:gradFill>
              <a:latin typeface="Algerian" panose="04020705040A02060702" pitchFamily="82" charset="0"/>
            </a:endParaRPr>
          </a:p>
        </p:txBody>
      </p:sp>
      <p:sp>
        <p:nvSpPr>
          <p:cNvPr id="8" name="文本框 7"/>
          <p:cNvSpPr txBox="1"/>
          <p:nvPr/>
        </p:nvSpPr>
        <p:spPr>
          <a:xfrm>
            <a:off x="6826244" y="4014879"/>
            <a:ext cx="1221809" cy="276999"/>
          </a:xfrm>
          <a:prstGeom prst="rect">
            <a:avLst/>
          </a:prstGeom>
          <a:noFill/>
        </p:spPr>
        <p:txBody>
          <a:bodyPr wrap="none" rtlCol="0" anchor="ctr">
            <a:spAutoFit/>
          </a:bodyPr>
          <a:lstStyle/>
          <a:p>
            <a:pPr algn="ctr"/>
            <a:r>
              <a:rPr lang="en-US" altLang="zh-CN" sz="1200" dirty="0">
                <a:solidFill>
                  <a:srgbClr val="1EF6DF"/>
                </a:solidFill>
                <a:cs typeface="+mn-ea"/>
                <a:sym typeface="+mn-lt"/>
              </a:rPr>
              <a:t>DESIGN BY NIC</a:t>
            </a:r>
            <a:endParaRPr lang="zh-CN" altLang="en-US" sz="1200" dirty="0">
              <a:solidFill>
                <a:srgbClr val="1EF6DF"/>
              </a:solidFill>
              <a:cs typeface="+mn-ea"/>
              <a:sym typeface="+mn-lt"/>
            </a:endParaRPr>
          </a:p>
        </p:txBody>
      </p:sp>
      <p:sp>
        <p:nvSpPr>
          <p:cNvPr id="9" name="文本框 8"/>
          <p:cNvSpPr txBox="1"/>
          <p:nvPr/>
        </p:nvSpPr>
        <p:spPr>
          <a:xfrm>
            <a:off x="4295800" y="3146444"/>
            <a:ext cx="7292381" cy="830997"/>
          </a:xfrm>
          <a:prstGeom prst="rect">
            <a:avLst/>
          </a:prstGeom>
          <a:noFill/>
        </p:spPr>
        <p:txBody>
          <a:bodyPr wrap="none" rtlCol="0" anchor="ctr">
            <a:spAutoFit/>
          </a:bodyPr>
          <a:lstStyle/>
          <a:p>
            <a:pPr lvl="0" algn="ctr"/>
            <a:r>
              <a:rPr lang="zh-CN" altLang="en-US" sz="4800" spc="300" dirty="0">
                <a:solidFill>
                  <a:prstClr val="white"/>
                </a:solidFill>
                <a:latin typeface="+mn-ea"/>
                <a:cs typeface="+mn-ea"/>
              </a:rPr>
              <a:t>科技风工作总结计划</a:t>
            </a:r>
            <a:r>
              <a:rPr lang="en-US" altLang="zh-CN" sz="4800" spc="300" dirty="0">
                <a:solidFill>
                  <a:prstClr val="white"/>
                </a:solidFill>
                <a:latin typeface="+mn-ea"/>
                <a:cs typeface="+mn-ea"/>
              </a:rPr>
              <a:t>PPT</a:t>
            </a:r>
            <a:endParaRPr lang="zh-CN" altLang="en-US" sz="4800" spc="300" dirty="0">
              <a:solidFill>
                <a:prstClr val="white"/>
              </a:solidFill>
              <a:latin typeface="+mn-ea"/>
              <a:cs typeface="+mn-ea"/>
            </a:endParaRPr>
          </a:p>
        </p:txBody>
      </p:sp>
      <p:sp>
        <p:nvSpPr>
          <p:cNvPr id="11" name="圆角矩形 10"/>
          <p:cNvSpPr/>
          <p:nvPr/>
        </p:nvSpPr>
        <p:spPr>
          <a:xfrm>
            <a:off x="5951984" y="4581128"/>
            <a:ext cx="3258362" cy="360040"/>
          </a:xfrm>
          <a:prstGeom prst="roundRect">
            <a:avLst>
              <a:gd name="adj" fmla="val 50000"/>
            </a:avLst>
          </a:prstGeom>
          <a:gradFill flip="none" rotWithShape="1">
            <a:gsLst>
              <a:gs pos="0">
                <a:srgbClr val="32AAE6"/>
              </a:gs>
              <a:gs pos="33000">
                <a:srgbClr val="39BDED"/>
              </a:gs>
              <a:gs pos="68000">
                <a:srgbClr val="37DFEA"/>
              </a:gs>
              <a:gs pos="100000">
                <a:srgbClr val="1EF6DF"/>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n-ea"/>
              </a:rPr>
              <a:t>汇报人：</a:t>
            </a:r>
            <a:r>
              <a:rPr lang="en-US" altLang="zh-CN" sz="1600" dirty="0">
                <a:latin typeface="+mn-ea"/>
              </a:rPr>
              <a:t>xxx     </a:t>
            </a:r>
            <a:r>
              <a:rPr lang="zh-CN" altLang="en-US" sz="1600" dirty="0">
                <a:latin typeface="+mn-ea"/>
              </a:rPr>
              <a:t>部门：</a:t>
            </a:r>
            <a:r>
              <a:rPr lang="en-US" altLang="zh-CN" sz="1600" dirty="0">
                <a:latin typeface="+mn-ea"/>
              </a:rPr>
              <a:t>xxx</a:t>
            </a:r>
            <a:endParaRPr lang="en-US" altLang="zh-CN" sz="1600" dirty="0">
              <a:latin typeface="+mn-ea"/>
            </a:endParaRPr>
          </a:p>
        </p:txBody>
      </p:sp>
      <p:pic>
        <p:nvPicPr>
          <p:cNvPr id="10" name="BG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19000"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
        <p14:doors dir="ver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3" presetClass="entr" presetSubtype="27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strVal val="2/3*#ppt_w"/>
                                          </p:val>
                                        </p:tav>
                                        <p:tav tm="100000">
                                          <p:val>
                                            <p:strVal val="#ppt_w"/>
                                          </p:val>
                                        </p:tav>
                                      </p:tavLst>
                                    </p:anim>
                                    <p:anim calcmode="lin" valueType="num">
                                      <p:cBhvr>
                                        <p:cTn id="10" dur="1000" fill="hold"/>
                                        <p:tgtEl>
                                          <p:spTgt spid="7"/>
                                        </p:tgtEl>
                                        <p:attrNameLst>
                                          <p:attrName>ppt_h</p:attrName>
                                        </p:attrNameLst>
                                      </p:cBhvr>
                                      <p:tavLst>
                                        <p:tav tm="0">
                                          <p:val>
                                            <p:strVal val="2/3*#ppt_h"/>
                                          </p:val>
                                        </p:tav>
                                        <p:tav tm="100000">
                                          <p:val>
                                            <p:strVal val="#ppt_h"/>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0"/>
                            </p:stCondLst>
                            <p:childTnLst>
                              <p:par>
                                <p:cTn id="17" presetID="2" presetClass="entr" presetSubtype="4" accel="50000" decel="5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ppt_x"/>
                                          </p:val>
                                        </p:tav>
                                        <p:tav tm="100000">
                                          <p:val>
                                            <p:strVal val="#ppt_x"/>
                                          </p:val>
                                        </p:tav>
                                      </p:tavLst>
                                    </p:anim>
                                    <p:anim calcmode="lin" valueType="num">
                                      <p:cBhvr additive="base">
                                        <p:cTn id="20" dur="1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9"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24695" y="2347217"/>
            <a:ext cx="1107996" cy="2119866"/>
            <a:chOff x="124694" y="2347215"/>
            <a:chExt cx="1107996" cy="2119865"/>
          </a:xfrm>
        </p:grpSpPr>
        <p:grpSp>
          <p:nvGrpSpPr>
            <p:cNvPr id="3" name="组合 9"/>
            <p:cNvGrpSpPr/>
            <p:nvPr/>
          </p:nvGrpSpPr>
          <p:grpSpPr>
            <a:xfrm>
              <a:off x="770183" y="2347215"/>
              <a:ext cx="179916" cy="1100108"/>
              <a:chOff x="4524245" y="3111810"/>
              <a:chExt cx="134937" cy="825081"/>
            </a:xfrm>
          </p:grpSpPr>
          <p:cxnSp>
            <p:nvCxnSpPr>
              <p:cNvPr id="14" name="直接连接符 13"/>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124694" y="3266751"/>
              <a:ext cx="1107996" cy="1200329"/>
            </a:xfrm>
            <a:prstGeom prst="rect">
              <a:avLst/>
            </a:prstGeom>
          </p:spPr>
          <p:txBody>
            <a:bodyPr wrap="none">
              <a:spAutoFit/>
            </a:bodyPr>
            <a:lstStyle/>
            <a:p>
              <a:r>
                <a:rPr lang="zh-CN" altLang="en-US" sz="7200" dirty="0">
                  <a:solidFill>
                    <a:schemeClr val="bg1"/>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4" name="组合 16"/>
          <p:cNvGrpSpPr/>
          <p:nvPr/>
        </p:nvGrpSpPr>
        <p:grpSpPr>
          <a:xfrm>
            <a:off x="3869779" y="2347217"/>
            <a:ext cx="1107996" cy="2119866"/>
            <a:chOff x="3869778" y="2347215"/>
            <a:chExt cx="1107996" cy="2119865"/>
          </a:xfrm>
        </p:grpSpPr>
        <p:grpSp>
          <p:nvGrpSpPr>
            <p:cNvPr id="5" name="组合 17"/>
            <p:cNvGrpSpPr/>
            <p:nvPr/>
          </p:nvGrpSpPr>
          <p:grpSpPr>
            <a:xfrm>
              <a:off x="4515267" y="2347215"/>
              <a:ext cx="179916" cy="1100108"/>
              <a:chOff x="4524245" y="3111810"/>
              <a:chExt cx="134937" cy="825081"/>
            </a:xfrm>
          </p:grpSpPr>
          <p:cxnSp>
            <p:nvCxnSpPr>
              <p:cNvPr id="20" name="直接连接符 19"/>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3869778" y="3266751"/>
              <a:ext cx="1107996" cy="1200329"/>
            </a:xfrm>
            <a:prstGeom prst="rect">
              <a:avLst/>
            </a:prstGeom>
          </p:spPr>
          <p:txBody>
            <a:bodyPr wrap="none">
              <a:spAutoFit/>
            </a:bodyPr>
            <a:lstStyle/>
            <a:p>
              <a:r>
                <a:rPr lang="zh-CN" altLang="en-US" sz="7200" dirty="0">
                  <a:solidFill>
                    <a:schemeClr val="bg1"/>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6" name="组合 22"/>
          <p:cNvGrpSpPr/>
          <p:nvPr/>
        </p:nvGrpSpPr>
        <p:grpSpPr>
          <a:xfrm>
            <a:off x="7614863" y="2347217"/>
            <a:ext cx="1107996" cy="2119866"/>
            <a:chOff x="7614862" y="2347215"/>
            <a:chExt cx="1107996" cy="2119865"/>
          </a:xfrm>
        </p:grpSpPr>
        <p:grpSp>
          <p:nvGrpSpPr>
            <p:cNvPr id="8"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107996" cy="1200329"/>
            </a:xfrm>
            <a:prstGeom prst="rect">
              <a:avLst/>
            </a:prstGeom>
          </p:spPr>
          <p:txBody>
            <a:bodyPr wrap="none">
              <a:spAutoFit/>
            </a:bodyPr>
            <a:lstStyle/>
            <a:p>
              <a:r>
                <a:rPr lang="zh-CN" altLang="en-US" sz="7200" dirty="0">
                  <a:solidFill>
                    <a:schemeClr val="bg1"/>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0" name="组合 28"/>
          <p:cNvGrpSpPr/>
          <p:nvPr/>
        </p:nvGrpSpPr>
        <p:grpSpPr>
          <a:xfrm>
            <a:off x="1113257" y="3451514"/>
            <a:ext cx="1006014" cy="1025235"/>
            <a:chOff x="1113255" y="3451514"/>
            <a:chExt cx="1006013" cy="1025234"/>
          </a:xfrm>
          <a:solidFill>
            <a:schemeClr val="accent1"/>
          </a:solidFill>
        </p:grpSpPr>
        <p:sp>
          <p:nvSpPr>
            <p:cNvPr id="30" name="Freeform 5"/>
            <p:cNvSpPr>
              <a:spLocks noEditPoints="1"/>
            </p:cNvSpPr>
            <p:nvPr/>
          </p:nvSpPr>
          <p:spPr bwMode="auto">
            <a:xfrm>
              <a:off x="1113255" y="3451514"/>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grpFill/>
            <a:ln>
              <a:noFill/>
            </a:ln>
          </p:spPr>
          <p:txBody>
            <a:bodyPr/>
            <a:lstStyle/>
            <a:p>
              <a:endParaRPr lang="zh-CN" altLang="en-US" sz="1735" dirty="0">
                <a:solidFill>
                  <a:schemeClr val="bg1"/>
                </a:solidFill>
              </a:endParaRPr>
            </a:p>
          </p:txBody>
        </p:sp>
        <p:sp>
          <p:nvSpPr>
            <p:cNvPr id="31" name="文本框 30"/>
            <p:cNvSpPr txBox="1"/>
            <p:nvPr/>
          </p:nvSpPr>
          <p:spPr>
            <a:xfrm>
              <a:off x="1291492" y="3617442"/>
              <a:ext cx="649536" cy="646330"/>
            </a:xfrm>
            <a:prstGeom prst="rect">
              <a:avLst/>
            </a:prstGeom>
            <a:noFill/>
            <a:effectLst/>
          </p:spPr>
          <p:txBody>
            <a:bodyPr wrap="none" rtlCol="0">
              <a:spAutoFit/>
            </a:bodyPr>
            <a:lstStyle/>
            <a:p>
              <a:r>
                <a:rPr lang="en-US" altLang="zh-CN" sz="3600" b="1" dirty="0">
                  <a:solidFill>
                    <a:schemeClr val="bg1"/>
                  </a:solidFill>
                  <a:latin typeface="方正姚体" panose="02010601030101010101" pitchFamily="2" charset="-122"/>
                  <a:ea typeface="方正姚体" panose="02010601030101010101" pitchFamily="2" charset="-122"/>
                </a:rPr>
                <a:t>01</a:t>
              </a:r>
              <a:endParaRPr lang="en-US" altLang="zh-CN" sz="2800" b="1" dirty="0">
                <a:solidFill>
                  <a:schemeClr val="bg1"/>
                </a:solidFill>
                <a:latin typeface="方正姚体" panose="02010601030101010101" pitchFamily="2" charset="-122"/>
                <a:ea typeface="方正姚体" panose="02010601030101010101" pitchFamily="2" charset="-122"/>
              </a:endParaRPr>
            </a:p>
          </p:txBody>
        </p:sp>
      </p:grpSp>
      <p:grpSp>
        <p:nvGrpSpPr>
          <p:cNvPr id="17" name="组合 31"/>
          <p:cNvGrpSpPr/>
          <p:nvPr/>
        </p:nvGrpSpPr>
        <p:grpSpPr>
          <a:xfrm>
            <a:off x="4858339" y="3441845"/>
            <a:ext cx="1006013" cy="1025234"/>
            <a:chOff x="4858339" y="3441846"/>
            <a:chExt cx="1006013" cy="1025234"/>
          </a:xfrm>
          <a:solidFill>
            <a:schemeClr val="accent2"/>
          </a:solidFill>
        </p:grpSpPr>
        <p:sp>
          <p:nvSpPr>
            <p:cNvPr id="33" name="Freeform 5"/>
            <p:cNvSpPr>
              <a:spLocks noEditPoints="1"/>
            </p:cNvSpPr>
            <p:nvPr/>
          </p:nvSpPr>
          <p:spPr bwMode="auto">
            <a:xfrm>
              <a:off x="4858339"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grpFill/>
            <a:ln>
              <a:noFill/>
            </a:ln>
          </p:spPr>
          <p:txBody>
            <a:bodyPr/>
            <a:lstStyle/>
            <a:p>
              <a:endParaRPr lang="zh-CN" altLang="en-US" sz="1735" dirty="0">
                <a:solidFill>
                  <a:schemeClr val="bg1"/>
                </a:solidFill>
              </a:endParaRPr>
            </a:p>
          </p:txBody>
        </p:sp>
        <p:sp>
          <p:nvSpPr>
            <p:cNvPr id="34" name="文本框 33"/>
            <p:cNvSpPr txBox="1"/>
            <p:nvPr/>
          </p:nvSpPr>
          <p:spPr>
            <a:xfrm>
              <a:off x="5036578" y="3617441"/>
              <a:ext cx="649537" cy="646331"/>
            </a:xfrm>
            <a:prstGeom prst="rect">
              <a:avLst/>
            </a:prstGeom>
            <a:noFill/>
            <a:effectLst/>
          </p:spPr>
          <p:txBody>
            <a:bodyPr wrap="none" rtlCol="0">
              <a:spAutoFit/>
            </a:bodyPr>
            <a:lstStyle/>
            <a:p>
              <a:r>
                <a:rPr lang="en-US" altLang="zh-CN" sz="3600" b="1" dirty="0">
                  <a:solidFill>
                    <a:schemeClr val="bg1"/>
                  </a:solidFill>
                  <a:latin typeface="方正姚体" panose="02010601030101010101" pitchFamily="2" charset="-122"/>
                  <a:ea typeface="方正姚体" panose="02010601030101010101" pitchFamily="2" charset="-122"/>
                </a:rPr>
                <a:t>02</a:t>
              </a:r>
              <a:endParaRPr lang="en-US" altLang="zh-CN" sz="2800" b="1" dirty="0">
                <a:solidFill>
                  <a:schemeClr val="bg1"/>
                </a:solidFill>
                <a:latin typeface="方正姚体" panose="02010601030101010101" pitchFamily="2" charset="-122"/>
                <a:ea typeface="方正姚体" panose="02010601030101010101" pitchFamily="2" charset="-122"/>
              </a:endParaRPr>
            </a:p>
          </p:txBody>
        </p:sp>
      </p:grpSp>
      <p:grpSp>
        <p:nvGrpSpPr>
          <p:cNvPr id="18" name="组合 34"/>
          <p:cNvGrpSpPr/>
          <p:nvPr/>
        </p:nvGrpSpPr>
        <p:grpSpPr>
          <a:xfrm>
            <a:off x="8603427" y="3441845"/>
            <a:ext cx="1006014" cy="1025234"/>
            <a:chOff x="8603423" y="3441846"/>
            <a:chExt cx="1006013" cy="1025234"/>
          </a:xfrm>
        </p:grpSpPr>
        <p:sp>
          <p:nvSpPr>
            <p:cNvPr id="36" name="Freeform 5"/>
            <p:cNvSpPr>
              <a:spLocks noEditPoints="1"/>
            </p:cNvSpPr>
            <p:nvPr/>
          </p:nvSpPr>
          <p:spPr bwMode="auto">
            <a:xfrm>
              <a:off x="8603423"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accent3"/>
            </a:solidFill>
            <a:ln>
              <a:noFill/>
            </a:ln>
          </p:spPr>
          <p:txBody>
            <a:bodyPr/>
            <a:lstStyle/>
            <a:p>
              <a:endParaRPr lang="zh-CN" altLang="en-US" sz="1735" dirty="0">
                <a:solidFill>
                  <a:schemeClr val="bg1"/>
                </a:solidFill>
              </a:endParaRPr>
            </a:p>
          </p:txBody>
        </p:sp>
        <p:sp>
          <p:nvSpPr>
            <p:cNvPr id="37" name="文本框 36"/>
            <p:cNvSpPr txBox="1"/>
            <p:nvPr/>
          </p:nvSpPr>
          <p:spPr>
            <a:xfrm>
              <a:off x="8781660" y="3617441"/>
              <a:ext cx="649536" cy="646331"/>
            </a:xfrm>
            <a:prstGeom prst="rect">
              <a:avLst/>
            </a:prstGeom>
            <a:noFill/>
            <a:effectLst/>
          </p:spPr>
          <p:txBody>
            <a:bodyPr wrap="none" rtlCol="0">
              <a:spAutoFit/>
            </a:bodyPr>
            <a:lstStyle/>
            <a:p>
              <a:r>
                <a:rPr lang="en-US" altLang="zh-CN" sz="3600" b="1" dirty="0">
                  <a:solidFill>
                    <a:schemeClr val="bg1"/>
                  </a:solidFill>
                  <a:latin typeface="方正姚体" panose="02010601030101010101" pitchFamily="2" charset="-122"/>
                  <a:ea typeface="方正姚体" panose="02010601030101010101" pitchFamily="2" charset="-122"/>
                </a:rPr>
                <a:t>03</a:t>
              </a:r>
              <a:endParaRPr lang="en-US" altLang="zh-CN" sz="2800" b="1" dirty="0">
                <a:solidFill>
                  <a:schemeClr val="bg1"/>
                </a:solidFill>
                <a:latin typeface="方正姚体" panose="02010601030101010101" pitchFamily="2" charset="-122"/>
                <a:ea typeface="方正姚体" panose="02010601030101010101" pitchFamily="2" charset="-122"/>
              </a:endParaRPr>
            </a:p>
          </p:txBody>
        </p:sp>
      </p:grpSp>
      <p:grpSp>
        <p:nvGrpSpPr>
          <p:cNvPr id="23" name="组合 39"/>
          <p:cNvGrpSpPr/>
          <p:nvPr/>
        </p:nvGrpSpPr>
        <p:grpSpPr>
          <a:xfrm>
            <a:off x="1113256" y="2177623"/>
            <a:ext cx="2877378" cy="992045"/>
            <a:chOff x="1113255" y="2177622"/>
            <a:chExt cx="2877378" cy="992045"/>
          </a:xfrm>
        </p:grpSpPr>
        <p:sp>
          <p:nvSpPr>
            <p:cNvPr id="41" name="矩形 40"/>
            <p:cNvSpPr/>
            <p:nvPr/>
          </p:nvSpPr>
          <p:spPr>
            <a:xfrm>
              <a:off x="1113255" y="2177622"/>
              <a:ext cx="2877378" cy="992045"/>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Calibri" panose="020F0502020204030204" pitchFamily="34" charset="0"/>
                <a:ea typeface="微软雅黑" panose="020B0503020204020204" pitchFamily="34" charset="-122"/>
              </a:endParaRPr>
            </a:p>
          </p:txBody>
        </p:sp>
        <p:sp>
          <p:nvSpPr>
            <p:cNvPr id="42" name="文本框 41"/>
            <p:cNvSpPr txBox="1"/>
            <p:nvPr/>
          </p:nvSpPr>
          <p:spPr>
            <a:xfrm>
              <a:off x="1516914" y="2306658"/>
              <a:ext cx="2037737" cy="646331"/>
            </a:xfrm>
            <a:prstGeom prst="rect">
              <a:avLst/>
            </a:prstGeom>
            <a:noFill/>
          </p:spPr>
          <p:txBody>
            <a:bodyPr wrap="none" rtlCol="0">
              <a:spAutoFit/>
            </a:bodyPr>
            <a:lstStyle/>
            <a:p>
              <a:r>
                <a:rPr lang="zh-CN" altLang="en-US" sz="3600" b="1" dirty="0">
                  <a:solidFill>
                    <a:schemeClr val="bg1"/>
                  </a:solidFill>
                  <a:latin typeface="幼圆" panose="02010509060101010101" pitchFamily="49" charset="-122"/>
                  <a:ea typeface="幼圆" panose="02010509060101010101" pitchFamily="49" charset="-122"/>
                </a:rPr>
                <a:t>输入标题</a:t>
              </a:r>
              <a:endParaRPr lang="zh-CN" altLang="en-US" sz="3600" b="1" dirty="0">
                <a:solidFill>
                  <a:schemeClr val="bg1"/>
                </a:solidFill>
                <a:latin typeface="幼圆" panose="02010509060101010101" pitchFamily="49" charset="-122"/>
                <a:ea typeface="幼圆" panose="02010509060101010101" pitchFamily="49" charset="-122"/>
              </a:endParaRPr>
            </a:p>
          </p:txBody>
        </p:sp>
      </p:grpSp>
      <p:grpSp>
        <p:nvGrpSpPr>
          <p:cNvPr id="24" name="组合 42"/>
          <p:cNvGrpSpPr/>
          <p:nvPr/>
        </p:nvGrpSpPr>
        <p:grpSpPr>
          <a:xfrm>
            <a:off x="4858339" y="2177623"/>
            <a:ext cx="2877379" cy="992045"/>
            <a:chOff x="4858339" y="2177622"/>
            <a:chExt cx="2877378" cy="992045"/>
          </a:xfrm>
        </p:grpSpPr>
        <p:sp>
          <p:nvSpPr>
            <p:cNvPr id="44" name="矩形 43"/>
            <p:cNvSpPr/>
            <p:nvPr/>
          </p:nvSpPr>
          <p:spPr>
            <a:xfrm>
              <a:off x="4858339" y="2177622"/>
              <a:ext cx="2877378" cy="992045"/>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Calibri" panose="020F0502020204030204" pitchFamily="34" charset="0"/>
                <a:ea typeface="微软雅黑" panose="020B0503020204020204" pitchFamily="34" charset="-122"/>
              </a:endParaRPr>
            </a:p>
          </p:txBody>
        </p:sp>
        <p:sp>
          <p:nvSpPr>
            <p:cNvPr id="45" name="文本框 44"/>
            <p:cNvSpPr txBox="1"/>
            <p:nvPr/>
          </p:nvSpPr>
          <p:spPr>
            <a:xfrm>
              <a:off x="5346660" y="2306658"/>
              <a:ext cx="2037736" cy="646331"/>
            </a:xfrm>
            <a:prstGeom prst="rect">
              <a:avLst/>
            </a:prstGeom>
            <a:noFill/>
          </p:spPr>
          <p:txBody>
            <a:bodyPr wrap="none" rtlCol="0">
              <a:spAutoFit/>
            </a:bodyPr>
            <a:lstStyle/>
            <a:p>
              <a:r>
                <a:rPr lang="zh-CN" altLang="en-US" sz="3600" b="1" dirty="0">
                  <a:solidFill>
                    <a:schemeClr val="bg1"/>
                  </a:solidFill>
                  <a:latin typeface="幼圆" panose="02010509060101010101" pitchFamily="49" charset="-122"/>
                  <a:ea typeface="幼圆" panose="02010509060101010101" pitchFamily="49" charset="-122"/>
                </a:rPr>
                <a:t>输入标题</a:t>
              </a:r>
              <a:endParaRPr lang="zh-CN" altLang="en-US" sz="3600" b="1" dirty="0">
                <a:solidFill>
                  <a:schemeClr val="bg1"/>
                </a:solidFill>
                <a:latin typeface="幼圆" panose="02010509060101010101" pitchFamily="49" charset="-122"/>
                <a:ea typeface="幼圆" panose="02010509060101010101" pitchFamily="49" charset="-122"/>
              </a:endParaRPr>
            </a:p>
          </p:txBody>
        </p:sp>
      </p:grpSp>
      <p:grpSp>
        <p:nvGrpSpPr>
          <p:cNvPr id="29" name="组合 45"/>
          <p:cNvGrpSpPr/>
          <p:nvPr/>
        </p:nvGrpSpPr>
        <p:grpSpPr>
          <a:xfrm>
            <a:off x="8592277" y="2180862"/>
            <a:ext cx="2877379" cy="992045"/>
            <a:chOff x="8603423" y="2177622"/>
            <a:chExt cx="2877378" cy="992045"/>
          </a:xfrm>
        </p:grpSpPr>
        <p:sp>
          <p:nvSpPr>
            <p:cNvPr id="47" name="矩形 46"/>
            <p:cNvSpPr/>
            <p:nvPr/>
          </p:nvSpPr>
          <p:spPr>
            <a:xfrm>
              <a:off x="8603423" y="2177622"/>
              <a:ext cx="2877378" cy="992045"/>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Calibri" panose="020F0502020204030204" pitchFamily="34" charset="0"/>
                <a:ea typeface="微软雅黑" panose="020B0503020204020204" pitchFamily="34" charset="-122"/>
              </a:endParaRPr>
            </a:p>
          </p:txBody>
        </p:sp>
        <p:sp>
          <p:nvSpPr>
            <p:cNvPr id="48" name="文本框 47"/>
            <p:cNvSpPr txBox="1"/>
            <p:nvPr/>
          </p:nvSpPr>
          <p:spPr>
            <a:xfrm>
              <a:off x="9023243" y="2301825"/>
              <a:ext cx="2037736" cy="646331"/>
            </a:xfrm>
            <a:prstGeom prst="rect">
              <a:avLst/>
            </a:prstGeom>
            <a:noFill/>
          </p:spPr>
          <p:txBody>
            <a:bodyPr wrap="none" rtlCol="0">
              <a:spAutoFit/>
            </a:bodyPr>
            <a:lstStyle/>
            <a:p>
              <a:r>
                <a:rPr lang="zh-CN" altLang="en-US" sz="3600" b="1" dirty="0">
                  <a:solidFill>
                    <a:schemeClr val="bg1"/>
                  </a:solidFill>
                  <a:latin typeface="幼圆" panose="02010509060101010101" pitchFamily="49" charset="-122"/>
                  <a:ea typeface="幼圆" panose="02010509060101010101" pitchFamily="49" charset="-122"/>
                </a:rPr>
                <a:t>输入标题</a:t>
              </a:r>
              <a:endParaRPr lang="zh-CN" altLang="en-US" sz="3600" b="1" dirty="0">
                <a:solidFill>
                  <a:schemeClr val="bg1"/>
                </a:solidFill>
                <a:latin typeface="幼圆" panose="02010509060101010101" pitchFamily="49" charset="-122"/>
                <a:ea typeface="幼圆" panose="02010509060101010101" pitchFamily="49" charset="-122"/>
              </a:endParaRPr>
            </a:p>
          </p:txBody>
        </p:sp>
      </p:grpSp>
      <p:sp>
        <p:nvSpPr>
          <p:cNvPr id="49" name="TextBox 12"/>
          <p:cNvSpPr txBox="1"/>
          <p:nvPr/>
        </p:nvSpPr>
        <p:spPr>
          <a:xfrm>
            <a:off x="1978839" y="4919008"/>
            <a:ext cx="8234323" cy="1785745"/>
          </a:xfrm>
          <a:prstGeom prst="rect">
            <a:avLst/>
          </a:prstGeom>
          <a:noFill/>
        </p:spPr>
        <p:txBody>
          <a:bodyPr wrap="square" lIns="91440" tIns="45720" rIns="91440" bIns="45720" rtlCol="0">
            <a:spAutoFit/>
          </a:bodyPr>
          <a:lstStyle/>
          <a:p>
            <a:pPr>
              <a:lnSpc>
                <a:spcPct val="150000"/>
              </a:lnSpc>
            </a:pPr>
            <a:r>
              <a:rPr lang="zh-CN" altLang="en-US" sz="1465"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这里输入简单的文字概述里输入简单文字概述这里简单输入简单文字这里输入简单的文字概述里输入简单文字概述这里简单输入简单文字这里输入简单的文字概述里输入简单文字概述这里简单输入简单文字</a:t>
            </a: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40"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43" name="直接连接符 42"/>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strVal val="4*#ppt_w"/>
                                          </p:val>
                                        </p:tav>
                                        <p:tav tm="100000">
                                          <p:val>
                                            <p:strVal val="#ppt_w"/>
                                          </p:val>
                                        </p:tav>
                                      </p:tavLst>
                                    </p:anim>
                                    <p:anim calcmode="lin" valueType="num">
                                      <p:cBhvr>
                                        <p:cTn id="8" dur="750" fill="hold"/>
                                        <p:tgtEl>
                                          <p:spTgt spid="10"/>
                                        </p:tgtEl>
                                        <p:attrNameLst>
                                          <p:attrName>ppt_h</p:attrName>
                                        </p:attrNameLst>
                                      </p:cBhvr>
                                      <p:tavLst>
                                        <p:tav tm="0">
                                          <p:val>
                                            <p:strVal val="4*#ppt_h"/>
                                          </p:val>
                                        </p:tav>
                                        <p:tav tm="100000">
                                          <p:val>
                                            <p:strVal val="#ppt_h"/>
                                          </p:val>
                                        </p:tav>
                                      </p:tavLst>
                                    </p:anim>
                                  </p:childTnLst>
                                </p:cTn>
                              </p:par>
                            </p:childTnLst>
                          </p:cTn>
                        </p:par>
                        <p:par>
                          <p:cTn id="9" fill="hold">
                            <p:stCondLst>
                              <p:cond delay="1250"/>
                            </p:stCondLst>
                            <p:childTnLst>
                              <p:par>
                                <p:cTn id="10" presetID="26" presetClass="emph" presetSubtype="0" fill="hold" nodeType="after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par>
                          <p:cTn id="13" fill="hold">
                            <p:stCondLst>
                              <p:cond delay="175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250"/>
                            </p:stCondLst>
                            <p:childTnLst>
                              <p:par>
                                <p:cTn id="18" presetID="3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800" decel="100000"/>
                                        <p:tgtEl>
                                          <p:spTgt spid="23"/>
                                        </p:tgtEl>
                                      </p:cBhvr>
                                    </p:animEffect>
                                    <p:anim calcmode="lin" valueType="num">
                                      <p:cBhvr>
                                        <p:cTn id="21" dur="800" decel="100000" fill="hold"/>
                                        <p:tgtEl>
                                          <p:spTgt spid="23"/>
                                        </p:tgtEl>
                                        <p:attrNameLst>
                                          <p:attrName>style.rotation</p:attrName>
                                        </p:attrNameLst>
                                      </p:cBhvr>
                                      <p:tavLst>
                                        <p:tav tm="0">
                                          <p:val>
                                            <p:fltVal val="-90"/>
                                          </p:val>
                                        </p:tav>
                                        <p:tav tm="100000">
                                          <p:val>
                                            <p:fltVal val="0"/>
                                          </p:val>
                                        </p:tav>
                                      </p:tavLst>
                                    </p:anim>
                                    <p:anim calcmode="lin" valueType="num">
                                      <p:cBhvr>
                                        <p:cTn id="22" dur="800" decel="100000" fill="hold"/>
                                        <p:tgtEl>
                                          <p:spTgt spid="23"/>
                                        </p:tgtEl>
                                        <p:attrNameLst>
                                          <p:attrName>ppt_x</p:attrName>
                                        </p:attrNameLst>
                                      </p:cBhvr>
                                      <p:tavLst>
                                        <p:tav tm="0">
                                          <p:val>
                                            <p:strVal val="#ppt_x+0.4"/>
                                          </p:val>
                                        </p:tav>
                                        <p:tav tm="100000">
                                          <p:val>
                                            <p:strVal val="#ppt_x-0.05"/>
                                          </p:val>
                                        </p:tav>
                                      </p:tavLst>
                                    </p:anim>
                                    <p:anim calcmode="lin" valueType="num">
                                      <p:cBhvr>
                                        <p:cTn id="23" dur="800" decel="100000" fill="hold"/>
                                        <p:tgtEl>
                                          <p:spTgt spid="23"/>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26" fill="hold">
                            <p:stCondLst>
                              <p:cond delay="3250"/>
                            </p:stCondLst>
                            <p:childTnLst>
                              <p:par>
                                <p:cTn id="27" presetID="23" presetClass="entr" presetSubtype="3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strVal val="4*#ppt_w"/>
                                          </p:val>
                                        </p:tav>
                                        <p:tav tm="100000">
                                          <p:val>
                                            <p:strVal val="#ppt_w"/>
                                          </p:val>
                                        </p:tav>
                                      </p:tavLst>
                                    </p:anim>
                                    <p:anim calcmode="lin" valueType="num">
                                      <p:cBhvr>
                                        <p:cTn id="30" dur="750" fill="hold"/>
                                        <p:tgtEl>
                                          <p:spTgt spid="17"/>
                                        </p:tgtEl>
                                        <p:attrNameLst>
                                          <p:attrName>ppt_h</p:attrName>
                                        </p:attrNameLst>
                                      </p:cBhvr>
                                      <p:tavLst>
                                        <p:tav tm="0">
                                          <p:val>
                                            <p:strVal val="4*#ppt_h"/>
                                          </p:val>
                                        </p:tav>
                                        <p:tav tm="100000">
                                          <p:val>
                                            <p:strVal val="#ppt_h"/>
                                          </p:val>
                                        </p:tav>
                                      </p:tavLst>
                                    </p:anim>
                                  </p:childTnLst>
                                </p:cTn>
                              </p:par>
                            </p:childTnLst>
                          </p:cTn>
                        </p:par>
                        <p:par>
                          <p:cTn id="31" fill="hold">
                            <p:stCondLst>
                              <p:cond delay="4250"/>
                            </p:stCondLst>
                            <p:childTnLst>
                              <p:par>
                                <p:cTn id="32" presetID="26" presetClass="emph" presetSubtype="0" fill="hold" nodeType="afterEffect">
                                  <p:stCondLst>
                                    <p:cond delay="0"/>
                                  </p:stCondLst>
                                  <p:childTnLst>
                                    <p:animEffect transition="out" filter="fade">
                                      <p:cBhvr>
                                        <p:cTn id="33" dur="500" tmFilter="0, 0; .2, .5; .8, .5; 1, 0"/>
                                        <p:tgtEl>
                                          <p:spTgt spid="17"/>
                                        </p:tgtEl>
                                      </p:cBhvr>
                                    </p:animEffect>
                                    <p:animScale>
                                      <p:cBhvr>
                                        <p:cTn id="34" dur="250" autoRev="1" fill="hold"/>
                                        <p:tgtEl>
                                          <p:spTgt spid="17"/>
                                        </p:tgtEl>
                                      </p:cBhvr>
                                      <p:by x="105000" y="105000"/>
                                    </p:animScale>
                                  </p:childTnLst>
                                </p:cTn>
                              </p:par>
                            </p:childTnLst>
                          </p:cTn>
                        </p:par>
                        <p:par>
                          <p:cTn id="35" fill="hold">
                            <p:stCondLst>
                              <p:cond delay="4750"/>
                            </p:stCondLst>
                            <p:childTnLst>
                              <p:par>
                                <p:cTn id="36" presetID="2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par>
                          <p:cTn id="39" fill="hold">
                            <p:stCondLst>
                              <p:cond delay="5250"/>
                            </p:stCondLst>
                            <p:childTnLst>
                              <p:par>
                                <p:cTn id="40" presetID="3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800" decel="100000"/>
                                        <p:tgtEl>
                                          <p:spTgt spid="24"/>
                                        </p:tgtEl>
                                      </p:cBhvr>
                                    </p:animEffect>
                                    <p:anim calcmode="lin" valueType="num">
                                      <p:cBhvr>
                                        <p:cTn id="43" dur="800" decel="100000" fill="hold"/>
                                        <p:tgtEl>
                                          <p:spTgt spid="24"/>
                                        </p:tgtEl>
                                        <p:attrNameLst>
                                          <p:attrName>style.rotation</p:attrName>
                                        </p:attrNameLst>
                                      </p:cBhvr>
                                      <p:tavLst>
                                        <p:tav tm="0">
                                          <p:val>
                                            <p:fltVal val="-90"/>
                                          </p:val>
                                        </p:tav>
                                        <p:tav tm="100000">
                                          <p:val>
                                            <p:fltVal val="0"/>
                                          </p:val>
                                        </p:tav>
                                      </p:tavLst>
                                    </p:anim>
                                    <p:anim calcmode="lin" valueType="num">
                                      <p:cBhvr>
                                        <p:cTn id="44" dur="800" decel="100000" fill="hold"/>
                                        <p:tgtEl>
                                          <p:spTgt spid="24"/>
                                        </p:tgtEl>
                                        <p:attrNameLst>
                                          <p:attrName>ppt_x</p:attrName>
                                        </p:attrNameLst>
                                      </p:cBhvr>
                                      <p:tavLst>
                                        <p:tav tm="0">
                                          <p:val>
                                            <p:strVal val="#ppt_x+0.4"/>
                                          </p:val>
                                        </p:tav>
                                        <p:tav tm="100000">
                                          <p:val>
                                            <p:strVal val="#ppt_x-0.05"/>
                                          </p:val>
                                        </p:tav>
                                      </p:tavLst>
                                    </p:anim>
                                    <p:anim calcmode="lin" valueType="num">
                                      <p:cBhvr>
                                        <p:cTn id="45" dur="800" decel="100000" fill="hold"/>
                                        <p:tgtEl>
                                          <p:spTgt spid="24"/>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par>
                          <p:cTn id="48" fill="hold">
                            <p:stCondLst>
                              <p:cond delay="6250"/>
                            </p:stCondLst>
                            <p:childTnLst>
                              <p:par>
                                <p:cTn id="49" presetID="23" presetClass="entr" presetSubtype="32"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750" fill="hold"/>
                                        <p:tgtEl>
                                          <p:spTgt spid="18"/>
                                        </p:tgtEl>
                                        <p:attrNameLst>
                                          <p:attrName>ppt_w</p:attrName>
                                        </p:attrNameLst>
                                      </p:cBhvr>
                                      <p:tavLst>
                                        <p:tav tm="0">
                                          <p:val>
                                            <p:strVal val="4*#ppt_w"/>
                                          </p:val>
                                        </p:tav>
                                        <p:tav tm="100000">
                                          <p:val>
                                            <p:strVal val="#ppt_w"/>
                                          </p:val>
                                        </p:tav>
                                      </p:tavLst>
                                    </p:anim>
                                    <p:anim calcmode="lin" valueType="num">
                                      <p:cBhvr>
                                        <p:cTn id="52" dur="750" fill="hold"/>
                                        <p:tgtEl>
                                          <p:spTgt spid="18"/>
                                        </p:tgtEl>
                                        <p:attrNameLst>
                                          <p:attrName>ppt_h</p:attrName>
                                        </p:attrNameLst>
                                      </p:cBhvr>
                                      <p:tavLst>
                                        <p:tav tm="0">
                                          <p:val>
                                            <p:strVal val="4*#ppt_h"/>
                                          </p:val>
                                        </p:tav>
                                        <p:tav tm="100000">
                                          <p:val>
                                            <p:strVal val="#ppt_h"/>
                                          </p:val>
                                        </p:tav>
                                      </p:tavLst>
                                    </p:anim>
                                  </p:childTnLst>
                                </p:cTn>
                              </p:par>
                            </p:childTnLst>
                          </p:cTn>
                        </p:par>
                        <p:par>
                          <p:cTn id="53" fill="hold">
                            <p:stCondLst>
                              <p:cond delay="7250"/>
                            </p:stCondLst>
                            <p:childTnLst>
                              <p:par>
                                <p:cTn id="54" presetID="26" presetClass="emph" presetSubtype="0" fill="hold" nodeType="after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childTnLst>
                          </p:cTn>
                        </p:par>
                        <p:par>
                          <p:cTn id="57" fill="hold">
                            <p:stCondLst>
                              <p:cond delay="7750"/>
                            </p:stCondLst>
                            <p:childTnLst>
                              <p:par>
                                <p:cTn id="58" presetID="22" presetClass="entr" presetSubtype="4"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00"/>
                                        <p:tgtEl>
                                          <p:spTgt spid="6"/>
                                        </p:tgtEl>
                                      </p:cBhvr>
                                    </p:animEffect>
                                  </p:childTnLst>
                                </p:cTn>
                              </p:par>
                            </p:childTnLst>
                          </p:cTn>
                        </p:par>
                        <p:par>
                          <p:cTn id="61" fill="hold">
                            <p:stCondLst>
                              <p:cond delay="8250"/>
                            </p:stCondLst>
                            <p:childTnLst>
                              <p:par>
                                <p:cTn id="62" presetID="30" presetClass="entr" presetSubtype="0"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800" decel="100000"/>
                                        <p:tgtEl>
                                          <p:spTgt spid="29"/>
                                        </p:tgtEl>
                                      </p:cBhvr>
                                    </p:animEffect>
                                    <p:anim calcmode="lin" valueType="num">
                                      <p:cBhvr>
                                        <p:cTn id="65" dur="800" decel="100000" fill="hold"/>
                                        <p:tgtEl>
                                          <p:spTgt spid="29"/>
                                        </p:tgtEl>
                                        <p:attrNameLst>
                                          <p:attrName>style.rotation</p:attrName>
                                        </p:attrNameLst>
                                      </p:cBhvr>
                                      <p:tavLst>
                                        <p:tav tm="0">
                                          <p:val>
                                            <p:fltVal val="-90"/>
                                          </p:val>
                                        </p:tav>
                                        <p:tav tm="100000">
                                          <p:val>
                                            <p:fltVal val="0"/>
                                          </p:val>
                                        </p:tav>
                                      </p:tavLst>
                                    </p:anim>
                                    <p:anim calcmode="lin" valueType="num">
                                      <p:cBhvr>
                                        <p:cTn id="66" dur="800" decel="100000" fill="hold"/>
                                        <p:tgtEl>
                                          <p:spTgt spid="29"/>
                                        </p:tgtEl>
                                        <p:attrNameLst>
                                          <p:attrName>ppt_x</p:attrName>
                                        </p:attrNameLst>
                                      </p:cBhvr>
                                      <p:tavLst>
                                        <p:tav tm="0">
                                          <p:val>
                                            <p:strVal val="#ppt_x+0.4"/>
                                          </p:val>
                                        </p:tav>
                                        <p:tav tm="100000">
                                          <p:val>
                                            <p:strVal val="#ppt_x-0.05"/>
                                          </p:val>
                                        </p:tav>
                                      </p:tavLst>
                                    </p:anim>
                                    <p:anim calcmode="lin" valueType="num">
                                      <p:cBhvr>
                                        <p:cTn id="67" dur="800" decel="100000" fill="hold"/>
                                        <p:tgtEl>
                                          <p:spTgt spid="29"/>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par>
                          <p:cTn id="70" fill="hold">
                            <p:stCondLst>
                              <p:cond delay="9250"/>
                            </p:stCondLst>
                            <p:childTnLst>
                              <p:par>
                                <p:cTn id="71" presetID="42" presetClass="entr" presetSubtype="0" fill="hold" grpId="0" nodeType="after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1000"/>
                                        <p:tgtEl>
                                          <p:spTgt spid="49"/>
                                        </p:tgtEl>
                                      </p:cBhvr>
                                    </p:animEffect>
                                    <p:anim calcmode="lin" valueType="num">
                                      <p:cBhvr>
                                        <p:cTn id="74" dur="1000" fill="hold"/>
                                        <p:tgtEl>
                                          <p:spTgt spid="49"/>
                                        </p:tgtEl>
                                        <p:attrNameLst>
                                          <p:attrName>ppt_x</p:attrName>
                                        </p:attrNameLst>
                                      </p:cBhvr>
                                      <p:tavLst>
                                        <p:tav tm="0">
                                          <p:val>
                                            <p:strVal val="#ppt_x"/>
                                          </p:val>
                                        </p:tav>
                                        <p:tav tm="100000">
                                          <p:val>
                                            <p:strVal val="#ppt_x"/>
                                          </p:val>
                                        </p:tav>
                                      </p:tavLst>
                                    </p:anim>
                                    <p:anim calcmode="lin" valueType="num">
                                      <p:cBhvr>
                                        <p:cTn id="75" dur="1000" fill="hold"/>
                                        <p:tgtEl>
                                          <p:spTgt spid="49"/>
                                        </p:tgtEl>
                                        <p:attrNameLst>
                                          <p:attrName>ppt_y</p:attrName>
                                        </p:attrNameLst>
                                      </p:cBhvr>
                                      <p:tavLst>
                                        <p:tav tm="0">
                                          <p:val>
                                            <p:strVal val="#ppt_y+.1"/>
                                          </p:val>
                                        </p:tav>
                                        <p:tav tm="100000">
                                          <p:val>
                                            <p:strVal val="#ppt_y"/>
                                          </p:val>
                                        </p:tav>
                                      </p:tavLst>
                                    </p:anim>
                                  </p:childTnLst>
                                </p:cTn>
                              </p:par>
                            </p:childTnLst>
                          </p:cTn>
                        </p:par>
                        <p:par>
                          <p:cTn id="76" fill="hold">
                            <p:stCondLst>
                              <p:cond delay="10250"/>
                            </p:stCondLst>
                            <p:childTnLst>
                              <p:par>
                                <p:cTn id="77" presetID="2" presetClass="entr" presetSubtype="1" decel="10000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0-#ppt_h/2"/>
                                          </p:val>
                                        </p:tav>
                                        <p:tav tm="100000">
                                          <p:val>
                                            <p:strVal val="#ppt_y"/>
                                          </p:val>
                                        </p:tav>
                                      </p:tavLst>
                                    </p:anim>
                                  </p:childTnLst>
                                </p:cTn>
                              </p:par>
                              <p:par>
                                <p:cTn id="81" presetID="22" presetClass="entr" presetSubtype="8" fill="hold" nodeType="withEffect">
                                  <p:stCondLst>
                                    <p:cond delay="40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par>
                                <p:cTn id="84" presetID="22" presetClass="entr" presetSubtype="2" fill="hold" nodeType="withEffect">
                                  <p:stCondLst>
                                    <p:cond delay="400"/>
                                  </p:stCondLst>
                                  <p:childTnLst>
                                    <p:set>
                                      <p:cBhvr>
                                        <p:cTn id="85" dur="1" fill="hold">
                                          <p:stCondLst>
                                            <p:cond delay="0"/>
                                          </p:stCondLst>
                                        </p:cTn>
                                        <p:tgtEl>
                                          <p:spTgt spid="46"/>
                                        </p:tgtEl>
                                        <p:attrNameLst>
                                          <p:attrName>style.visibility</p:attrName>
                                        </p:attrNameLst>
                                      </p:cBhvr>
                                      <p:to>
                                        <p:strVal val="visible"/>
                                      </p:to>
                                    </p:set>
                                    <p:animEffect transition="in" filter="wipe(right)">
                                      <p:cBhvr>
                                        <p:cTn id="86" dur="500"/>
                                        <p:tgtEl>
                                          <p:spTgt spid="46"/>
                                        </p:tgtEl>
                                      </p:cBhvr>
                                    </p:animEffect>
                                  </p:childTnLst>
                                </p:cTn>
                              </p:par>
                            </p:childTnLst>
                          </p:cTn>
                        </p:par>
                        <p:par>
                          <p:cTn id="87" fill="hold">
                            <p:stCondLst>
                              <p:cond delay="10750"/>
                            </p:stCondLst>
                            <p:childTnLst>
                              <p:par>
                                <p:cTn id="88" presetID="22" presetClass="entr" presetSubtype="8" fill="hold" grpId="0" nodeType="after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left)">
                                      <p:cBhvr>
                                        <p:cTn id="90" dur="6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767409" y="2356409"/>
            <a:ext cx="3206832" cy="3606345"/>
          </a:xfrm>
          <a:prstGeom prst="rect">
            <a:avLst/>
          </a:prstGeom>
          <a:blipFill>
            <a:blip r:embed="rId1"/>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0" name="矩形 9"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4074824" y="2356407"/>
            <a:ext cx="2313209" cy="175795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600">
              <a:solidFill>
                <a:schemeClr val="bg1"/>
              </a:solidFill>
            </a:endParaRPr>
          </a:p>
        </p:txBody>
      </p:sp>
      <p:sp>
        <p:nvSpPr>
          <p:cNvPr id="12" name="矩形 11"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6481282" y="4204801"/>
            <a:ext cx="2313209" cy="1757952"/>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600">
              <a:solidFill>
                <a:schemeClr val="bg1"/>
              </a:solidFill>
            </a:endParaRPr>
          </a:p>
        </p:txBody>
      </p:sp>
      <p:sp>
        <p:nvSpPr>
          <p:cNvPr id="14" name="矩形 1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8887741" y="2356407"/>
            <a:ext cx="2313209" cy="1757952"/>
          </a:xfrm>
          <a:prstGeom prst="rect">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600">
              <a:solidFill>
                <a:schemeClr val="bg1"/>
              </a:solidFill>
            </a:endParaRPr>
          </a:p>
        </p:txBody>
      </p:sp>
      <p:grpSp>
        <p:nvGrpSpPr>
          <p:cNvPr id="2" name="组合 14"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4074823" y="4204801"/>
            <a:ext cx="2313209" cy="1757952"/>
            <a:chOff x="4074822" y="4204801"/>
            <a:chExt cx="2313209" cy="1757952"/>
          </a:xfrm>
        </p:grpSpPr>
        <p:sp>
          <p:nvSpPr>
            <p:cNvPr id="16" name="矩形 15"/>
            <p:cNvSpPr/>
            <p:nvPr/>
          </p:nvSpPr>
          <p:spPr>
            <a:xfrm>
              <a:off x="4074822" y="4204801"/>
              <a:ext cx="2313209" cy="17579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文本框 16"/>
            <p:cNvSpPr txBox="1"/>
            <p:nvPr/>
          </p:nvSpPr>
          <p:spPr>
            <a:xfrm>
              <a:off x="4214677" y="4696178"/>
              <a:ext cx="1826141" cy="749179"/>
            </a:xfrm>
            <a:prstGeom prst="rect">
              <a:avLst/>
            </a:prstGeom>
            <a:noFill/>
            <a:effectLst/>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单击此处输入标题</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p:txBody>
        </p:sp>
      </p:grpSp>
      <p:grpSp>
        <p:nvGrpSpPr>
          <p:cNvPr id="3" name="组合 1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6481281" y="2356407"/>
            <a:ext cx="2313209" cy="1757952"/>
            <a:chOff x="6481281" y="2356407"/>
            <a:chExt cx="2313209" cy="1757952"/>
          </a:xfrm>
        </p:grpSpPr>
        <p:sp>
          <p:nvSpPr>
            <p:cNvPr id="19" name="矩形 18"/>
            <p:cNvSpPr/>
            <p:nvPr/>
          </p:nvSpPr>
          <p:spPr>
            <a:xfrm>
              <a:off x="6481281" y="2356407"/>
              <a:ext cx="2313209" cy="1757952"/>
            </a:xfrm>
            <a:prstGeom prst="rect">
              <a:avLst/>
            </a:prstGeom>
            <a:solidFill>
              <a:srgbClr val="2E2E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文本框 19"/>
            <p:cNvSpPr txBox="1"/>
            <p:nvPr/>
          </p:nvSpPr>
          <p:spPr>
            <a:xfrm>
              <a:off x="6573332" y="2931287"/>
              <a:ext cx="1826141" cy="749179"/>
            </a:xfrm>
            <a:prstGeom prst="rect">
              <a:avLst/>
            </a:prstGeom>
            <a:noFill/>
            <a:effectLst/>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单击此处输入标题</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p:txBody>
        </p:sp>
      </p:grpSp>
      <p:grpSp>
        <p:nvGrpSpPr>
          <p:cNvPr id="4" name="组合 20"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8887742" y="4204801"/>
            <a:ext cx="2313210" cy="1757952"/>
            <a:chOff x="8887740" y="4204801"/>
            <a:chExt cx="2313209" cy="1757952"/>
          </a:xfrm>
        </p:grpSpPr>
        <p:sp>
          <p:nvSpPr>
            <p:cNvPr id="22" name="矩形 21"/>
            <p:cNvSpPr/>
            <p:nvPr/>
          </p:nvSpPr>
          <p:spPr>
            <a:xfrm>
              <a:off x="8887740" y="4204801"/>
              <a:ext cx="2313209" cy="17579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3" name="文本框 22"/>
            <p:cNvSpPr txBox="1"/>
            <p:nvPr/>
          </p:nvSpPr>
          <p:spPr>
            <a:xfrm>
              <a:off x="9009284" y="4696177"/>
              <a:ext cx="1826140" cy="749179"/>
            </a:xfrm>
            <a:prstGeom prst="rect">
              <a:avLst/>
            </a:prstGeom>
            <a:noFill/>
            <a:effectLst/>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单击此处输入标题</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r>
                <a:rPr lang="zh-CN" altLang="en-US" sz="665"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a:p>
              <a:endParaRPr lang="en-US" altLang="zh-CN" sz="665" dirty="0">
                <a:solidFill>
                  <a:schemeClr val="bg1"/>
                </a:solidFill>
                <a:latin typeface="微软雅黑" panose="020B0503020204020204" pitchFamily="34" charset="-122"/>
                <a:ea typeface="微软雅黑" panose="020B0503020204020204" pitchFamily="34" charset="-122"/>
              </a:endParaRPr>
            </a:p>
          </p:txBody>
        </p:sp>
      </p:grpSp>
      <p:sp>
        <p:nvSpPr>
          <p:cNvPr id="15"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18"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21" name="直接连接符 20"/>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1" decel="44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44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1" decel="4400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 presetClass="entr" presetSubtype="4" decel="44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ppt_x"/>
                                          </p:val>
                                        </p:tav>
                                        <p:tav tm="100000">
                                          <p:val>
                                            <p:strVal val="#ppt_x"/>
                                          </p:val>
                                        </p:tav>
                                      </p:tavLst>
                                    </p:anim>
                                    <p:anim calcmode="lin" valueType="num">
                                      <p:cBhvr additive="base">
                                        <p:cTn id="25" dur="75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1" decel="44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750" fill="hold"/>
                                        <p:tgtEl>
                                          <p:spTgt spid="3"/>
                                        </p:tgtEl>
                                        <p:attrNameLst>
                                          <p:attrName>ppt_x</p:attrName>
                                        </p:attrNameLst>
                                      </p:cBhvr>
                                      <p:tavLst>
                                        <p:tav tm="0">
                                          <p:val>
                                            <p:strVal val="#ppt_x"/>
                                          </p:val>
                                        </p:tav>
                                        <p:tav tm="100000">
                                          <p:val>
                                            <p:strVal val="#ppt_x"/>
                                          </p:val>
                                        </p:tav>
                                      </p:tavLst>
                                    </p:anim>
                                    <p:anim calcmode="lin" valueType="num">
                                      <p:cBhvr additive="base">
                                        <p:cTn id="29" dur="750" fill="hold"/>
                                        <p:tgtEl>
                                          <p:spTgt spid="3"/>
                                        </p:tgtEl>
                                        <p:attrNameLst>
                                          <p:attrName>ppt_y</p:attrName>
                                        </p:attrNameLst>
                                      </p:cBhvr>
                                      <p:tavLst>
                                        <p:tav tm="0">
                                          <p:val>
                                            <p:strVal val="0-#ppt_h/2"/>
                                          </p:val>
                                        </p:tav>
                                        <p:tav tm="100000">
                                          <p:val>
                                            <p:strVal val="#ppt_y"/>
                                          </p:val>
                                        </p:tav>
                                      </p:tavLst>
                                    </p:anim>
                                  </p:childTnLst>
                                </p:cTn>
                              </p:par>
                              <p:par>
                                <p:cTn id="30" presetID="2" presetClass="entr" presetSubtype="4" decel="44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750" fill="hold"/>
                                        <p:tgtEl>
                                          <p:spTgt spid="4"/>
                                        </p:tgtEl>
                                        <p:attrNameLst>
                                          <p:attrName>ppt_x</p:attrName>
                                        </p:attrNameLst>
                                      </p:cBhvr>
                                      <p:tavLst>
                                        <p:tav tm="0">
                                          <p:val>
                                            <p:strVal val="#ppt_x"/>
                                          </p:val>
                                        </p:tav>
                                        <p:tav tm="100000">
                                          <p:val>
                                            <p:strVal val="#ppt_x"/>
                                          </p:val>
                                        </p:tav>
                                      </p:tavLst>
                                    </p:anim>
                                    <p:anim calcmode="lin" valueType="num">
                                      <p:cBhvr additive="base">
                                        <p:cTn id="33" dur="75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1" decel="10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par>
                                <p:cTn id="39" presetID="22" presetClass="entr" presetSubtype="8" fill="hold" nodeType="withEffect">
                                  <p:stCondLst>
                                    <p:cond delay="4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2" fill="hold" nodeType="withEffect">
                                  <p:stCondLst>
                                    <p:cond delay="40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肘形连接符 7"/>
          <p:cNvCxnSpPr>
            <a:stCxn id="12" idx="6"/>
            <a:endCxn id="40" idx="2"/>
          </p:cNvCxnSpPr>
          <p:nvPr/>
        </p:nvCxnSpPr>
        <p:spPr>
          <a:xfrm>
            <a:off x="4636735" y="2507733"/>
            <a:ext cx="5359963" cy="109697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 name="组合 9"/>
          <p:cNvGrpSpPr/>
          <p:nvPr/>
        </p:nvGrpSpPr>
        <p:grpSpPr>
          <a:xfrm>
            <a:off x="3880735" y="2129735"/>
            <a:ext cx="756000" cy="756000"/>
            <a:chOff x="4534974" y="2492893"/>
            <a:chExt cx="756000" cy="756000"/>
          </a:xfrm>
        </p:grpSpPr>
        <p:sp>
          <p:nvSpPr>
            <p:cNvPr id="12" name="椭圆 11"/>
            <p:cNvSpPr/>
            <p:nvPr/>
          </p:nvSpPr>
          <p:spPr>
            <a:xfrm>
              <a:off x="4534974" y="2492893"/>
              <a:ext cx="756000" cy="75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13"/>
            <p:cNvGrpSpPr/>
            <p:nvPr/>
          </p:nvGrpSpPr>
          <p:grpSpPr>
            <a:xfrm>
              <a:off x="4687974" y="2629656"/>
              <a:ext cx="450000" cy="434596"/>
              <a:chOff x="5512720" y="2152017"/>
              <a:chExt cx="583915" cy="496874"/>
            </a:xfrm>
          </p:grpSpPr>
          <p:sp>
            <p:nvSpPr>
              <p:cNvPr id="15"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2535" dirty="0"/>
              </a:p>
            </p:txBody>
          </p:sp>
          <p:sp>
            <p:nvSpPr>
              <p:cNvPr id="16"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2535" dirty="0"/>
              </a:p>
            </p:txBody>
          </p:sp>
        </p:grpSp>
      </p:grpSp>
      <p:cxnSp>
        <p:nvCxnSpPr>
          <p:cNvPr id="17" name="肘形连接符 16"/>
          <p:cNvCxnSpPr>
            <a:stCxn id="19" idx="6"/>
            <a:endCxn id="42" idx="2"/>
          </p:cNvCxnSpPr>
          <p:nvPr/>
        </p:nvCxnSpPr>
        <p:spPr>
          <a:xfrm>
            <a:off x="4636735" y="4694367"/>
            <a:ext cx="2891928" cy="53173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 name="组合 17"/>
          <p:cNvGrpSpPr/>
          <p:nvPr/>
        </p:nvGrpSpPr>
        <p:grpSpPr>
          <a:xfrm>
            <a:off x="3880735" y="4316367"/>
            <a:ext cx="756000" cy="756000"/>
            <a:chOff x="4534974" y="4368345"/>
            <a:chExt cx="756000" cy="756000"/>
          </a:xfrm>
        </p:grpSpPr>
        <p:sp>
          <p:nvSpPr>
            <p:cNvPr id="19" name="椭圆 18"/>
            <p:cNvSpPr/>
            <p:nvPr/>
          </p:nvSpPr>
          <p:spPr>
            <a:xfrm>
              <a:off x="4534974" y="4368345"/>
              <a:ext cx="756000" cy="75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62560" tIns="81280" rIns="162560" bIns="81280" numCol="1" anchor="t" anchorCtr="0" compatLnSpc="1"/>
            <a:lstStyle/>
            <a:p>
              <a:endParaRPr lang="zh-CN" altLang="en-US" sz="2535" dirty="0">
                <a:latin typeface="Arial" panose="020B0604020202020204" pitchFamily="34" charset="0"/>
                <a:cs typeface="Arial" panose="020B0604020202020204" pitchFamily="34" charset="0"/>
              </a:endParaRPr>
            </a:p>
          </p:txBody>
        </p:sp>
      </p:grpSp>
      <p:cxnSp>
        <p:nvCxnSpPr>
          <p:cNvPr id="21" name="肘形连接符 20"/>
          <p:cNvCxnSpPr>
            <a:stCxn id="23" idx="6"/>
            <a:endCxn id="41" idx="2"/>
          </p:cNvCxnSpPr>
          <p:nvPr/>
        </p:nvCxnSpPr>
        <p:spPr>
          <a:xfrm>
            <a:off x="4636735" y="3601052"/>
            <a:ext cx="4125947" cy="985073"/>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 name="组合 21"/>
          <p:cNvGrpSpPr/>
          <p:nvPr/>
        </p:nvGrpSpPr>
        <p:grpSpPr>
          <a:xfrm>
            <a:off x="3880735" y="3223051"/>
            <a:ext cx="756000" cy="756000"/>
            <a:chOff x="4534974" y="3430619"/>
            <a:chExt cx="756000" cy="756000"/>
          </a:xfrm>
        </p:grpSpPr>
        <p:sp>
          <p:nvSpPr>
            <p:cNvPr id="23" name="椭圆 22"/>
            <p:cNvSpPr/>
            <p:nvPr/>
          </p:nvSpPr>
          <p:spPr>
            <a:xfrm>
              <a:off x="4534974" y="3430619"/>
              <a:ext cx="756000" cy="7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nvGrpSpPr>
            <p:cNvPr id="6" name="Group 92"/>
            <p:cNvGrpSpPr/>
            <p:nvPr/>
          </p:nvGrpSpPr>
          <p:grpSpPr>
            <a:xfrm>
              <a:off x="4688410" y="3660828"/>
              <a:ext cx="474528" cy="295582"/>
              <a:chOff x="5172076" y="1938338"/>
              <a:chExt cx="471488" cy="293688"/>
            </a:xfrm>
            <a:solidFill>
              <a:schemeClr val="bg1"/>
            </a:solidFill>
          </p:grpSpPr>
          <p:sp>
            <p:nvSpPr>
              <p:cNvPr id="25"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en-US" sz="2535" dirty="0"/>
              </a:p>
            </p:txBody>
          </p:sp>
          <p:sp>
            <p:nvSpPr>
              <p:cNvPr id="26" name="Rectangle 9"/>
              <p:cNvSpPr>
                <a:spLocks noChangeArrowheads="1"/>
              </p:cNvSpPr>
              <p:nvPr/>
            </p:nvSpPr>
            <p:spPr bwMode="auto">
              <a:xfrm>
                <a:off x="5235576" y="2001838"/>
                <a:ext cx="90488"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t" anchorCtr="0" compatLnSpc="1"/>
              <a:lstStyle/>
              <a:p>
                <a:endParaRPr lang="en-US" sz="2535" dirty="0"/>
              </a:p>
            </p:txBody>
          </p:sp>
          <p:sp>
            <p:nvSpPr>
              <p:cNvPr id="27" name="Rectangle 10"/>
              <p:cNvSpPr>
                <a:spLocks noChangeArrowheads="1"/>
              </p:cNvSpPr>
              <p:nvPr/>
            </p:nvSpPr>
            <p:spPr bwMode="auto">
              <a:xfrm>
                <a:off x="5341938" y="2001838"/>
                <a:ext cx="857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t" anchorCtr="0" compatLnSpc="1"/>
              <a:lstStyle/>
              <a:p>
                <a:endParaRPr lang="en-US" sz="2535" dirty="0"/>
              </a:p>
            </p:txBody>
          </p:sp>
        </p:grpSp>
      </p:grpSp>
      <p:cxnSp>
        <p:nvCxnSpPr>
          <p:cNvPr id="28" name="直接连接符 27"/>
          <p:cNvCxnSpPr>
            <a:endCxn id="30" idx="6"/>
          </p:cNvCxnSpPr>
          <p:nvPr/>
        </p:nvCxnSpPr>
        <p:spPr>
          <a:xfrm flipH="1" flipV="1">
            <a:off x="4636735" y="5787682"/>
            <a:ext cx="1280087"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 name="组合 28"/>
          <p:cNvGrpSpPr/>
          <p:nvPr/>
        </p:nvGrpSpPr>
        <p:grpSpPr>
          <a:xfrm>
            <a:off x="3880735" y="5409681"/>
            <a:ext cx="756000" cy="756000"/>
            <a:chOff x="4534974" y="5306072"/>
            <a:chExt cx="756000" cy="756000"/>
          </a:xfrm>
        </p:grpSpPr>
        <p:sp>
          <p:nvSpPr>
            <p:cNvPr id="30" name="椭圆 29"/>
            <p:cNvSpPr/>
            <p:nvPr/>
          </p:nvSpPr>
          <p:spPr>
            <a:xfrm>
              <a:off x="4534974" y="5306072"/>
              <a:ext cx="756000" cy="75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4" name="Group 9"/>
            <p:cNvGrpSpPr/>
            <p:nvPr/>
          </p:nvGrpSpPr>
          <p:grpSpPr>
            <a:xfrm>
              <a:off x="4659950" y="5504420"/>
              <a:ext cx="516045" cy="382660"/>
              <a:chOff x="4572000" y="3414713"/>
              <a:chExt cx="374651" cy="277813"/>
            </a:xfrm>
            <a:solidFill>
              <a:schemeClr val="bg1"/>
            </a:solidFill>
          </p:grpSpPr>
          <p:sp>
            <p:nvSpPr>
              <p:cNvPr id="32"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dirty="0"/>
              </a:p>
            </p:txBody>
          </p:sp>
          <p:sp>
            <p:nvSpPr>
              <p:cNvPr id="33"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dirty="0"/>
              </a:p>
            </p:txBody>
          </p:sp>
        </p:grpSp>
      </p:grpSp>
      <p:sp>
        <p:nvSpPr>
          <p:cNvPr id="34" name="任意多边形 33"/>
          <p:cNvSpPr/>
          <p:nvPr/>
        </p:nvSpPr>
        <p:spPr>
          <a:xfrm>
            <a:off x="9550147" y="2423863"/>
            <a:ext cx="1181100" cy="3698875"/>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5" name="任意多边形 34"/>
          <p:cNvSpPr/>
          <p:nvPr/>
        </p:nvSpPr>
        <p:spPr>
          <a:xfrm>
            <a:off x="8316131" y="4200882"/>
            <a:ext cx="1181100" cy="1921855"/>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6" name="任意多边形 35"/>
          <p:cNvSpPr/>
          <p:nvPr/>
        </p:nvSpPr>
        <p:spPr>
          <a:xfrm>
            <a:off x="7082113" y="4960983"/>
            <a:ext cx="1181100" cy="1161755"/>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7" name="任意多边形 36"/>
          <p:cNvSpPr/>
          <p:nvPr/>
        </p:nvSpPr>
        <p:spPr>
          <a:xfrm>
            <a:off x="5092447" y="5499655"/>
            <a:ext cx="1936748" cy="623080"/>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0" name="椭圆 39"/>
          <p:cNvSpPr/>
          <p:nvPr/>
        </p:nvSpPr>
        <p:spPr>
          <a:xfrm>
            <a:off x="9996697" y="3460704"/>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1" name="椭圆 40"/>
          <p:cNvSpPr/>
          <p:nvPr/>
        </p:nvSpPr>
        <p:spPr>
          <a:xfrm>
            <a:off x="8762681" y="444212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2" name="椭圆 41"/>
          <p:cNvSpPr/>
          <p:nvPr/>
        </p:nvSpPr>
        <p:spPr>
          <a:xfrm>
            <a:off x="7528663" y="5082097"/>
            <a:ext cx="288000" cy="28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3" name="椭圆 42"/>
          <p:cNvSpPr/>
          <p:nvPr/>
        </p:nvSpPr>
        <p:spPr>
          <a:xfrm>
            <a:off x="5916821" y="5649115"/>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4" name="矩形 43"/>
          <p:cNvSpPr/>
          <p:nvPr/>
        </p:nvSpPr>
        <p:spPr>
          <a:xfrm>
            <a:off x="2555729" y="2051058"/>
            <a:ext cx="1281102" cy="420556"/>
          </a:xfrm>
          <a:prstGeom prst="rect">
            <a:avLst/>
          </a:prstGeom>
        </p:spPr>
        <p:txBody>
          <a:bodyPr wrap="none" lIns="91431" tIns="45716" rIns="91431" bIns="45716">
            <a:spAutoFit/>
          </a:bodyPr>
          <a:lstStyle/>
          <a:p>
            <a:pPr algn="r"/>
            <a:r>
              <a:rPr lang="zh-CN" altLang="en-US" sz="2135" b="1"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13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1273804" y="2431035"/>
            <a:ext cx="2563027" cy="523220"/>
          </a:xfrm>
          <a:prstGeom prst="rect">
            <a:avLst/>
          </a:prstGeom>
        </p:spPr>
        <p:txBody>
          <a:bodyPr wrap="square" lIns="91440" tIns="45720" rIns="91440" bIns="4572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点击输入图表的描述说明，点击输入图表的描述说明</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2555729" y="3152879"/>
            <a:ext cx="1281102" cy="420556"/>
          </a:xfrm>
          <a:prstGeom prst="rect">
            <a:avLst/>
          </a:prstGeom>
        </p:spPr>
        <p:txBody>
          <a:bodyPr wrap="none" lIns="91431" tIns="45716" rIns="91431" bIns="45716">
            <a:spAutoFit/>
          </a:bodyPr>
          <a:lstStyle/>
          <a:p>
            <a:pPr algn="r"/>
            <a:r>
              <a:rPr lang="zh-CN" altLang="en-US" sz="2135" b="1"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13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1273804" y="3532855"/>
            <a:ext cx="2563027" cy="523220"/>
          </a:xfrm>
          <a:prstGeom prst="rect">
            <a:avLst/>
          </a:prstGeom>
        </p:spPr>
        <p:txBody>
          <a:bodyPr wrap="square" lIns="91440" tIns="45720" rIns="91440" bIns="4572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点击输入图表的描述说明，点击输入图表的描述说明</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2555729" y="4254699"/>
            <a:ext cx="1281102" cy="420556"/>
          </a:xfrm>
          <a:prstGeom prst="rect">
            <a:avLst/>
          </a:prstGeom>
        </p:spPr>
        <p:txBody>
          <a:bodyPr wrap="none" lIns="91431" tIns="45716" rIns="91431" bIns="45716">
            <a:spAutoFit/>
          </a:bodyPr>
          <a:lstStyle/>
          <a:p>
            <a:pPr algn="r"/>
            <a:r>
              <a:rPr lang="zh-CN" altLang="en-US" sz="2135" b="1"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13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273804" y="4634677"/>
            <a:ext cx="2563027" cy="523220"/>
          </a:xfrm>
          <a:prstGeom prst="rect">
            <a:avLst/>
          </a:prstGeom>
        </p:spPr>
        <p:txBody>
          <a:bodyPr wrap="square" lIns="91440" tIns="45720" rIns="91440" bIns="4572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点击输入图表的描述说明，点击输入图表的描述说明</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2555729" y="5356521"/>
            <a:ext cx="1281102" cy="420556"/>
          </a:xfrm>
          <a:prstGeom prst="rect">
            <a:avLst/>
          </a:prstGeom>
        </p:spPr>
        <p:txBody>
          <a:bodyPr wrap="none" lIns="91431" tIns="45716" rIns="91431" bIns="45716">
            <a:spAutoFit/>
          </a:bodyPr>
          <a:lstStyle/>
          <a:p>
            <a:pPr algn="r"/>
            <a:r>
              <a:rPr lang="zh-CN" altLang="en-US" sz="2135" b="1"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13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1273804" y="5736498"/>
            <a:ext cx="2563027" cy="523220"/>
          </a:xfrm>
          <a:prstGeom prst="rect">
            <a:avLst/>
          </a:prstGeom>
        </p:spPr>
        <p:txBody>
          <a:bodyPr wrap="square" lIns="91440" tIns="45720" rIns="91440" bIns="4572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点击输入图表的描述说明，点击输入图表的描述说明</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53"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54" name="直接连接符 53"/>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2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4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600"/>
                                        <p:tgtEl>
                                          <p:spTgt spid="3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900"/>
                                        <p:tgtEl>
                                          <p:spTgt spid="34"/>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250"/>
                                        <p:tgtEl>
                                          <p:spTgt spid="4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250"/>
                                        <p:tgtEl>
                                          <p:spTgt spid="4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250"/>
                                        <p:tgtEl>
                                          <p:spTgt spid="41"/>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43"/>
                                        </p:tgtEl>
                                      </p:cBhvr>
                                    </p:animEffect>
                                    <p:animScale>
                                      <p:cBhvr>
                                        <p:cTn id="32" dur="250" autoRev="1" fill="hold"/>
                                        <p:tgtEl>
                                          <p:spTgt spid="43"/>
                                        </p:tgtEl>
                                      </p:cBhvr>
                                      <p:by x="105000" y="105000"/>
                                    </p:animScale>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250"/>
                                        <p:tgtEl>
                                          <p:spTgt spid="28"/>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2000"/>
                            </p:stCondLst>
                            <p:childTnLst>
                              <p:par>
                                <p:cTn id="42" presetID="14" presetClass="entr" presetSubtype="1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randombar(horizontal)">
                                      <p:cBhvr>
                                        <p:cTn id="44" dur="500"/>
                                        <p:tgtEl>
                                          <p:spTgt spid="5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randombar(horizontal)">
                                      <p:cBhvr>
                                        <p:cTn id="47" dur="500"/>
                                        <p:tgtEl>
                                          <p:spTgt spid="51"/>
                                        </p:tgtEl>
                                      </p:cBhvr>
                                    </p:animEffect>
                                  </p:childTnLst>
                                </p:cTn>
                              </p:par>
                            </p:childTnLst>
                          </p:cTn>
                        </p:par>
                        <p:par>
                          <p:cTn id="48" fill="hold">
                            <p:stCondLst>
                              <p:cond delay="2500"/>
                            </p:stCondLst>
                            <p:childTnLst>
                              <p:par>
                                <p:cTn id="49" presetID="26" presetClass="emph" presetSubtype="0" fill="hold" grpId="1" nodeType="afterEffect">
                                  <p:stCondLst>
                                    <p:cond delay="0"/>
                                  </p:stCondLst>
                                  <p:childTnLst>
                                    <p:animEffect transition="out" filter="fade">
                                      <p:cBhvr>
                                        <p:cTn id="50" dur="500" tmFilter="0, 0; .2, .5; .8, .5; 1, 0"/>
                                        <p:tgtEl>
                                          <p:spTgt spid="42"/>
                                        </p:tgtEl>
                                      </p:cBhvr>
                                    </p:animEffect>
                                    <p:animScale>
                                      <p:cBhvr>
                                        <p:cTn id="51" dur="250" autoRev="1" fill="hold"/>
                                        <p:tgtEl>
                                          <p:spTgt spid="42"/>
                                        </p:tgtEl>
                                      </p:cBhvr>
                                      <p:by x="105000" y="105000"/>
                                    </p:animScale>
                                  </p:childTnLst>
                                </p:cTn>
                              </p:par>
                            </p:childTnLst>
                          </p:cTn>
                        </p:par>
                        <p:par>
                          <p:cTn id="52" fill="hold">
                            <p:stCondLst>
                              <p:cond delay="3000"/>
                            </p:stCondLst>
                            <p:childTnLst>
                              <p:par>
                                <p:cTn id="53" presetID="22" presetClass="entr" presetSubtype="2"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4000"/>
                            </p:stCondLst>
                            <p:childTnLst>
                              <p:par>
                                <p:cTn id="61" presetID="14" presetClass="entr" presetSubtype="1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randombar(horizontal)">
                                      <p:cBhvr>
                                        <p:cTn id="63" dur="500"/>
                                        <p:tgtEl>
                                          <p:spTgt spid="49"/>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randombar(horizontal)">
                                      <p:cBhvr>
                                        <p:cTn id="66" dur="500"/>
                                        <p:tgtEl>
                                          <p:spTgt spid="48"/>
                                        </p:tgtEl>
                                      </p:cBhvr>
                                    </p:animEffect>
                                  </p:childTnLst>
                                </p:cTn>
                              </p:par>
                            </p:childTnLst>
                          </p:cTn>
                        </p:par>
                        <p:par>
                          <p:cTn id="67" fill="hold">
                            <p:stCondLst>
                              <p:cond delay="4500"/>
                            </p:stCondLst>
                            <p:childTnLst>
                              <p:par>
                                <p:cTn id="68" presetID="26" presetClass="emph" presetSubtype="0" fill="hold" grpId="1" nodeType="afterEffect">
                                  <p:stCondLst>
                                    <p:cond delay="0"/>
                                  </p:stCondLst>
                                  <p:childTnLst>
                                    <p:animEffect transition="out" filter="fade">
                                      <p:cBhvr>
                                        <p:cTn id="69" dur="500" tmFilter="0, 0; .2, .5; .8, .5; 1, 0"/>
                                        <p:tgtEl>
                                          <p:spTgt spid="41"/>
                                        </p:tgtEl>
                                      </p:cBhvr>
                                    </p:animEffect>
                                    <p:animScale>
                                      <p:cBhvr>
                                        <p:cTn id="70" dur="250" autoRev="1" fill="hold"/>
                                        <p:tgtEl>
                                          <p:spTgt spid="41"/>
                                        </p:tgtEl>
                                      </p:cBhvr>
                                      <p:by x="105000" y="105000"/>
                                    </p:animScale>
                                  </p:childTnLst>
                                </p:cTn>
                              </p:par>
                            </p:childTnLst>
                          </p:cTn>
                        </p:par>
                        <p:par>
                          <p:cTn id="71" fill="hold">
                            <p:stCondLst>
                              <p:cond delay="5000"/>
                            </p:stCondLst>
                            <p:childTnLst>
                              <p:par>
                                <p:cTn id="72" presetID="22" presetClass="entr" presetSubtype="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right)">
                                      <p:cBhvr>
                                        <p:cTn id="74" dur="600"/>
                                        <p:tgtEl>
                                          <p:spTgt spid="21"/>
                                        </p:tgtEl>
                                      </p:cBhvr>
                                    </p:animEffect>
                                  </p:childTnLst>
                                </p:cTn>
                              </p:par>
                            </p:childTnLst>
                          </p:cTn>
                        </p:par>
                        <p:par>
                          <p:cTn id="75" fill="hold">
                            <p:stCondLst>
                              <p:cond delay="6000"/>
                            </p:stCondLst>
                            <p:childTnLst>
                              <p:par>
                                <p:cTn id="76" presetID="10" presetClass="entr" presetSubtype="0" fill="hold"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childTnLst>
                          </p:cTn>
                        </p:par>
                        <p:par>
                          <p:cTn id="79" fill="hold">
                            <p:stCondLst>
                              <p:cond delay="6500"/>
                            </p:stCondLst>
                            <p:childTnLst>
                              <p:par>
                                <p:cTn id="80" presetID="14" presetClass="entr" presetSubtype="1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randombar(horizontal)">
                                      <p:cBhvr>
                                        <p:cTn id="82" dur="500"/>
                                        <p:tgtEl>
                                          <p:spTgt spid="46"/>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randombar(horizontal)">
                                      <p:cBhvr>
                                        <p:cTn id="85" dur="500"/>
                                        <p:tgtEl>
                                          <p:spTgt spid="47"/>
                                        </p:tgtEl>
                                      </p:cBhvr>
                                    </p:animEffect>
                                  </p:childTnLst>
                                </p:cTn>
                              </p:par>
                            </p:childTnLst>
                          </p:cTn>
                        </p:par>
                        <p:par>
                          <p:cTn id="86" fill="hold">
                            <p:stCondLst>
                              <p:cond delay="7000"/>
                            </p:stCondLst>
                            <p:childTnLst>
                              <p:par>
                                <p:cTn id="87" presetID="26" presetClass="emph" presetSubtype="0" fill="hold" grpId="1" nodeType="afterEffect">
                                  <p:stCondLst>
                                    <p:cond delay="0"/>
                                  </p:stCondLst>
                                  <p:childTnLst>
                                    <p:animEffect transition="out" filter="fade">
                                      <p:cBhvr>
                                        <p:cTn id="88" dur="500" tmFilter="0, 0; .2, .5; .8, .5; 1, 0"/>
                                        <p:tgtEl>
                                          <p:spTgt spid="40"/>
                                        </p:tgtEl>
                                      </p:cBhvr>
                                    </p:animEffect>
                                    <p:animScale>
                                      <p:cBhvr>
                                        <p:cTn id="89" dur="250" autoRev="1" fill="hold"/>
                                        <p:tgtEl>
                                          <p:spTgt spid="40"/>
                                        </p:tgtEl>
                                      </p:cBhvr>
                                      <p:by x="105000" y="105000"/>
                                    </p:animScale>
                                  </p:childTnLst>
                                </p:cTn>
                              </p:par>
                            </p:childTnLst>
                          </p:cTn>
                        </p:par>
                        <p:par>
                          <p:cTn id="90" fill="hold">
                            <p:stCondLst>
                              <p:cond delay="7500"/>
                            </p:stCondLst>
                            <p:childTnLst>
                              <p:par>
                                <p:cTn id="91" presetID="22" presetClass="entr" presetSubtype="2" fill="hold"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right)">
                                      <p:cBhvr>
                                        <p:cTn id="93" dur="750"/>
                                        <p:tgtEl>
                                          <p:spTgt spid="8"/>
                                        </p:tgtEl>
                                      </p:cBhvr>
                                    </p:animEffect>
                                  </p:childTnLst>
                                </p:cTn>
                              </p:par>
                            </p:childTnLst>
                          </p:cTn>
                        </p:par>
                        <p:par>
                          <p:cTn id="94" fill="hold">
                            <p:stCondLst>
                              <p:cond delay="8500"/>
                            </p:stCondLst>
                            <p:childTnLst>
                              <p:par>
                                <p:cTn id="95" presetID="10" presetClass="entr" presetSubtype="0" fill="hold"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par>
                          <p:cTn id="98" fill="hold">
                            <p:stCondLst>
                              <p:cond delay="9000"/>
                            </p:stCondLst>
                            <p:childTnLst>
                              <p:par>
                                <p:cTn id="99" presetID="14" presetClass="entr" presetSubtype="10"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randombar(horizontal)">
                                      <p:cBhvr>
                                        <p:cTn id="101" dur="500"/>
                                        <p:tgtEl>
                                          <p:spTgt spid="44"/>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randombar(horizontal)">
                                      <p:cBhvr>
                                        <p:cTn id="104" dur="500"/>
                                        <p:tgtEl>
                                          <p:spTgt spid="45"/>
                                        </p:tgtEl>
                                      </p:cBhvr>
                                    </p:animEffect>
                                  </p:childTnLst>
                                </p:cTn>
                              </p:par>
                            </p:childTnLst>
                          </p:cTn>
                        </p:par>
                        <p:par>
                          <p:cTn id="105" fill="hold">
                            <p:stCondLst>
                              <p:cond delay="9500"/>
                            </p:stCondLst>
                            <p:childTnLst>
                              <p:par>
                                <p:cTn id="106" presetID="2" presetClass="entr" presetSubtype="1" decel="100000" fill="hold" grpId="0" nodeType="after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0-#ppt_h/2"/>
                                          </p:val>
                                        </p:tav>
                                        <p:tav tm="100000">
                                          <p:val>
                                            <p:strVal val="#ppt_y"/>
                                          </p:val>
                                        </p:tav>
                                      </p:tavLst>
                                    </p:anim>
                                  </p:childTnLst>
                                </p:cTn>
                              </p:par>
                              <p:par>
                                <p:cTn id="110" presetID="22" presetClass="entr" presetSubtype="8" fill="hold" nodeType="withEffect">
                                  <p:stCondLst>
                                    <p:cond delay="400"/>
                                  </p:stCondLst>
                                  <p:childTnLst>
                                    <p:set>
                                      <p:cBhvr>
                                        <p:cTn id="111" dur="1" fill="hold">
                                          <p:stCondLst>
                                            <p:cond delay="0"/>
                                          </p:stCondLst>
                                        </p:cTn>
                                        <p:tgtEl>
                                          <p:spTgt spid="54"/>
                                        </p:tgtEl>
                                        <p:attrNameLst>
                                          <p:attrName>style.visibility</p:attrName>
                                        </p:attrNameLst>
                                      </p:cBhvr>
                                      <p:to>
                                        <p:strVal val="visible"/>
                                      </p:to>
                                    </p:set>
                                    <p:animEffect transition="in" filter="wipe(left)">
                                      <p:cBhvr>
                                        <p:cTn id="112" dur="500"/>
                                        <p:tgtEl>
                                          <p:spTgt spid="54"/>
                                        </p:tgtEl>
                                      </p:cBhvr>
                                    </p:animEffect>
                                  </p:childTnLst>
                                </p:cTn>
                              </p:par>
                              <p:par>
                                <p:cTn id="113" presetID="22" presetClass="entr" presetSubtype="2" fill="hold" nodeType="withEffect">
                                  <p:stCondLst>
                                    <p:cond delay="400"/>
                                  </p:stCondLst>
                                  <p:childTnLst>
                                    <p:set>
                                      <p:cBhvr>
                                        <p:cTn id="114" dur="1" fill="hold">
                                          <p:stCondLst>
                                            <p:cond delay="0"/>
                                          </p:stCondLst>
                                        </p:cTn>
                                        <p:tgtEl>
                                          <p:spTgt spid="55"/>
                                        </p:tgtEl>
                                        <p:attrNameLst>
                                          <p:attrName>style.visibility</p:attrName>
                                        </p:attrNameLst>
                                      </p:cBhvr>
                                      <p:to>
                                        <p:strVal val="visible"/>
                                      </p:to>
                                    </p:set>
                                    <p:animEffect transition="in" filter="wipe(right)">
                                      <p:cBhvr>
                                        <p:cTn id="115" dur="500"/>
                                        <p:tgtEl>
                                          <p:spTgt spid="55"/>
                                        </p:tgtEl>
                                      </p:cBhvr>
                                    </p:animEffect>
                                  </p:childTnLst>
                                </p:cTn>
                              </p:par>
                            </p:childTnLst>
                          </p:cTn>
                        </p:par>
                        <p:par>
                          <p:cTn id="116" fill="hold">
                            <p:stCondLst>
                              <p:cond delay="10000"/>
                            </p:stCondLst>
                            <p:childTnLst>
                              <p:par>
                                <p:cTn id="117" presetID="22" presetClass="entr" presetSubtype="8" fill="hold" grpId="0" nodeType="after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wipe(left)">
                                      <p:cBhvr>
                                        <p:cTn id="119" dur="6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0" grpId="0" animBg="1"/>
      <p:bldP spid="40" grpId="1" animBg="1"/>
      <p:bldP spid="41" grpId="0" animBg="1"/>
      <p:bldP spid="41" grpId="1" animBg="1"/>
      <p:bldP spid="42" grpId="0" animBg="1"/>
      <p:bldP spid="42" grpId="1" animBg="1"/>
      <p:bldP spid="43" grpId="0" animBg="1"/>
      <p:bldP spid="43" grpId="1" animBg="1"/>
      <p:bldP spid="44" grpId="0"/>
      <p:bldP spid="45" grpId="0"/>
      <p:bldP spid="46" grpId="0"/>
      <p:bldP spid="47" grpId="0"/>
      <p:bldP spid="48" grpId="0"/>
      <p:bldP spid="49" grpId="0"/>
      <p:bldP spid="50"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12192000" cy="6858000"/>
          </a:xfrm>
          <a:prstGeom prst="rect">
            <a:avLst/>
          </a:prstGeom>
        </p:spPr>
      </p:pic>
      <p:grpSp>
        <p:nvGrpSpPr>
          <p:cNvPr id="8" name="组合 7"/>
          <p:cNvGrpSpPr/>
          <p:nvPr/>
        </p:nvGrpSpPr>
        <p:grpSpPr>
          <a:xfrm>
            <a:off x="6312024" y="2476500"/>
            <a:ext cx="5879976" cy="1897892"/>
            <a:chOff x="6312024" y="2476500"/>
            <a:chExt cx="5879976" cy="1897892"/>
          </a:xfrm>
        </p:grpSpPr>
        <p:sp>
          <p:nvSpPr>
            <p:cNvPr id="2" name="同侧圆角矩形 1"/>
            <p:cNvSpPr/>
            <p:nvPr/>
          </p:nvSpPr>
          <p:spPr>
            <a:xfrm rot="16200000">
              <a:off x="8303066" y="485458"/>
              <a:ext cx="1897892" cy="5879976"/>
            </a:xfrm>
            <a:prstGeom prst="round2SameRect">
              <a:avLst/>
            </a:prstGeom>
            <a:solidFill>
              <a:srgbClr val="3846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cs typeface="+mn-ea"/>
              </a:endParaRPr>
            </a:p>
          </p:txBody>
        </p:sp>
        <p:sp>
          <p:nvSpPr>
            <p:cNvPr id="10" name="TextBox 20"/>
            <p:cNvSpPr txBox="1"/>
            <p:nvPr/>
          </p:nvSpPr>
          <p:spPr>
            <a:xfrm>
              <a:off x="8400256" y="2742019"/>
              <a:ext cx="2646878" cy="830997"/>
            </a:xfrm>
            <a:prstGeom prst="rect">
              <a:avLst/>
            </a:prstGeom>
            <a:noFill/>
          </p:spPr>
          <p:txBody>
            <a:bodyPr wrap="none" rtlCol="0">
              <a:spAutoFit/>
            </a:bodyPr>
            <a:lstStyle/>
            <a:p>
              <a:r>
                <a:rPr lang="zh-CN" altLang="en-US" sz="4800" dirty="0">
                  <a:solidFill>
                    <a:srgbClr val="1EF6DF"/>
                  </a:solidFill>
                  <a:latin typeface="+mj-ea"/>
                  <a:ea typeface="+mj-ea"/>
                </a:rPr>
                <a:t>输入标题</a:t>
              </a:r>
              <a:endParaRPr lang="zh-CN" altLang="en-US" sz="4800" dirty="0">
                <a:solidFill>
                  <a:srgbClr val="1EF6DF"/>
                </a:solidFill>
                <a:latin typeface="+mj-ea"/>
                <a:ea typeface="+mj-ea"/>
              </a:endParaRPr>
            </a:p>
          </p:txBody>
        </p:sp>
        <p:sp>
          <p:nvSpPr>
            <p:cNvPr id="11" name="文本框 10"/>
            <p:cNvSpPr txBox="1"/>
            <p:nvPr/>
          </p:nvSpPr>
          <p:spPr>
            <a:xfrm>
              <a:off x="8400256" y="3573016"/>
              <a:ext cx="2957861" cy="584775"/>
            </a:xfrm>
            <a:prstGeom prst="rect">
              <a:avLst/>
            </a:prstGeom>
            <a:noFill/>
          </p:spPr>
          <p:txBody>
            <a:bodyPr wrap="none" rtlCol="0">
              <a:spAutoFit/>
            </a:bodyPr>
            <a:lstStyle/>
            <a:p>
              <a:r>
                <a:rPr lang="en-US" altLang="zh-CN" sz="3200" dirty="0">
                  <a:solidFill>
                    <a:schemeClr val="bg1"/>
                  </a:solidFill>
                </a:rPr>
                <a:t>GENERAL VIEW</a:t>
              </a:r>
              <a:endParaRPr lang="en-US" altLang="zh-CN" sz="3200" dirty="0">
                <a:solidFill>
                  <a:schemeClr val="bg1"/>
                </a:solidFill>
              </a:endParaRPr>
            </a:p>
          </p:txBody>
        </p:sp>
      </p:grpSp>
      <p:sp>
        <p:nvSpPr>
          <p:cNvPr id="5" name="圆角矩形 4"/>
          <p:cNvSpPr/>
          <p:nvPr/>
        </p:nvSpPr>
        <p:spPr bwMode="auto">
          <a:xfrm rot="18784635">
            <a:off x="4548718" y="4123267"/>
            <a:ext cx="510116" cy="531284"/>
          </a:xfrm>
          <a:prstGeom prst="roundRect">
            <a:avLst/>
          </a:prstGeom>
          <a:solidFill>
            <a:srgbClr val="32AA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cs typeface="+mn-ea"/>
              <a:sym typeface="+mn-lt"/>
            </a:endParaRPr>
          </a:p>
        </p:txBody>
      </p:sp>
      <p:sp>
        <p:nvSpPr>
          <p:cNvPr id="6" name="TextBox 7"/>
          <p:cNvSpPr txBox="1">
            <a:spLocks noChangeArrowheads="1"/>
          </p:cNvSpPr>
          <p:nvPr/>
        </p:nvSpPr>
        <p:spPr bwMode="auto">
          <a:xfrm>
            <a:off x="6292626" y="2476499"/>
            <a:ext cx="1972015" cy="18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735" b="1" dirty="0">
                <a:solidFill>
                  <a:schemeClr val="bg1"/>
                </a:solidFill>
                <a:latin typeface="Algerian" panose="04020705040A02060702" pitchFamily="82" charset="0"/>
                <a:ea typeface="+mn-ea"/>
                <a:cs typeface="+mn-ea"/>
                <a:sym typeface="+mn-lt"/>
              </a:rPr>
              <a:t>03</a:t>
            </a:r>
            <a:endParaRPr lang="zh-CN" altLang="en-US" sz="11735" b="1" dirty="0">
              <a:solidFill>
                <a:schemeClr val="bg1"/>
              </a:solidFill>
              <a:latin typeface="Algerian" panose="04020705040A02060702" pitchFamily="82" charset="0"/>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doors dir="ver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2" presetClass="entr" presetSubtype="2"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 y="1428736"/>
            <a:ext cx="12191331" cy="4762533"/>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US" sz="2400">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34"/>
          <p:cNvGrpSpPr/>
          <p:nvPr/>
        </p:nvGrpSpPr>
        <p:grpSpPr>
          <a:xfrm>
            <a:off x="335" y="1428736"/>
            <a:ext cx="3979163" cy="4762533"/>
            <a:chOff x="0" y="1071552"/>
            <a:chExt cx="2984536" cy="3571900"/>
          </a:xfrm>
        </p:grpSpPr>
        <p:sp>
          <p:nvSpPr>
            <p:cNvPr id="9" name="Rectangle 8"/>
            <p:cNvSpPr/>
            <p:nvPr/>
          </p:nvSpPr>
          <p:spPr>
            <a:xfrm>
              <a:off x="0" y="1071552"/>
              <a:ext cx="2984536" cy="357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a:latin typeface="Arial" panose="020B0604020202020204" pitchFamily="34" charset="0"/>
                <a:ea typeface="微软雅黑" panose="020B0503020204020204" pitchFamily="34" charset="-122"/>
                <a:sym typeface="Arial" panose="020B0604020202020204" pitchFamily="34" charset="0"/>
              </a:endParaRPr>
            </a:p>
          </p:txBody>
        </p:sp>
        <p:grpSp>
          <p:nvGrpSpPr>
            <p:cNvPr id="3" name="Group 33"/>
            <p:cNvGrpSpPr/>
            <p:nvPr/>
          </p:nvGrpSpPr>
          <p:grpSpPr>
            <a:xfrm>
              <a:off x="219027" y="2304191"/>
              <a:ext cx="2611885" cy="2027182"/>
              <a:chOff x="219027" y="2304191"/>
              <a:chExt cx="2611885" cy="2027182"/>
            </a:xfrm>
          </p:grpSpPr>
          <p:grpSp>
            <p:nvGrpSpPr>
              <p:cNvPr id="4" name="Group 27"/>
              <p:cNvGrpSpPr/>
              <p:nvPr/>
            </p:nvGrpSpPr>
            <p:grpSpPr>
              <a:xfrm>
                <a:off x="340968" y="2770686"/>
                <a:ext cx="2489942" cy="276999"/>
                <a:chOff x="340968" y="2770686"/>
                <a:chExt cx="2489942" cy="276999"/>
              </a:xfrm>
            </p:grpSpPr>
            <p:sp>
              <p:nvSpPr>
                <p:cNvPr id="12" name="Rectangle 11"/>
                <p:cNvSpPr/>
                <p:nvPr/>
              </p:nvSpPr>
              <p:spPr>
                <a:xfrm>
                  <a:off x="629381" y="2770686"/>
                  <a:ext cx="2201529" cy="276999"/>
                </a:xfrm>
                <a:prstGeom prst="rect">
                  <a:avLst/>
                </a:prstGeom>
                <a:noFill/>
              </p:spPr>
              <p:txBody>
                <a:bodyPr wrap="square" lIns="0" tIns="0" rIns="0" bIns="0" anchor="ctr">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rPr>
                    <a:t>请替换文字内容，修改文字内容，也可以直接复制你的内容到此。请替换文字内容，修改文字内容，也可以直接复制你的内容到此。</a:t>
                  </a:r>
                  <a:endParaRPr lang="ms-MY"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endParaRPr>
                </a:p>
              </p:txBody>
            </p:sp>
            <p:grpSp>
              <p:nvGrpSpPr>
                <p:cNvPr id="5" name="Group 9"/>
                <p:cNvGrpSpPr/>
                <p:nvPr/>
              </p:nvGrpSpPr>
              <p:grpSpPr>
                <a:xfrm>
                  <a:off x="340968" y="2778666"/>
                  <a:ext cx="152740" cy="222649"/>
                  <a:chOff x="4230190" y="3652404"/>
                  <a:chExt cx="251543" cy="366676"/>
                </a:xfrm>
                <a:solidFill>
                  <a:schemeClr val="bg1"/>
                </a:solidFill>
              </p:grpSpPr>
              <p:sp>
                <p:nvSpPr>
                  <p:cNvPr id="15" name="AutoShape 97"/>
                  <p:cNvSpPr/>
                  <p:nvPr/>
                </p:nvSpPr>
                <p:spPr bwMode="auto">
                  <a:xfrm>
                    <a:off x="4230190" y="3652404"/>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71433" tIns="71433" rIns="71433" bIns="71433" anchor="ctr"/>
                  <a:lstStyle/>
                  <a:p>
                    <a:pPr defTabSz="609600">
                      <a:lnSpc>
                        <a:spcPct val="150000"/>
                      </a:lnSpc>
                    </a:pPr>
                    <a:endParaRPr lang="en-US" sz="40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98"/>
                  <p:cNvSpPr/>
                  <p:nvPr/>
                </p:nvSpPr>
                <p:spPr bwMode="auto">
                  <a:xfrm>
                    <a:off x="4332809" y="3686819"/>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71433" tIns="71433" rIns="71433" bIns="71433" anchor="ctr"/>
                  <a:lstStyle/>
                  <a:p>
                    <a:pPr defTabSz="609600">
                      <a:lnSpc>
                        <a:spcPct val="150000"/>
                      </a:lnSpc>
                    </a:pPr>
                    <a:endParaRPr lang="en-US" sz="40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99"/>
                  <p:cNvSpPr/>
                  <p:nvPr/>
                </p:nvSpPr>
                <p:spPr bwMode="auto">
                  <a:xfrm>
                    <a:off x="4344698" y="3973402"/>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71433" tIns="71433" rIns="71433" bIns="71433" anchor="ctr"/>
                  <a:lstStyle/>
                  <a:p>
                    <a:pPr defTabSz="609600">
                      <a:lnSpc>
                        <a:spcPct val="150000"/>
                      </a:lnSpc>
                    </a:pPr>
                    <a:endParaRPr lang="en-US" sz="40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Group 28"/>
              <p:cNvGrpSpPr/>
              <p:nvPr/>
            </p:nvGrpSpPr>
            <p:grpSpPr>
              <a:xfrm>
                <a:off x="300433" y="3082435"/>
                <a:ext cx="2530477" cy="415499"/>
                <a:chOff x="300433" y="3082435"/>
                <a:chExt cx="2530477" cy="415499"/>
              </a:xfrm>
            </p:grpSpPr>
            <p:sp>
              <p:nvSpPr>
                <p:cNvPr id="20" name="Rectangle 19"/>
                <p:cNvSpPr/>
                <p:nvPr/>
              </p:nvSpPr>
              <p:spPr>
                <a:xfrm>
                  <a:off x="629382" y="3082435"/>
                  <a:ext cx="2201528" cy="415499"/>
                </a:xfrm>
                <a:prstGeom prst="rect">
                  <a:avLst/>
                </a:prstGeom>
                <a:noFill/>
              </p:spPr>
              <p:txBody>
                <a:bodyPr wrap="square" lIns="0" tIns="0" rIns="0" bIns="0" anchor="ctr">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rPr>
                    <a:t>请替换文字内容，修改文字内容，也可以直接复制你的内容到此。请替换文字内容，修改文字内容，也可以直接复制你的内容到此。</a:t>
                  </a:r>
                  <a:endParaRPr lang="ms-MY"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endParaRPr>
                </a:p>
              </p:txBody>
            </p:sp>
            <p:sp>
              <p:nvSpPr>
                <p:cNvPr id="22" name="AutoShape 4"/>
                <p:cNvSpPr/>
                <p:nvPr/>
              </p:nvSpPr>
              <p:spPr bwMode="auto">
                <a:xfrm>
                  <a:off x="300433" y="3182237"/>
                  <a:ext cx="215051" cy="2158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71433" tIns="71433" rIns="71433" bIns="71433" anchor="ctr"/>
                <a:lstStyle/>
                <a:p>
                  <a:pPr defTabSz="609600">
                    <a:lnSpc>
                      <a:spcPct val="150000"/>
                    </a:lnSpc>
                  </a:pPr>
                  <a:endParaRPr lang="en-US" sz="40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30"/>
              <p:cNvGrpSpPr/>
              <p:nvPr/>
            </p:nvGrpSpPr>
            <p:grpSpPr>
              <a:xfrm>
                <a:off x="336806" y="3487244"/>
                <a:ext cx="2494106" cy="415499"/>
                <a:chOff x="336806" y="3487244"/>
                <a:chExt cx="2494106" cy="415499"/>
              </a:xfrm>
            </p:grpSpPr>
            <p:sp>
              <p:nvSpPr>
                <p:cNvPr id="25" name="Rectangle 24"/>
                <p:cNvSpPr/>
                <p:nvPr/>
              </p:nvSpPr>
              <p:spPr>
                <a:xfrm>
                  <a:off x="629381" y="3487244"/>
                  <a:ext cx="2201531" cy="415499"/>
                </a:xfrm>
                <a:prstGeom prst="rect">
                  <a:avLst/>
                </a:prstGeom>
                <a:noFill/>
              </p:spPr>
              <p:txBody>
                <a:bodyPr wrap="square" lIns="0" tIns="0" rIns="0" bIns="0" anchor="ctr">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rPr>
                    <a:t>请替换文字内容，修改文字内容，也可以直接复制你的内容到此。请替换文字内容，修改文字内容，也可以直接复制你的内容到此。</a:t>
                  </a:r>
                  <a:endParaRPr lang="ms-MY"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endParaRPr>
                </a:p>
              </p:txBody>
            </p:sp>
            <p:sp>
              <p:nvSpPr>
                <p:cNvPr id="27" name="Freeform 26"/>
                <p:cNvSpPr/>
                <p:nvPr/>
              </p:nvSpPr>
              <p:spPr bwMode="auto">
                <a:xfrm>
                  <a:off x="336806" y="3613292"/>
                  <a:ext cx="119227" cy="222305"/>
                </a:xfrm>
                <a:custGeom>
                  <a:avLst/>
                  <a:gdLst>
                    <a:gd name="T0" fmla="*/ 200 w 200"/>
                    <a:gd name="T1" fmla="*/ 62 h 360"/>
                    <a:gd name="T2" fmla="*/ 143 w 200"/>
                    <a:gd name="T3" fmla="*/ 62 h 360"/>
                    <a:gd name="T4" fmla="*/ 128 w 200"/>
                    <a:gd name="T5" fmla="*/ 83 h 360"/>
                    <a:gd name="T6" fmla="*/ 128 w 200"/>
                    <a:gd name="T7" fmla="*/ 125 h 360"/>
                    <a:gd name="T8" fmla="*/ 200 w 200"/>
                    <a:gd name="T9" fmla="*/ 125 h 360"/>
                    <a:gd name="T10" fmla="*/ 200 w 200"/>
                    <a:gd name="T11" fmla="*/ 183 h 360"/>
                    <a:gd name="T12" fmla="*/ 128 w 200"/>
                    <a:gd name="T13" fmla="*/ 183 h 360"/>
                    <a:gd name="T14" fmla="*/ 128 w 200"/>
                    <a:gd name="T15" fmla="*/ 360 h 360"/>
                    <a:gd name="T16" fmla="*/ 61 w 200"/>
                    <a:gd name="T17" fmla="*/ 360 h 360"/>
                    <a:gd name="T18" fmla="*/ 61 w 200"/>
                    <a:gd name="T19" fmla="*/ 183 h 360"/>
                    <a:gd name="T20" fmla="*/ 0 w 200"/>
                    <a:gd name="T21" fmla="*/ 183 h 360"/>
                    <a:gd name="T22" fmla="*/ 0 w 200"/>
                    <a:gd name="T23" fmla="*/ 125 h 360"/>
                    <a:gd name="T24" fmla="*/ 61 w 200"/>
                    <a:gd name="T25" fmla="*/ 125 h 360"/>
                    <a:gd name="T26" fmla="*/ 61 w 200"/>
                    <a:gd name="T27" fmla="*/ 90 h 360"/>
                    <a:gd name="T28" fmla="*/ 143 w 200"/>
                    <a:gd name="T29" fmla="*/ 0 h 360"/>
                    <a:gd name="T30" fmla="*/ 200 w 200"/>
                    <a:gd name="T31" fmla="*/ 0 h 360"/>
                    <a:gd name="T32" fmla="*/ 200 w 200"/>
                    <a:gd name="T33" fmla="*/ 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60">
                      <a:moveTo>
                        <a:pt x="200" y="62"/>
                      </a:moveTo>
                      <a:cubicBezTo>
                        <a:pt x="143" y="62"/>
                        <a:pt x="143" y="62"/>
                        <a:pt x="143" y="62"/>
                      </a:cubicBezTo>
                      <a:cubicBezTo>
                        <a:pt x="136" y="62"/>
                        <a:pt x="128" y="71"/>
                        <a:pt x="128" y="83"/>
                      </a:cubicBezTo>
                      <a:cubicBezTo>
                        <a:pt x="128" y="125"/>
                        <a:pt x="128" y="125"/>
                        <a:pt x="128" y="125"/>
                      </a:cubicBezTo>
                      <a:cubicBezTo>
                        <a:pt x="200" y="125"/>
                        <a:pt x="200" y="125"/>
                        <a:pt x="200" y="125"/>
                      </a:cubicBezTo>
                      <a:cubicBezTo>
                        <a:pt x="200" y="183"/>
                        <a:pt x="200" y="183"/>
                        <a:pt x="200" y="183"/>
                      </a:cubicBezTo>
                      <a:cubicBezTo>
                        <a:pt x="128" y="183"/>
                        <a:pt x="128" y="183"/>
                        <a:pt x="128" y="183"/>
                      </a:cubicBezTo>
                      <a:cubicBezTo>
                        <a:pt x="128" y="360"/>
                        <a:pt x="128" y="360"/>
                        <a:pt x="128" y="360"/>
                      </a:cubicBezTo>
                      <a:cubicBezTo>
                        <a:pt x="61" y="360"/>
                        <a:pt x="61" y="360"/>
                        <a:pt x="61" y="360"/>
                      </a:cubicBezTo>
                      <a:cubicBezTo>
                        <a:pt x="61" y="183"/>
                        <a:pt x="61" y="183"/>
                        <a:pt x="61" y="183"/>
                      </a:cubicBezTo>
                      <a:cubicBezTo>
                        <a:pt x="0" y="183"/>
                        <a:pt x="0" y="183"/>
                        <a:pt x="0" y="183"/>
                      </a:cubicBezTo>
                      <a:cubicBezTo>
                        <a:pt x="0" y="125"/>
                        <a:pt x="0" y="125"/>
                        <a:pt x="0" y="125"/>
                      </a:cubicBezTo>
                      <a:cubicBezTo>
                        <a:pt x="61" y="125"/>
                        <a:pt x="61" y="125"/>
                        <a:pt x="61" y="125"/>
                      </a:cubicBezTo>
                      <a:cubicBezTo>
                        <a:pt x="61" y="90"/>
                        <a:pt x="61" y="90"/>
                        <a:pt x="61" y="90"/>
                      </a:cubicBezTo>
                      <a:cubicBezTo>
                        <a:pt x="61" y="40"/>
                        <a:pt x="95" y="0"/>
                        <a:pt x="143" y="0"/>
                      </a:cubicBezTo>
                      <a:cubicBezTo>
                        <a:pt x="200" y="0"/>
                        <a:pt x="200" y="0"/>
                        <a:pt x="200" y="0"/>
                      </a:cubicBezTo>
                      <a:lnTo>
                        <a:pt x="200" y="62"/>
                      </a:lnTo>
                      <a:close/>
                    </a:path>
                  </a:pathLst>
                </a:custGeom>
                <a:solidFill>
                  <a:schemeClr val="bg1"/>
                </a:solidFill>
                <a:ln>
                  <a:noFill/>
                </a:ln>
              </p:spPr>
              <p:txBody>
                <a:bodyPr vert="horz" wrap="square" lIns="171440" tIns="85720" rIns="171440" bIns="85720" numCol="1" anchor="t" anchorCtr="0" compatLnSpc="1"/>
                <a:lstStyle/>
                <a:p>
                  <a:pPr>
                    <a:lnSpc>
                      <a:spcPct val="150000"/>
                    </a:lnSpc>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Group 32"/>
              <p:cNvGrpSpPr/>
              <p:nvPr/>
            </p:nvGrpSpPr>
            <p:grpSpPr>
              <a:xfrm>
                <a:off x="293795" y="3915874"/>
                <a:ext cx="2537116" cy="415499"/>
                <a:chOff x="293795" y="3915874"/>
                <a:chExt cx="2537116" cy="415499"/>
              </a:xfrm>
            </p:grpSpPr>
            <p:sp>
              <p:nvSpPr>
                <p:cNvPr id="32" name="AutoShape 83"/>
                <p:cNvSpPr/>
                <p:nvPr/>
              </p:nvSpPr>
              <p:spPr bwMode="auto">
                <a:xfrm>
                  <a:off x="293795" y="4066644"/>
                  <a:ext cx="222270" cy="14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1"/>
                </a:solidFill>
                <a:ln>
                  <a:noFill/>
                </a:ln>
                <a:effectLst/>
              </p:spPr>
              <p:txBody>
                <a:bodyPr lIns="71433" tIns="71433" rIns="71433" bIns="71433" anchor="ctr"/>
                <a:lstStyle/>
                <a:p>
                  <a:pPr defTabSz="609600">
                    <a:lnSpc>
                      <a:spcPct val="150000"/>
                    </a:lnSpc>
                  </a:pPr>
                  <a:endParaRPr lang="en-US" sz="40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29"/>
                <p:cNvSpPr/>
                <p:nvPr/>
              </p:nvSpPr>
              <p:spPr>
                <a:xfrm>
                  <a:off x="629380" y="3915874"/>
                  <a:ext cx="2201531" cy="415499"/>
                </a:xfrm>
                <a:prstGeom prst="rect">
                  <a:avLst/>
                </a:prstGeom>
                <a:noFill/>
              </p:spPr>
              <p:txBody>
                <a:bodyPr wrap="square" lIns="0" tIns="0" rIns="0" bIns="0" anchor="ctr">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rPr>
                    <a:t>请替换文字内容，修改文字内容，也可以直接复制你的内容到此。请替换文字内容，修改文字内容，也可以直接复制你的内容到此。</a:t>
                  </a:r>
                  <a:endParaRPr lang="ms-MY" sz="800"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endParaRPr>
                </a:p>
              </p:txBody>
            </p:sp>
          </p:grpSp>
          <p:sp>
            <p:nvSpPr>
              <p:cNvPr id="24" name="Rectangle 23"/>
              <p:cNvSpPr/>
              <p:nvPr/>
            </p:nvSpPr>
            <p:spPr>
              <a:xfrm>
                <a:off x="219027" y="2304191"/>
                <a:ext cx="2611883" cy="307825"/>
              </a:xfrm>
              <a:prstGeom prst="rect">
                <a:avLst/>
              </a:prstGeom>
              <a:noFill/>
            </p:spPr>
            <p:txBody>
              <a:bodyPr wrap="square" lIns="0" tIns="0" rIns="0" bIns="0" anchor="t" anchorCtr="0">
                <a:spAutoFit/>
              </a:bodyPr>
              <a:lstStyle/>
              <a:p>
                <a:r>
                  <a:rPr lang="zh-CN" altLang="en-US" sz="2665"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rPr>
                  <a:t>直接复制你的内容到此</a:t>
                </a:r>
                <a:endParaRPr lang="ms-MY" sz="2665" dirty="0">
                  <a:solidFill>
                    <a:schemeClr val="bg1"/>
                  </a:solidFill>
                  <a:latin typeface="Arial" panose="020B0604020202020204" pitchFamily="34" charset="0"/>
                  <a:ea typeface="微软雅黑" panose="020B0503020204020204" pitchFamily="34" charset="-122"/>
                  <a:cs typeface="Open Sans Light" pitchFamily="34" charset="0"/>
                  <a:sym typeface="Arial" panose="020B0604020202020204" pitchFamily="34" charset="0"/>
                </a:endParaRPr>
              </a:p>
            </p:txBody>
          </p:sp>
        </p:grpSp>
      </p:grpSp>
      <p:sp>
        <p:nvSpPr>
          <p:cNvPr id="23" name="TextBox 39"/>
          <p:cNvSpPr txBox="1"/>
          <p:nvPr/>
        </p:nvSpPr>
        <p:spPr>
          <a:xfrm>
            <a:off x="7598033" y="4004554"/>
            <a:ext cx="3962328" cy="1682448"/>
          </a:xfrm>
          <a:prstGeom prst="rect">
            <a:avLst/>
          </a:prstGeom>
          <a:noFill/>
        </p:spPr>
        <p:txBody>
          <a:bodyPr wrap="square" lIns="0" tIns="0" rIns="0" bIns="0" rtlCol="0">
            <a:spAutoFit/>
          </a:bodyPr>
          <a:lstStyle/>
          <a:p>
            <a:pPr algn="r"/>
            <a:r>
              <a:rPr lang="zh-CN" altLang="en-US" sz="2665" b="1"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en-US" altLang="zh-CN" sz="266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r>
              <a:rPr lang="en-US" altLang="zh-CN" sz="4135" dirty="0">
                <a:solidFill>
                  <a:schemeClr val="bg1"/>
                </a:solidFill>
                <a:latin typeface="Impact" panose="020B0806030902050204" pitchFamily="34" charset="0"/>
                <a:ea typeface="微软雅黑" panose="020B0503020204020204" pitchFamily="34" charset="-122"/>
                <a:sym typeface="Arial" panose="020B0604020202020204" pitchFamily="34" charset="0"/>
              </a:rPr>
              <a:t>ADD RELATED TITLE WORDS</a:t>
            </a:r>
            <a:endParaRPr lang="zh-CN" altLang="en-US" sz="4135"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26"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28"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29" name="直接连接符 28"/>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3000">
        <p14:doors dir="ver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1000"/>
                            </p:stCondLst>
                            <p:childTnLst>
                              <p:par>
                                <p:cTn id="20" presetID="2" presetClass="entr" presetSubtype="1" decel="10000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0-#ppt_h/2"/>
                                          </p:val>
                                        </p:tav>
                                        <p:tav tm="100000">
                                          <p:val>
                                            <p:strVal val="#ppt_y"/>
                                          </p:val>
                                        </p:tav>
                                      </p:tavLst>
                                    </p:anim>
                                  </p:childTnLst>
                                </p:cTn>
                              </p:par>
                              <p:par>
                                <p:cTn id="24" presetID="22" presetClass="entr" presetSubtype="8" fill="hold"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2" fill="hold" nodeType="withEffect">
                                  <p:stCondLst>
                                    <p:cond delay="400"/>
                                  </p:stCondLst>
                                  <p:childTnLst>
                                    <p:set>
                                      <p:cBhvr>
                                        <p:cTn id="28" dur="1" fill="hold">
                                          <p:stCondLst>
                                            <p:cond delay="0"/>
                                          </p:stCondLst>
                                        </p:cTn>
                                        <p:tgtEl>
                                          <p:spTgt spid="31"/>
                                        </p:tgtEl>
                                        <p:attrNameLst>
                                          <p:attrName>style.visibility</p:attrName>
                                        </p:attrNameLst>
                                      </p:cBhvr>
                                      <p:to>
                                        <p:strVal val="visible"/>
                                      </p:to>
                                    </p:set>
                                    <p:animEffect transition="in" filter="wipe(righ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6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p:bldP spid="2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827031" y="2100075"/>
            <a:ext cx="4162220" cy="4166543"/>
            <a:chOff x="827030" y="2100075"/>
            <a:chExt cx="4162220" cy="4166542"/>
          </a:xfrm>
        </p:grpSpPr>
        <p:sp>
          <p:nvSpPr>
            <p:cNvPr id="10" name="任意多边形 9"/>
            <p:cNvSpPr/>
            <p:nvPr/>
          </p:nvSpPr>
          <p:spPr>
            <a:xfrm>
              <a:off x="837251" y="2100075"/>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2" name="任意多边形 11"/>
            <p:cNvSpPr/>
            <p:nvPr/>
          </p:nvSpPr>
          <p:spPr>
            <a:xfrm flipH="1">
              <a:off x="2902345" y="2100075"/>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4" name="任意多边形 13"/>
            <p:cNvSpPr/>
            <p:nvPr/>
          </p:nvSpPr>
          <p:spPr>
            <a:xfrm flipV="1">
              <a:off x="827030" y="4183346"/>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5" name="任意多边形 14"/>
            <p:cNvSpPr/>
            <p:nvPr/>
          </p:nvSpPr>
          <p:spPr>
            <a:xfrm flipH="1" flipV="1">
              <a:off x="2905979" y="4183346"/>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6" name="文本框 15"/>
            <p:cNvSpPr txBox="1"/>
            <p:nvPr/>
          </p:nvSpPr>
          <p:spPr>
            <a:xfrm rot="18900000">
              <a:off x="1167505" y="2573044"/>
              <a:ext cx="813996" cy="584775"/>
            </a:xfrm>
            <a:prstGeom prst="rect">
              <a:avLst/>
            </a:prstGeom>
            <a:noFill/>
          </p:spPr>
          <p:txBody>
            <a:bodyPr wrap="square" rtlCol="0">
              <a:spAutoFit/>
            </a:bodyPr>
            <a:lstStyle/>
            <a:p>
              <a:pPr algn="ctr"/>
              <a:r>
                <a:rPr lang="en-US" altLang="zh-CN" sz="3200" b="1" dirty="0">
                  <a:solidFill>
                    <a:schemeClr val="bg1"/>
                  </a:solidFill>
                  <a:latin typeface="方正姚体" panose="02010601030101010101" pitchFamily="2" charset="-122"/>
                  <a:ea typeface="方正姚体" panose="02010601030101010101" pitchFamily="2" charset="-122"/>
                </a:rPr>
                <a:t>01</a:t>
              </a:r>
              <a:endParaRPr lang="zh-CN" altLang="en-US" sz="3200" b="1" dirty="0">
                <a:solidFill>
                  <a:schemeClr val="bg1"/>
                </a:solidFill>
                <a:latin typeface="方正姚体" panose="02010601030101010101" pitchFamily="2" charset="-122"/>
                <a:ea typeface="方正姚体" panose="02010601030101010101" pitchFamily="2" charset="-122"/>
              </a:endParaRPr>
            </a:p>
          </p:txBody>
        </p:sp>
        <p:sp>
          <p:nvSpPr>
            <p:cNvPr id="17" name="文本框 16"/>
            <p:cNvSpPr txBox="1"/>
            <p:nvPr/>
          </p:nvSpPr>
          <p:spPr>
            <a:xfrm rot="18900000">
              <a:off x="997291" y="2971987"/>
              <a:ext cx="1858039" cy="379656"/>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此处输入文字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18" name="文本框 32"/>
            <p:cNvSpPr txBox="1"/>
            <p:nvPr/>
          </p:nvSpPr>
          <p:spPr>
            <a:xfrm rot="2700000" flipH="1">
              <a:off x="3895721" y="2591076"/>
              <a:ext cx="813996" cy="584775"/>
            </a:xfrm>
            <a:prstGeom prst="rect">
              <a:avLst/>
            </a:prstGeom>
            <a:noFill/>
          </p:spPr>
          <p:txBody>
            <a:bodyPr wrap="square" rtlCol="0">
              <a:spAutoFit/>
            </a:bodyPr>
            <a:lstStyle/>
            <a:p>
              <a:pPr algn="ctr"/>
              <a:r>
                <a:rPr lang="en-US" altLang="zh-CN" sz="3200" b="1" dirty="0">
                  <a:solidFill>
                    <a:schemeClr val="bg1"/>
                  </a:solidFill>
                  <a:latin typeface="方正姚体" panose="02010601030101010101" pitchFamily="2" charset="-122"/>
                  <a:ea typeface="方正姚体" panose="02010601030101010101" pitchFamily="2" charset="-122"/>
                </a:rPr>
                <a:t>02</a:t>
              </a:r>
              <a:endParaRPr lang="zh-CN" altLang="en-US" sz="3200" b="1" dirty="0">
                <a:solidFill>
                  <a:schemeClr val="bg1"/>
                </a:solidFill>
                <a:latin typeface="方正姚体" panose="02010601030101010101" pitchFamily="2" charset="-122"/>
                <a:ea typeface="方正姚体" panose="02010601030101010101" pitchFamily="2" charset="-122"/>
              </a:endParaRPr>
            </a:p>
          </p:txBody>
        </p:sp>
        <p:sp>
          <p:nvSpPr>
            <p:cNvPr id="19" name="文本框 33"/>
            <p:cNvSpPr txBox="1"/>
            <p:nvPr/>
          </p:nvSpPr>
          <p:spPr>
            <a:xfrm rot="2700000" flipH="1">
              <a:off x="3059597" y="2989706"/>
              <a:ext cx="1858039" cy="379656"/>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此处输入文字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20" name="文本框 34"/>
            <p:cNvSpPr txBox="1"/>
            <p:nvPr/>
          </p:nvSpPr>
          <p:spPr>
            <a:xfrm rot="13500000" flipH="1" flipV="1">
              <a:off x="928453" y="4967179"/>
              <a:ext cx="1858038" cy="379656"/>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此处输入文字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21" name="文本框 35"/>
            <p:cNvSpPr txBox="1"/>
            <p:nvPr/>
          </p:nvSpPr>
          <p:spPr>
            <a:xfrm rot="13500000" flipH="1" flipV="1">
              <a:off x="1139793" y="5215734"/>
              <a:ext cx="813995" cy="584775"/>
            </a:xfrm>
            <a:prstGeom prst="rect">
              <a:avLst/>
            </a:prstGeom>
            <a:noFill/>
          </p:spPr>
          <p:txBody>
            <a:bodyPr wrap="square" rtlCol="0">
              <a:spAutoFit/>
            </a:bodyPr>
            <a:lstStyle/>
            <a:p>
              <a:pPr algn="ctr"/>
              <a:r>
                <a:rPr lang="en-US" altLang="zh-CN" sz="3200" b="1" dirty="0">
                  <a:solidFill>
                    <a:schemeClr val="bg1"/>
                  </a:solidFill>
                  <a:latin typeface="方正姚体" panose="02010601030101010101" pitchFamily="2" charset="-122"/>
                  <a:ea typeface="方正姚体" panose="02010601030101010101" pitchFamily="2" charset="-122"/>
                </a:rPr>
                <a:t>03</a:t>
              </a:r>
              <a:endParaRPr lang="zh-CN" altLang="en-US" sz="3200" b="1" dirty="0">
                <a:solidFill>
                  <a:schemeClr val="bg1"/>
                </a:solidFill>
                <a:latin typeface="方正姚体" panose="02010601030101010101" pitchFamily="2" charset="-122"/>
                <a:ea typeface="方正姚体" panose="02010601030101010101" pitchFamily="2" charset="-122"/>
              </a:endParaRPr>
            </a:p>
          </p:txBody>
        </p:sp>
        <p:sp>
          <p:nvSpPr>
            <p:cNvPr id="22" name="文本框 36"/>
            <p:cNvSpPr txBox="1"/>
            <p:nvPr/>
          </p:nvSpPr>
          <p:spPr>
            <a:xfrm rot="8100000" flipH="1" flipV="1">
              <a:off x="3940865" y="5116618"/>
              <a:ext cx="813996" cy="584775"/>
            </a:xfrm>
            <a:prstGeom prst="rect">
              <a:avLst/>
            </a:prstGeom>
            <a:noFill/>
          </p:spPr>
          <p:txBody>
            <a:bodyPr wrap="square" rtlCol="0">
              <a:spAutoFit/>
            </a:bodyPr>
            <a:lstStyle/>
            <a:p>
              <a:pPr algn="ctr"/>
              <a:r>
                <a:rPr lang="en-US" altLang="zh-CN" sz="3200" b="1" dirty="0">
                  <a:solidFill>
                    <a:schemeClr val="bg1"/>
                  </a:solidFill>
                  <a:latin typeface="方正姚体" panose="02010601030101010101" pitchFamily="2" charset="-122"/>
                  <a:ea typeface="方正姚体" panose="02010601030101010101" pitchFamily="2" charset="-122"/>
                </a:rPr>
                <a:t>04</a:t>
              </a:r>
              <a:endParaRPr lang="zh-CN" altLang="en-US" sz="3200" b="1" dirty="0">
                <a:solidFill>
                  <a:schemeClr val="bg1"/>
                </a:solidFill>
                <a:latin typeface="方正姚体" panose="02010601030101010101" pitchFamily="2" charset="-122"/>
                <a:ea typeface="方正姚体" panose="02010601030101010101" pitchFamily="2" charset="-122"/>
              </a:endParaRPr>
            </a:p>
          </p:txBody>
        </p:sp>
        <p:sp>
          <p:nvSpPr>
            <p:cNvPr id="23" name="文本框 37"/>
            <p:cNvSpPr txBox="1"/>
            <p:nvPr/>
          </p:nvSpPr>
          <p:spPr>
            <a:xfrm rot="8100000" flipV="1">
              <a:off x="3083191" y="4967179"/>
              <a:ext cx="1858038" cy="379656"/>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此处输入文字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grpSp>
      <p:sp>
        <p:nvSpPr>
          <p:cNvPr id="24" name="平行四边形 23"/>
          <p:cNvSpPr/>
          <p:nvPr/>
        </p:nvSpPr>
        <p:spPr>
          <a:xfrm>
            <a:off x="6065081" y="2847010"/>
            <a:ext cx="5024375" cy="374087"/>
          </a:xfrm>
          <a:prstGeom prst="parallelogram">
            <a:avLst>
              <a:gd name="adj" fmla="val 2228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p>
        </p:txBody>
      </p:sp>
      <p:sp>
        <p:nvSpPr>
          <p:cNvPr id="25" name="平行四边形 24"/>
          <p:cNvSpPr/>
          <p:nvPr/>
        </p:nvSpPr>
        <p:spPr>
          <a:xfrm>
            <a:off x="6065081" y="3925946"/>
            <a:ext cx="5024375" cy="374087"/>
          </a:xfrm>
          <a:prstGeom prst="parallelogram">
            <a:avLst>
              <a:gd name="adj" fmla="val 2228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p>
        </p:txBody>
      </p:sp>
      <p:sp>
        <p:nvSpPr>
          <p:cNvPr id="26" name="平行四边形 25"/>
          <p:cNvSpPr/>
          <p:nvPr/>
        </p:nvSpPr>
        <p:spPr>
          <a:xfrm>
            <a:off x="6065081" y="5004881"/>
            <a:ext cx="5024375" cy="374087"/>
          </a:xfrm>
          <a:prstGeom prst="parallelogram">
            <a:avLst>
              <a:gd name="adj" fmla="val 2228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p>
        </p:txBody>
      </p:sp>
      <p:grpSp>
        <p:nvGrpSpPr>
          <p:cNvPr id="3" name="组合 26"/>
          <p:cNvGrpSpPr/>
          <p:nvPr/>
        </p:nvGrpSpPr>
        <p:grpSpPr>
          <a:xfrm>
            <a:off x="6065081" y="2122636"/>
            <a:ext cx="5024375" cy="769698"/>
            <a:chOff x="6065079" y="2122636"/>
            <a:chExt cx="5024375" cy="769698"/>
          </a:xfrm>
        </p:grpSpPr>
        <p:sp>
          <p:nvSpPr>
            <p:cNvPr id="28" name="矩形 27"/>
            <p:cNvSpPr/>
            <p:nvPr/>
          </p:nvSpPr>
          <p:spPr>
            <a:xfrm>
              <a:off x="6065079" y="2142157"/>
              <a:ext cx="5024375" cy="704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zh-CN" altLang="en-US" sz="2400" dirty="0"/>
            </a:p>
          </p:txBody>
        </p:sp>
        <p:sp>
          <p:nvSpPr>
            <p:cNvPr id="29" name="Freeform 48"/>
            <p:cNvSpPr>
              <a:spLocks noEditPoints="1"/>
            </p:cNvSpPr>
            <p:nvPr/>
          </p:nvSpPr>
          <p:spPr bwMode="auto">
            <a:xfrm>
              <a:off x="6210081" y="2257870"/>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accent2"/>
                </a:solidFill>
              </a:endParaRPr>
            </a:p>
          </p:txBody>
        </p:sp>
        <p:sp>
          <p:nvSpPr>
            <p:cNvPr id="30" name="TextBox 12"/>
            <p:cNvSpPr txBox="1"/>
            <p:nvPr/>
          </p:nvSpPr>
          <p:spPr>
            <a:xfrm>
              <a:off x="6909599" y="2122636"/>
              <a:ext cx="4179855" cy="769698"/>
            </a:xfrm>
            <a:prstGeom prst="rect">
              <a:avLst/>
            </a:prstGeom>
            <a:noFill/>
          </p:spPr>
          <p:txBody>
            <a:bodyPr wrap="square" rtlCol="0">
              <a:spAutoFit/>
            </a:bodyPr>
            <a:lstStyle/>
            <a:p>
              <a:pPr>
                <a:lnSpc>
                  <a:spcPct val="150000"/>
                </a:lnSpc>
              </a:pPr>
              <a:r>
                <a:rPr lang="zh-CN" altLang="en-US" sz="1465" dirty="0">
                  <a:solidFill>
                    <a:srgbClr val="FFFFFF"/>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65" dirty="0">
                <a:solidFill>
                  <a:srgbClr val="FFFFFF"/>
                </a:solidFill>
                <a:latin typeface="微软雅黑" panose="020B0503020204020204" pitchFamily="34" charset="-122"/>
                <a:ea typeface="微软雅黑" panose="020B0503020204020204" pitchFamily="34" charset="-122"/>
              </a:endParaRPr>
            </a:p>
          </p:txBody>
        </p:sp>
      </p:grpSp>
      <p:grpSp>
        <p:nvGrpSpPr>
          <p:cNvPr id="4" name="组合 30"/>
          <p:cNvGrpSpPr/>
          <p:nvPr/>
        </p:nvGrpSpPr>
        <p:grpSpPr>
          <a:xfrm>
            <a:off x="6065081" y="3221087"/>
            <a:ext cx="5024375" cy="769699"/>
            <a:chOff x="6065079" y="3221082"/>
            <a:chExt cx="5024375" cy="769697"/>
          </a:xfrm>
        </p:grpSpPr>
        <p:sp>
          <p:nvSpPr>
            <p:cNvPr id="32" name="矩形 31"/>
            <p:cNvSpPr/>
            <p:nvPr/>
          </p:nvSpPr>
          <p:spPr>
            <a:xfrm>
              <a:off x="6065079" y="3221094"/>
              <a:ext cx="5024375" cy="704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zh-CN" altLang="en-US" sz="2400" dirty="0"/>
            </a:p>
          </p:txBody>
        </p:sp>
        <p:sp>
          <p:nvSpPr>
            <p:cNvPr id="33" name="Freeform 26"/>
            <p:cNvSpPr>
              <a:spLocks noEditPoints="1"/>
            </p:cNvSpPr>
            <p:nvPr/>
          </p:nvSpPr>
          <p:spPr bwMode="auto">
            <a:xfrm>
              <a:off x="6245833" y="3391533"/>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121920" tIns="60960" rIns="121920" bIns="60960" numCol="1" anchor="t" anchorCtr="0" compatLnSpc="1"/>
            <a:lstStyle/>
            <a:p>
              <a:endParaRPr lang="zh-CN" altLang="en-US" sz="2400">
                <a:solidFill>
                  <a:schemeClr val="accent2"/>
                </a:solidFill>
              </a:endParaRPr>
            </a:p>
          </p:txBody>
        </p:sp>
        <p:sp>
          <p:nvSpPr>
            <p:cNvPr id="34" name="TextBox 12"/>
            <p:cNvSpPr txBox="1"/>
            <p:nvPr/>
          </p:nvSpPr>
          <p:spPr>
            <a:xfrm>
              <a:off x="6909598" y="3221082"/>
              <a:ext cx="4179855" cy="769697"/>
            </a:xfrm>
            <a:prstGeom prst="rect">
              <a:avLst/>
            </a:prstGeom>
            <a:noFill/>
          </p:spPr>
          <p:txBody>
            <a:bodyPr wrap="square" rtlCol="0">
              <a:spAutoFit/>
            </a:bodyPr>
            <a:lstStyle/>
            <a:p>
              <a:pPr>
                <a:lnSpc>
                  <a:spcPct val="150000"/>
                </a:lnSpc>
              </a:pPr>
              <a:r>
                <a:rPr lang="zh-CN" altLang="en-US" sz="1465" dirty="0">
                  <a:solidFill>
                    <a:srgbClr val="FFFFFF"/>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65" dirty="0">
                <a:solidFill>
                  <a:srgbClr val="FFFFFF"/>
                </a:solidFill>
                <a:latin typeface="微软雅黑" panose="020B0503020204020204" pitchFamily="34" charset="-122"/>
                <a:ea typeface="微软雅黑" panose="020B0503020204020204" pitchFamily="34" charset="-122"/>
              </a:endParaRPr>
            </a:p>
          </p:txBody>
        </p:sp>
      </p:grpSp>
      <p:grpSp>
        <p:nvGrpSpPr>
          <p:cNvPr id="5" name="组合 34"/>
          <p:cNvGrpSpPr/>
          <p:nvPr/>
        </p:nvGrpSpPr>
        <p:grpSpPr>
          <a:xfrm>
            <a:off x="6065081" y="4288760"/>
            <a:ext cx="5024375" cy="769698"/>
            <a:chOff x="6065079" y="4288755"/>
            <a:chExt cx="5024375" cy="769697"/>
          </a:xfrm>
        </p:grpSpPr>
        <p:sp>
          <p:nvSpPr>
            <p:cNvPr id="36" name="矩形 35"/>
            <p:cNvSpPr/>
            <p:nvPr/>
          </p:nvSpPr>
          <p:spPr>
            <a:xfrm>
              <a:off x="6065079" y="4300032"/>
              <a:ext cx="5024375" cy="7048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zh-CN" altLang="en-US" sz="2400" dirty="0"/>
            </a:p>
          </p:txBody>
        </p:sp>
        <p:sp>
          <p:nvSpPr>
            <p:cNvPr id="37" name="Freeform 31"/>
            <p:cNvSpPr>
              <a:spLocks noEditPoints="1"/>
            </p:cNvSpPr>
            <p:nvPr/>
          </p:nvSpPr>
          <p:spPr bwMode="auto">
            <a:xfrm>
              <a:off x="6276495" y="4468176"/>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accent2"/>
                </a:solidFill>
              </a:endParaRPr>
            </a:p>
          </p:txBody>
        </p:sp>
        <p:sp>
          <p:nvSpPr>
            <p:cNvPr id="40" name="TextBox 12"/>
            <p:cNvSpPr txBox="1"/>
            <p:nvPr/>
          </p:nvSpPr>
          <p:spPr>
            <a:xfrm>
              <a:off x="6909598" y="4288755"/>
              <a:ext cx="4179855" cy="769697"/>
            </a:xfrm>
            <a:prstGeom prst="rect">
              <a:avLst/>
            </a:prstGeom>
            <a:noFill/>
          </p:spPr>
          <p:txBody>
            <a:bodyPr wrap="square" rtlCol="0">
              <a:spAutoFit/>
            </a:bodyPr>
            <a:lstStyle/>
            <a:p>
              <a:pPr>
                <a:lnSpc>
                  <a:spcPct val="150000"/>
                </a:lnSpc>
              </a:pPr>
              <a:r>
                <a:rPr lang="zh-CN" altLang="en-US" sz="1465" dirty="0">
                  <a:solidFill>
                    <a:srgbClr val="FFFFFF"/>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65" dirty="0">
                <a:solidFill>
                  <a:srgbClr val="FFFFFF"/>
                </a:solidFill>
                <a:latin typeface="微软雅黑" panose="020B0503020204020204" pitchFamily="34" charset="-122"/>
                <a:ea typeface="微软雅黑" panose="020B0503020204020204" pitchFamily="34" charset="-122"/>
              </a:endParaRPr>
            </a:p>
          </p:txBody>
        </p:sp>
      </p:grpSp>
      <p:grpSp>
        <p:nvGrpSpPr>
          <p:cNvPr id="6" name="组合 40"/>
          <p:cNvGrpSpPr/>
          <p:nvPr/>
        </p:nvGrpSpPr>
        <p:grpSpPr>
          <a:xfrm>
            <a:off x="6065081" y="5378964"/>
            <a:ext cx="5024375" cy="777947"/>
            <a:chOff x="6065079" y="5378963"/>
            <a:chExt cx="5024375" cy="777947"/>
          </a:xfrm>
        </p:grpSpPr>
        <p:sp>
          <p:nvSpPr>
            <p:cNvPr id="42" name="矩形 41"/>
            <p:cNvSpPr/>
            <p:nvPr/>
          </p:nvSpPr>
          <p:spPr>
            <a:xfrm>
              <a:off x="6065079" y="5378963"/>
              <a:ext cx="5024375" cy="704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zh-CN" altLang="en-US" sz="2400" dirty="0"/>
            </a:p>
          </p:txBody>
        </p:sp>
        <p:sp>
          <p:nvSpPr>
            <p:cNvPr id="43" name="Freeform 16"/>
            <p:cNvSpPr>
              <a:spLocks noEditPoints="1"/>
            </p:cNvSpPr>
            <p:nvPr/>
          </p:nvSpPr>
          <p:spPr bwMode="auto">
            <a:xfrm>
              <a:off x="6194790" y="5595811"/>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121920" tIns="60960" rIns="121920" bIns="60960" numCol="1" anchor="t" anchorCtr="0" compatLnSpc="1"/>
            <a:lstStyle/>
            <a:p>
              <a:endParaRPr lang="zh-CN" altLang="en-US" sz="2400">
                <a:solidFill>
                  <a:schemeClr val="accent2"/>
                </a:solidFill>
              </a:endParaRPr>
            </a:p>
          </p:txBody>
        </p:sp>
        <p:sp>
          <p:nvSpPr>
            <p:cNvPr id="44" name="TextBox 12"/>
            <p:cNvSpPr txBox="1"/>
            <p:nvPr/>
          </p:nvSpPr>
          <p:spPr>
            <a:xfrm>
              <a:off x="6909596" y="5387212"/>
              <a:ext cx="4179855" cy="769698"/>
            </a:xfrm>
            <a:prstGeom prst="rect">
              <a:avLst/>
            </a:prstGeom>
            <a:noFill/>
          </p:spPr>
          <p:txBody>
            <a:bodyPr wrap="square" rtlCol="0">
              <a:spAutoFit/>
            </a:bodyPr>
            <a:lstStyle/>
            <a:p>
              <a:pPr>
                <a:lnSpc>
                  <a:spcPct val="150000"/>
                </a:lnSpc>
              </a:pPr>
              <a:r>
                <a:rPr lang="zh-CN" altLang="en-US" sz="1465" dirty="0">
                  <a:solidFill>
                    <a:srgbClr val="FFFFFF"/>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65" dirty="0">
                <a:solidFill>
                  <a:srgbClr val="FFFFFF"/>
                </a:solidFill>
                <a:latin typeface="微软雅黑" panose="020B0503020204020204" pitchFamily="34" charset="-122"/>
                <a:ea typeface="微软雅黑" panose="020B0503020204020204" pitchFamily="34" charset="-122"/>
              </a:endParaRPr>
            </a:p>
          </p:txBody>
        </p:sp>
      </p:grpSp>
      <p:sp>
        <p:nvSpPr>
          <p:cNvPr id="45" name="TextBox 4"/>
          <p:cNvSpPr txBox="1"/>
          <p:nvPr/>
        </p:nvSpPr>
        <p:spPr>
          <a:xfrm>
            <a:off x="2000599" y="3900833"/>
            <a:ext cx="1891865" cy="502766"/>
          </a:xfrm>
          <a:prstGeom prst="rect">
            <a:avLst/>
          </a:prstGeom>
          <a:noFill/>
        </p:spPr>
        <p:txBody>
          <a:bodyPr wrap="none" lIns="91440" tIns="45720" rIns="91440" bIns="45720"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说点什么吧</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35"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38"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39" name="直接连接符 38"/>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outVertical)">
                                      <p:cBhvr>
                                        <p:cTn id="14" dur="750"/>
                                        <p:tgtEl>
                                          <p:spTgt spid="45"/>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par>
                          <p:cTn id="35" fill="hold">
                            <p:stCondLst>
                              <p:cond delay="450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par>
                          <p:cTn id="39" fill="hold">
                            <p:stCondLst>
                              <p:cond delay="5000"/>
                            </p:stCondLst>
                            <p:childTnLst>
                              <p:par>
                                <p:cTn id="40" presetID="22" presetClass="entr" presetSubtype="8"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par>
                          <p:cTn id="43" fill="hold">
                            <p:stCondLst>
                              <p:cond delay="5500"/>
                            </p:stCondLst>
                            <p:childTnLst>
                              <p:par>
                                <p:cTn id="44" presetID="2" presetClass="entr" presetSubtype="1" decel="10000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0-#ppt_h/2"/>
                                          </p:val>
                                        </p:tav>
                                        <p:tav tm="100000">
                                          <p:val>
                                            <p:strVal val="#ppt_y"/>
                                          </p:val>
                                        </p:tav>
                                      </p:tavLst>
                                    </p:anim>
                                  </p:childTnLst>
                                </p:cTn>
                              </p:par>
                              <p:par>
                                <p:cTn id="48" presetID="22" presetClass="entr" presetSubtype="8" fill="hold" nodeType="withEffect">
                                  <p:stCondLst>
                                    <p:cond delay="40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par>
                                <p:cTn id="51" presetID="22" presetClass="entr" presetSubtype="2" fill="hold" nodeType="withEffect">
                                  <p:stCondLst>
                                    <p:cond delay="40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
                                        <p:tgtEl>
                                          <p:spTgt spid="41"/>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6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45" grpId="0"/>
      <p:bldP spid="35"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2918627" y="2186648"/>
            <a:ext cx="2423160" cy="0"/>
          </a:xfrm>
          <a:custGeom>
            <a:avLst/>
            <a:gdLst>
              <a:gd name="connsiteX0" fmla="*/ 2423160 w 2423160"/>
              <a:gd name="connsiteY0" fmla="*/ 0 h 0"/>
              <a:gd name="connsiteX1" fmla="*/ 0 w 2423160"/>
              <a:gd name="connsiteY1" fmla="*/ 0 h 0"/>
            </a:gdLst>
            <a:ahLst/>
            <a:cxnLst>
              <a:cxn ang="0">
                <a:pos x="connsiteX0" y="connsiteY0"/>
              </a:cxn>
              <a:cxn ang="0">
                <a:pos x="connsiteX1" y="connsiteY1"/>
              </a:cxn>
            </a:cxnLst>
            <a:rect l="l" t="t" r="r" b="b"/>
            <a:pathLst>
              <a:path w="2423160">
                <a:moveTo>
                  <a:pt x="2423160" y="0"/>
                </a:moveTo>
                <a:lnTo>
                  <a:pt x="0" y="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0" name="任意多边形 9"/>
          <p:cNvSpPr/>
          <p:nvPr/>
        </p:nvSpPr>
        <p:spPr>
          <a:xfrm>
            <a:off x="2964345" y="3432517"/>
            <a:ext cx="1040131" cy="171451"/>
          </a:xfrm>
          <a:custGeom>
            <a:avLst/>
            <a:gdLst>
              <a:gd name="connsiteX0" fmla="*/ 1040130 w 1040130"/>
              <a:gd name="connsiteY0" fmla="*/ 0 h 171450"/>
              <a:gd name="connsiteX1" fmla="*/ 1040130 w 1040130"/>
              <a:gd name="connsiteY1" fmla="*/ 171450 h 171450"/>
              <a:gd name="connsiteX2" fmla="*/ 0 w 1040130"/>
              <a:gd name="connsiteY2" fmla="*/ 171450 h 171450"/>
            </a:gdLst>
            <a:ahLst/>
            <a:cxnLst>
              <a:cxn ang="0">
                <a:pos x="connsiteX0" y="connsiteY0"/>
              </a:cxn>
              <a:cxn ang="0">
                <a:pos x="connsiteX1" y="connsiteY1"/>
              </a:cxn>
              <a:cxn ang="0">
                <a:pos x="connsiteX2" y="connsiteY2"/>
              </a:cxn>
            </a:cxnLst>
            <a:rect l="l" t="t" r="r" b="b"/>
            <a:pathLst>
              <a:path w="1040130" h="171450">
                <a:moveTo>
                  <a:pt x="1040130" y="0"/>
                </a:moveTo>
                <a:lnTo>
                  <a:pt x="1040130" y="171450"/>
                </a:lnTo>
                <a:lnTo>
                  <a:pt x="0" y="17145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2" name="任意多边形 11"/>
          <p:cNvSpPr/>
          <p:nvPr/>
        </p:nvSpPr>
        <p:spPr>
          <a:xfrm>
            <a:off x="3032927" y="5112728"/>
            <a:ext cx="731520" cy="0"/>
          </a:xfrm>
          <a:custGeom>
            <a:avLst/>
            <a:gdLst>
              <a:gd name="connsiteX0" fmla="*/ 731520 w 731520"/>
              <a:gd name="connsiteY0" fmla="*/ 0 h 0"/>
              <a:gd name="connsiteX1" fmla="*/ 0 w 731520"/>
              <a:gd name="connsiteY1" fmla="*/ 0 h 0"/>
            </a:gdLst>
            <a:ahLst/>
            <a:cxnLst>
              <a:cxn ang="0">
                <a:pos x="connsiteX0" y="connsiteY0"/>
              </a:cxn>
              <a:cxn ang="0">
                <a:pos x="connsiteX1" y="connsiteY1"/>
              </a:cxn>
            </a:cxnLst>
            <a:rect l="l" t="t" r="r" b="b"/>
            <a:pathLst>
              <a:path w="731520">
                <a:moveTo>
                  <a:pt x="731520" y="0"/>
                </a:moveTo>
                <a:lnTo>
                  <a:pt x="0" y="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4" name="任意多边形 13"/>
          <p:cNvSpPr/>
          <p:nvPr/>
        </p:nvSpPr>
        <p:spPr>
          <a:xfrm>
            <a:off x="6873407" y="6210008"/>
            <a:ext cx="2217420" cy="0"/>
          </a:xfrm>
          <a:custGeom>
            <a:avLst/>
            <a:gdLst>
              <a:gd name="connsiteX0" fmla="*/ 0 w 2217420"/>
              <a:gd name="connsiteY0" fmla="*/ 0 h 0"/>
              <a:gd name="connsiteX1" fmla="*/ 2217420 w 2217420"/>
              <a:gd name="connsiteY1" fmla="*/ 0 h 0"/>
            </a:gdLst>
            <a:ahLst/>
            <a:cxnLst>
              <a:cxn ang="0">
                <a:pos x="connsiteX0" y="connsiteY0"/>
              </a:cxn>
              <a:cxn ang="0">
                <a:pos x="connsiteX1" y="connsiteY1"/>
              </a:cxn>
            </a:cxnLst>
            <a:rect l="l" t="t" r="r" b="b"/>
            <a:pathLst>
              <a:path w="2217420">
                <a:moveTo>
                  <a:pt x="0" y="0"/>
                </a:moveTo>
                <a:lnTo>
                  <a:pt x="2217420" y="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5" name="任意多边形 14"/>
          <p:cNvSpPr/>
          <p:nvPr/>
        </p:nvSpPr>
        <p:spPr>
          <a:xfrm>
            <a:off x="7947827" y="4918419"/>
            <a:ext cx="1303020" cy="251460"/>
          </a:xfrm>
          <a:custGeom>
            <a:avLst/>
            <a:gdLst>
              <a:gd name="connsiteX0" fmla="*/ 0 w 1303020"/>
              <a:gd name="connsiteY0" fmla="*/ 251460 h 251460"/>
              <a:gd name="connsiteX1" fmla="*/ 0 w 1303020"/>
              <a:gd name="connsiteY1" fmla="*/ 0 h 251460"/>
              <a:gd name="connsiteX2" fmla="*/ 1303020 w 1303020"/>
              <a:gd name="connsiteY2" fmla="*/ 0 h 251460"/>
            </a:gdLst>
            <a:ahLst/>
            <a:cxnLst>
              <a:cxn ang="0">
                <a:pos x="connsiteX0" y="connsiteY0"/>
              </a:cxn>
              <a:cxn ang="0">
                <a:pos x="connsiteX1" y="connsiteY1"/>
              </a:cxn>
              <a:cxn ang="0">
                <a:pos x="connsiteX2" y="connsiteY2"/>
              </a:cxn>
            </a:cxnLst>
            <a:rect l="l" t="t" r="r" b="b"/>
            <a:pathLst>
              <a:path w="1303020" h="251460">
                <a:moveTo>
                  <a:pt x="0" y="251460"/>
                </a:moveTo>
                <a:lnTo>
                  <a:pt x="0" y="0"/>
                </a:lnTo>
                <a:lnTo>
                  <a:pt x="1303020" y="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6" name="任意多边形 15"/>
          <p:cNvSpPr/>
          <p:nvPr/>
        </p:nvSpPr>
        <p:spPr>
          <a:xfrm>
            <a:off x="7856387" y="2975319"/>
            <a:ext cx="1440180" cy="0"/>
          </a:xfrm>
          <a:custGeom>
            <a:avLst/>
            <a:gdLst>
              <a:gd name="connsiteX0" fmla="*/ 0 w 1440180"/>
              <a:gd name="connsiteY0" fmla="*/ 0 h 0"/>
              <a:gd name="connsiteX1" fmla="*/ 1440180 w 1440180"/>
              <a:gd name="connsiteY1" fmla="*/ 0 h 0"/>
            </a:gdLst>
            <a:ahLst/>
            <a:cxnLst>
              <a:cxn ang="0">
                <a:pos x="connsiteX0" y="connsiteY0"/>
              </a:cxn>
              <a:cxn ang="0">
                <a:pos x="connsiteX1" y="connsiteY1"/>
              </a:cxn>
            </a:cxnLst>
            <a:rect l="l" t="t" r="r" b="b"/>
            <a:pathLst>
              <a:path w="1440180">
                <a:moveTo>
                  <a:pt x="0" y="0"/>
                </a:moveTo>
                <a:lnTo>
                  <a:pt x="1440180" y="0"/>
                </a:lnTo>
              </a:path>
            </a:pathLst>
          </a:custGeom>
          <a:noFill/>
          <a:ln w="12700">
            <a:solidFill>
              <a:schemeClr val="bg1">
                <a:lumMod val="75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grpSp>
        <p:nvGrpSpPr>
          <p:cNvPr id="2" name="组合 16"/>
          <p:cNvGrpSpPr/>
          <p:nvPr/>
        </p:nvGrpSpPr>
        <p:grpSpPr>
          <a:xfrm>
            <a:off x="6016285" y="5590519"/>
            <a:ext cx="1060451" cy="819151"/>
            <a:chOff x="6016285" y="5216439"/>
            <a:chExt cx="1060450" cy="819150"/>
          </a:xfrm>
        </p:grpSpPr>
        <p:sp>
          <p:nvSpPr>
            <p:cNvPr id="18" name="Freeform 6"/>
            <p:cNvSpPr/>
            <p:nvPr/>
          </p:nvSpPr>
          <p:spPr bwMode="auto">
            <a:xfrm rot="20700000">
              <a:off x="6016285" y="5216439"/>
              <a:ext cx="1060450" cy="819150"/>
            </a:xfrm>
            <a:custGeom>
              <a:avLst/>
              <a:gdLst>
                <a:gd name="T0" fmla="*/ 24 w 392"/>
                <a:gd name="T1" fmla="*/ 38 h 303"/>
                <a:gd name="T2" fmla="*/ 1 w 392"/>
                <a:gd name="T3" fmla="*/ 274 h 303"/>
                <a:gd name="T4" fmla="*/ 18 w 392"/>
                <a:gd name="T5" fmla="*/ 290 h 303"/>
                <a:gd name="T6" fmla="*/ 378 w 392"/>
                <a:gd name="T7" fmla="*/ 253 h 303"/>
                <a:gd name="T8" fmla="*/ 387 w 392"/>
                <a:gd name="T9" fmla="*/ 235 h 303"/>
                <a:gd name="T10" fmla="*/ 305 w 392"/>
                <a:gd name="T11" fmla="*/ 8 h 303"/>
                <a:gd name="T12" fmla="*/ 292 w 392"/>
                <a:gd name="T13" fmla="*/ 2 h 303"/>
                <a:gd name="T14" fmla="*/ 41 w 392"/>
                <a:gd name="T15" fmla="*/ 25 h 303"/>
                <a:gd name="T16" fmla="*/ 24 w 392"/>
                <a:gd name="T17" fmla="*/ 3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03">
                  <a:moveTo>
                    <a:pt x="24" y="38"/>
                  </a:moveTo>
                  <a:cubicBezTo>
                    <a:pt x="1" y="274"/>
                    <a:pt x="1" y="274"/>
                    <a:pt x="1" y="274"/>
                  </a:cubicBezTo>
                  <a:cubicBezTo>
                    <a:pt x="0" y="289"/>
                    <a:pt x="8" y="289"/>
                    <a:pt x="18" y="290"/>
                  </a:cubicBezTo>
                  <a:cubicBezTo>
                    <a:pt x="86" y="296"/>
                    <a:pt x="227" y="303"/>
                    <a:pt x="378" y="253"/>
                  </a:cubicBezTo>
                  <a:cubicBezTo>
                    <a:pt x="392" y="248"/>
                    <a:pt x="387" y="235"/>
                    <a:pt x="387" y="235"/>
                  </a:cubicBezTo>
                  <a:cubicBezTo>
                    <a:pt x="305" y="8"/>
                    <a:pt x="305" y="8"/>
                    <a:pt x="305" y="8"/>
                  </a:cubicBezTo>
                  <a:cubicBezTo>
                    <a:pt x="304" y="4"/>
                    <a:pt x="301" y="0"/>
                    <a:pt x="292" y="2"/>
                  </a:cubicBezTo>
                  <a:cubicBezTo>
                    <a:pt x="195" y="28"/>
                    <a:pt x="97" y="28"/>
                    <a:pt x="41" y="25"/>
                  </a:cubicBezTo>
                  <a:cubicBezTo>
                    <a:pt x="27" y="24"/>
                    <a:pt x="25" y="28"/>
                    <a:pt x="24" y="38"/>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a:off x="6051460" y="5430693"/>
              <a:ext cx="890515" cy="523219"/>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01</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3" name="组合 19"/>
          <p:cNvGrpSpPr/>
          <p:nvPr/>
        </p:nvGrpSpPr>
        <p:grpSpPr>
          <a:xfrm>
            <a:off x="6942423" y="4864296"/>
            <a:ext cx="1084263" cy="1011237"/>
            <a:chOff x="6942422" y="4490220"/>
            <a:chExt cx="1084263" cy="1011237"/>
          </a:xfrm>
        </p:grpSpPr>
        <p:sp>
          <p:nvSpPr>
            <p:cNvPr id="21" name="Freeform 7"/>
            <p:cNvSpPr/>
            <p:nvPr/>
          </p:nvSpPr>
          <p:spPr bwMode="auto">
            <a:xfrm rot="20700000">
              <a:off x="6942422" y="4490220"/>
              <a:ext cx="1084263" cy="1011237"/>
            </a:xfrm>
            <a:custGeom>
              <a:avLst/>
              <a:gdLst>
                <a:gd name="T0" fmla="*/ 387 w 401"/>
                <a:gd name="T1" fmla="*/ 147 h 374"/>
                <a:gd name="T2" fmla="*/ 206 w 401"/>
                <a:gd name="T3" fmla="*/ 8 h 374"/>
                <a:gd name="T4" fmla="*/ 184 w 401"/>
                <a:gd name="T5" fmla="*/ 10 h 374"/>
                <a:gd name="T6" fmla="*/ 14 w 401"/>
                <a:gd name="T7" fmla="*/ 132 h 374"/>
                <a:gd name="T8" fmla="*/ 5 w 401"/>
                <a:gd name="T9" fmla="*/ 157 h 374"/>
                <a:gd name="T10" fmla="*/ 107 w 401"/>
                <a:gd name="T11" fmla="*/ 364 h 374"/>
                <a:gd name="T12" fmla="*/ 134 w 401"/>
                <a:gd name="T13" fmla="*/ 369 h 374"/>
                <a:gd name="T14" fmla="*/ 368 w 401"/>
                <a:gd name="T15" fmla="*/ 202 h 374"/>
                <a:gd name="T16" fmla="*/ 391 w 401"/>
                <a:gd name="T17" fmla="*/ 178 h 374"/>
                <a:gd name="T18" fmla="*/ 387 w 401"/>
                <a:gd name="T19" fmla="*/ 14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374">
                  <a:moveTo>
                    <a:pt x="387" y="147"/>
                  </a:moveTo>
                  <a:cubicBezTo>
                    <a:pt x="206" y="8"/>
                    <a:pt x="206" y="8"/>
                    <a:pt x="206" y="8"/>
                  </a:cubicBezTo>
                  <a:cubicBezTo>
                    <a:pt x="200" y="4"/>
                    <a:pt x="193" y="0"/>
                    <a:pt x="184" y="10"/>
                  </a:cubicBezTo>
                  <a:cubicBezTo>
                    <a:pt x="130" y="66"/>
                    <a:pt x="74" y="102"/>
                    <a:pt x="14" y="132"/>
                  </a:cubicBezTo>
                  <a:cubicBezTo>
                    <a:pt x="0" y="140"/>
                    <a:pt x="0" y="145"/>
                    <a:pt x="5" y="157"/>
                  </a:cubicBezTo>
                  <a:cubicBezTo>
                    <a:pt x="107" y="364"/>
                    <a:pt x="107" y="364"/>
                    <a:pt x="107" y="364"/>
                  </a:cubicBezTo>
                  <a:cubicBezTo>
                    <a:pt x="110" y="371"/>
                    <a:pt x="120" y="374"/>
                    <a:pt x="134" y="369"/>
                  </a:cubicBezTo>
                  <a:cubicBezTo>
                    <a:pt x="224" y="330"/>
                    <a:pt x="301" y="270"/>
                    <a:pt x="368" y="202"/>
                  </a:cubicBezTo>
                  <a:cubicBezTo>
                    <a:pt x="376" y="194"/>
                    <a:pt x="383" y="186"/>
                    <a:pt x="391" y="178"/>
                  </a:cubicBezTo>
                  <a:cubicBezTo>
                    <a:pt x="401" y="166"/>
                    <a:pt x="398" y="156"/>
                    <a:pt x="387" y="147"/>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a:off x="7011013" y="4773007"/>
              <a:ext cx="890516" cy="523220"/>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02</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4" name="组合 22"/>
          <p:cNvGrpSpPr/>
          <p:nvPr/>
        </p:nvGrpSpPr>
        <p:grpSpPr>
          <a:xfrm>
            <a:off x="7142211" y="2865129"/>
            <a:ext cx="1373188" cy="2009775"/>
            <a:chOff x="7142211" y="2491052"/>
            <a:chExt cx="1373188" cy="2009775"/>
          </a:xfrm>
        </p:grpSpPr>
        <p:sp>
          <p:nvSpPr>
            <p:cNvPr id="24" name="Freeform 5"/>
            <p:cNvSpPr/>
            <p:nvPr/>
          </p:nvSpPr>
          <p:spPr bwMode="auto">
            <a:xfrm rot="20700000">
              <a:off x="7142211" y="2491052"/>
              <a:ext cx="1373188" cy="2009775"/>
            </a:xfrm>
            <a:custGeom>
              <a:avLst/>
              <a:gdLst>
                <a:gd name="T0" fmla="*/ 400 w 508"/>
                <a:gd name="T1" fmla="*/ 472 h 743"/>
                <a:gd name="T2" fmla="*/ 489 w 508"/>
                <a:gd name="T3" fmla="*/ 491 h 743"/>
                <a:gd name="T4" fmla="*/ 503 w 508"/>
                <a:gd name="T5" fmla="*/ 477 h 743"/>
                <a:gd name="T6" fmla="*/ 430 w 508"/>
                <a:gd name="T7" fmla="*/ 246 h 743"/>
                <a:gd name="T8" fmla="*/ 359 w 508"/>
                <a:gd name="T9" fmla="*/ 23 h 743"/>
                <a:gd name="T10" fmla="*/ 330 w 508"/>
                <a:gd name="T11" fmla="*/ 19 h 743"/>
                <a:gd name="T12" fmla="*/ 174 w 508"/>
                <a:gd name="T13" fmla="*/ 190 h 743"/>
                <a:gd name="T14" fmla="*/ 13 w 508"/>
                <a:gd name="T15" fmla="*/ 365 h 743"/>
                <a:gd name="T16" fmla="*/ 16 w 508"/>
                <a:gd name="T17" fmla="*/ 387 h 743"/>
                <a:gd name="T18" fmla="*/ 125 w 508"/>
                <a:gd name="T19" fmla="*/ 411 h 743"/>
                <a:gd name="T20" fmla="*/ 55 w 508"/>
                <a:gd name="T21" fmla="*/ 607 h 743"/>
                <a:gd name="T22" fmla="*/ 62 w 508"/>
                <a:gd name="T23" fmla="*/ 630 h 743"/>
                <a:gd name="T24" fmla="*/ 266 w 508"/>
                <a:gd name="T25" fmla="*/ 734 h 743"/>
                <a:gd name="T26" fmla="*/ 294 w 508"/>
                <a:gd name="T27" fmla="*/ 726 h 743"/>
                <a:gd name="T28" fmla="*/ 382 w 508"/>
                <a:gd name="T29" fmla="*/ 483 h 743"/>
                <a:gd name="T30" fmla="*/ 385 w 508"/>
                <a:gd name="T31" fmla="*/ 469 h 743"/>
                <a:gd name="T32" fmla="*/ 400 w 508"/>
                <a:gd name="T33" fmla="*/ 4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743">
                  <a:moveTo>
                    <a:pt x="400" y="472"/>
                  </a:moveTo>
                  <a:cubicBezTo>
                    <a:pt x="489" y="491"/>
                    <a:pt x="489" y="491"/>
                    <a:pt x="489" y="491"/>
                  </a:cubicBezTo>
                  <a:cubicBezTo>
                    <a:pt x="506" y="496"/>
                    <a:pt x="508" y="494"/>
                    <a:pt x="503" y="477"/>
                  </a:cubicBezTo>
                  <a:cubicBezTo>
                    <a:pt x="430" y="246"/>
                    <a:pt x="430" y="246"/>
                    <a:pt x="430" y="246"/>
                  </a:cubicBezTo>
                  <a:cubicBezTo>
                    <a:pt x="359" y="23"/>
                    <a:pt x="359" y="23"/>
                    <a:pt x="359" y="23"/>
                  </a:cubicBezTo>
                  <a:cubicBezTo>
                    <a:pt x="352" y="0"/>
                    <a:pt x="338" y="9"/>
                    <a:pt x="330" y="19"/>
                  </a:cubicBezTo>
                  <a:cubicBezTo>
                    <a:pt x="174" y="190"/>
                    <a:pt x="174" y="190"/>
                    <a:pt x="174" y="190"/>
                  </a:cubicBezTo>
                  <a:cubicBezTo>
                    <a:pt x="13" y="365"/>
                    <a:pt x="13" y="365"/>
                    <a:pt x="13" y="365"/>
                  </a:cubicBezTo>
                  <a:cubicBezTo>
                    <a:pt x="0" y="378"/>
                    <a:pt x="2" y="385"/>
                    <a:pt x="16" y="387"/>
                  </a:cubicBezTo>
                  <a:cubicBezTo>
                    <a:pt x="125" y="411"/>
                    <a:pt x="125" y="411"/>
                    <a:pt x="125" y="411"/>
                  </a:cubicBezTo>
                  <a:cubicBezTo>
                    <a:pt x="109" y="485"/>
                    <a:pt x="84" y="553"/>
                    <a:pt x="55" y="607"/>
                  </a:cubicBezTo>
                  <a:cubicBezTo>
                    <a:pt x="50" y="618"/>
                    <a:pt x="53" y="623"/>
                    <a:pt x="62" y="630"/>
                  </a:cubicBezTo>
                  <a:cubicBezTo>
                    <a:pt x="266" y="734"/>
                    <a:pt x="266" y="734"/>
                    <a:pt x="266" y="734"/>
                  </a:cubicBezTo>
                  <a:cubicBezTo>
                    <a:pt x="282" y="741"/>
                    <a:pt x="285" y="743"/>
                    <a:pt x="294" y="726"/>
                  </a:cubicBezTo>
                  <a:cubicBezTo>
                    <a:pt x="333" y="650"/>
                    <a:pt x="362" y="573"/>
                    <a:pt x="382" y="483"/>
                  </a:cubicBezTo>
                  <a:cubicBezTo>
                    <a:pt x="385" y="469"/>
                    <a:pt x="385" y="469"/>
                    <a:pt x="385" y="469"/>
                  </a:cubicBezTo>
                  <a:lnTo>
                    <a:pt x="400" y="47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矩形 24"/>
            <p:cNvSpPr/>
            <p:nvPr/>
          </p:nvSpPr>
          <p:spPr>
            <a:xfrm>
              <a:off x="7456271" y="3320767"/>
              <a:ext cx="890516" cy="523220"/>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03</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5" name="组合 25"/>
          <p:cNvGrpSpPr/>
          <p:nvPr/>
        </p:nvGrpSpPr>
        <p:grpSpPr>
          <a:xfrm>
            <a:off x="4706508" y="2099447"/>
            <a:ext cx="1057275" cy="822326"/>
            <a:chOff x="4706507" y="1725370"/>
            <a:chExt cx="1057275" cy="822325"/>
          </a:xfrm>
        </p:grpSpPr>
        <p:sp>
          <p:nvSpPr>
            <p:cNvPr id="27" name="Freeform 9"/>
            <p:cNvSpPr/>
            <p:nvPr/>
          </p:nvSpPr>
          <p:spPr bwMode="auto">
            <a:xfrm rot="20700000">
              <a:off x="4706507" y="1725370"/>
              <a:ext cx="1057275" cy="822325"/>
            </a:xfrm>
            <a:custGeom>
              <a:avLst/>
              <a:gdLst>
                <a:gd name="T0" fmla="*/ 373 w 391"/>
                <a:gd name="T1" fmla="*/ 260 h 304"/>
                <a:gd name="T2" fmla="*/ 390 w 391"/>
                <a:gd name="T3" fmla="*/ 24 h 304"/>
                <a:gd name="T4" fmla="*/ 373 w 391"/>
                <a:gd name="T5" fmla="*/ 8 h 304"/>
                <a:gd name="T6" fmla="*/ 14 w 391"/>
                <a:gd name="T7" fmla="*/ 53 h 304"/>
                <a:gd name="T8" fmla="*/ 6 w 391"/>
                <a:gd name="T9" fmla="*/ 71 h 304"/>
                <a:gd name="T10" fmla="*/ 92 w 391"/>
                <a:gd name="T11" fmla="*/ 297 h 304"/>
                <a:gd name="T12" fmla="*/ 105 w 391"/>
                <a:gd name="T13" fmla="*/ 302 h 304"/>
                <a:gd name="T14" fmla="*/ 357 w 391"/>
                <a:gd name="T15" fmla="*/ 273 h 304"/>
                <a:gd name="T16" fmla="*/ 373 w 391"/>
                <a:gd name="T17" fmla="*/ 2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04">
                  <a:moveTo>
                    <a:pt x="373" y="260"/>
                  </a:moveTo>
                  <a:cubicBezTo>
                    <a:pt x="390" y="24"/>
                    <a:pt x="390" y="24"/>
                    <a:pt x="390" y="24"/>
                  </a:cubicBezTo>
                  <a:cubicBezTo>
                    <a:pt x="391" y="9"/>
                    <a:pt x="384" y="9"/>
                    <a:pt x="373" y="8"/>
                  </a:cubicBezTo>
                  <a:cubicBezTo>
                    <a:pt x="305" y="3"/>
                    <a:pt x="164" y="0"/>
                    <a:pt x="14" y="53"/>
                  </a:cubicBezTo>
                  <a:cubicBezTo>
                    <a:pt x="0" y="58"/>
                    <a:pt x="6" y="71"/>
                    <a:pt x="6" y="71"/>
                  </a:cubicBezTo>
                  <a:cubicBezTo>
                    <a:pt x="92" y="297"/>
                    <a:pt x="92" y="297"/>
                    <a:pt x="92" y="297"/>
                  </a:cubicBezTo>
                  <a:cubicBezTo>
                    <a:pt x="94" y="301"/>
                    <a:pt x="97" y="304"/>
                    <a:pt x="105" y="302"/>
                  </a:cubicBezTo>
                  <a:cubicBezTo>
                    <a:pt x="203" y="274"/>
                    <a:pt x="300" y="271"/>
                    <a:pt x="357" y="273"/>
                  </a:cubicBezTo>
                  <a:cubicBezTo>
                    <a:pt x="370" y="274"/>
                    <a:pt x="372" y="270"/>
                    <a:pt x="373" y="26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p:nvPr/>
          </p:nvSpPr>
          <p:spPr>
            <a:xfrm>
              <a:off x="4844592" y="1878759"/>
              <a:ext cx="890516" cy="523219"/>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04</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6" name="组合 28"/>
          <p:cNvGrpSpPr/>
          <p:nvPr/>
        </p:nvGrpSpPr>
        <p:grpSpPr>
          <a:xfrm>
            <a:off x="3776509" y="2645485"/>
            <a:ext cx="1087439" cy="1016000"/>
            <a:chOff x="3776508" y="2271410"/>
            <a:chExt cx="1087438" cy="1016000"/>
          </a:xfrm>
        </p:grpSpPr>
        <p:sp>
          <p:nvSpPr>
            <p:cNvPr id="30" name="Freeform 10"/>
            <p:cNvSpPr/>
            <p:nvPr/>
          </p:nvSpPr>
          <p:spPr bwMode="auto">
            <a:xfrm rot="20700000">
              <a:off x="3776508" y="2271410"/>
              <a:ext cx="1087438" cy="1016000"/>
            </a:xfrm>
            <a:custGeom>
              <a:avLst/>
              <a:gdLst>
                <a:gd name="T0" fmla="*/ 14 w 402"/>
                <a:gd name="T1" fmla="*/ 233 h 376"/>
                <a:gd name="T2" fmla="*/ 198 w 402"/>
                <a:gd name="T3" fmla="*/ 367 h 376"/>
                <a:gd name="T4" fmla="*/ 221 w 402"/>
                <a:gd name="T5" fmla="*/ 366 h 376"/>
                <a:gd name="T6" fmla="*/ 387 w 402"/>
                <a:gd name="T7" fmla="*/ 239 h 376"/>
                <a:gd name="T8" fmla="*/ 396 w 402"/>
                <a:gd name="T9" fmla="*/ 214 h 376"/>
                <a:gd name="T10" fmla="*/ 290 w 402"/>
                <a:gd name="T11" fmla="*/ 10 h 376"/>
                <a:gd name="T12" fmla="*/ 263 w 402"/>
                <a:gd name="T13" fmla="*/ 6 h 376"/>
                <a:gd name="T14" fmla="*/ 32 w 402"/>
                <a:gd name="T15" fmla="*/ 178 h 376"/>
                <a:gd name="T16" fmla="*/ 10 w 402"/>
                <a:gd name="T17" fmla="*/ 202 h 376"/>
                <a:gd name="T18" fmla="*/ 14 w 402"/>
                <a:gd name="T19" fmla="*/ 23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376">
                  <a:moveTo>
                    <a:pt x="14" y="233"/>
                  </a:moveTo>
                  <a:cubicBezTo>
                    <a:pt x="198" y="367"/>
                    <a:pt x="198" y="367"/>
                    <a:pt x="198" y="367"/>
                  </a:cubicBezTo>
                  <a:cubicBezTo>
                    <a:pt x="204" y="372"/>
                    <a:pt x="212" y="376"/>
                    <a:pt x="221" y="366"/>
                  </a:cubicBezTo>
                  <a:cubicBezTo>
                    <a:pt x="273" y="309"/>
                    <a:pt x="329" y="271"/>
                    <a:pt x="387" y="239"/>
                  </a:cubicBezTo>
                  <a:cubicBezTo>
                    <a:pt x="401" y="232"/>
                    <a:pt x="402" y="226"/>
                    <a:pt x="396" y="214"/>
                  </a:cubicBezTo>
                  <a:cubicBezTo>
                    <a:pt x="290" y="10"/>
                    <a:pt x="290" y="10"/>
                    <a:pt x="290" y="10"/>
                  </a:cubicBezTo>
                  <a:cubicBezTo>
                    <a:pt x="286" y="3"/>
                    <a:pt x="276" y="0"/>
                    <a:pt x="263" y="6"/>
                  </a:cubicBezTo>
                  <a:cubicBezTo>
                    <a:pt x="174" y="47"/>
                    <a:pt x="98" y="108"/>
                    <a:pt x="32" y="178"/>
                  </a:cubicBezTo>
                  <a:cubicBezTo>
                    <a:pt x="25" y="186"/>
                    <a:pt x="17" y="194"/>
                    <a:pt x="10" y="202"/>
                  </a:cubicBezTo>
                  <a:cubicBezTo>
                    <a:pt x="0" y="214"/>
                    <a:pt x="3" y="225"/>
                    <a:pt x="14" y="233"/>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矩形 30"/>
            <p:cNvSpPr/>
            <p:nvPr/>
          </p:nvSpPr>
          <p:spPr>
            <a:xfrm>
              <a:off x="3893245" y="2579029"/>
              <a:ext cx="890515" cy="523220"/>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05</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7" name="组合 31"/>
          <p:cNvGrpSpPr/>
          <p:nvPr/>
        </p:nvGrpSpPr>
        <p:grpSpPr>
          <a:xfrm>
            <a:off x="3404739" y="3682348"/>
            <a:ext cx="1387475" cy="2016125"/>
            <a:chOff x="3404738" y="3308273"/>
            <a:chExt cx="1387475" cy="2016125"/>
          </a:xfrm>
        </p:grpSpPr>
        <p:sp>
          <p:nvSpPr>
            <p:cNvPr id="33" name="Freeform 11"/>
            <p:cNvSpPr/>
            <p:nvPr/>
          </p:nvSpPr>
          <p:spPr bwMode="auto">
            <a:xfrm rot="20700000">
              <a:off x="3404738" y="3308273"/>
              <a:ext cx="1387475" cy="2016125"/>
            </a:xfrm>
            <a:custGeom>
              <a:avLst/>
              <a:gdLst>
                <a:gd name="T0" fmla="*/ 109 w 513"/>
                <a:gd name="T1" fmla="*/ 277 h 745"/>
                <a:gd name="T2" fmla="*/ 19 w 513"/>
                <a:gd name="T3" fmla="*/ 262 h 745"/>
                <a:gd name="T4" fmla="*/ 5 w 513"/>
                <a:gd name="T5" fmla="*/ 277 h 745"/>
                <a:gd name="T6" fmla="*/ 92 w 513"/>
                <a:gd name="T7" fmla="*/ 504 h 745"/>
                <a:gd name="T8" fmla="*/ 175 w 513"/>
                <a:gd name="T9" fmla="*/ 722 h 745"/>
                <a:gd name="T10" fmla="*/ 204 w 513"/>
                <a:gd name="T11" fmla="*/ 725 h 745"/>
                <a:gd name="T12" fmla="*/ 351 w 513"/>
                <a:gd name="T13" fmla="*/ 546 h 745"/>
                <a:gd name="T14" fmla="*/ 500 w 513"/>
                <a:gd name="T15" fmla="*/ 362 h 745"/>
                <a:gd name="T16" fmla="*/ 497 w 513"/>
                <a:gd name="T17" fmla="*/ 339 h 745"/>
                <a:gd name="T18" fmla="*/ 387 w 513"/>
                <a:gd name="T19" fmla="*/ 321 h 745"/>
                <a:gd name="T20" fmla="*/ 445 w 513"/>
                <a:gd name="T21" fmla="*/ 122 h 745"/>
                <a:gd name="T22" fmla="*/ 437 w 513"/>
                <a:gd name="T23" fmla="*/ 100 h 745"/>
                <a:gd name="T24" fmla="*/ 227 w 513"/>
                <a:gd name="T25" fmla="*/ 8 h 745"/>
                <a:gd name="T26" fmla="*/ 200 w 513"/>
                <a:gd name="T27" fmla="*/ 17 h 745"/>
                <a:gd name="T28" fmla="*/ 126 w 513"/>
                <a:gd name="T29" fmla="*/ 264 h 745"/>
                <a:gd name="T30" fmla="*/ 124 w 513"/>
                <a:gd name="T31" fmla="*/ 279 h 745"/>
                <a:gd name="T32" fmla="*/ 109 w 513"/>
                <a:gd name="T33" fmla="*/ 27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3" h="745">
                  <a:moveTo>
                    <a:pt x="109" y="277"/>
                  </a:moveTo>
                  <a:cubicBezTo>
                    <a:pt x="19" y="262"/>
                    <a:pt x="19" y="262"/>
                    <a:pt x="19" y="262"/>
                  </a:cubicBezTo>
                  <a:cubicBezTo>
                    <a:pt x="1" y="259"/>
                    <a:pt x="0" y="261"/>
                    <a:pt x="5" y="277"/>
                  </a:cubicBezTo>
                  <a:cubicBezTo>
                    <a:pt x="92" y="504"/>
                    <a:pt x="92" y="504"/>
                    <a:pt x="92" y="504"/>
                  </a:cubicBezTo>
                  <a:cubicBezTo>
                    <a:pt x="175" y="722"/>
                    <a:pt x="175" y="722"/>
                    <a:pt x="175" y="722"/>
                  </a:cubicBezTo>
                  <a:cubicBezTo>
                    <a:pt x="184" y="745"/>
                    <a:pt x="197" y="735"/>
                    <a:pt x="204" y="725"/>
                  </a:cubicBezTo>
                  <a:cubicBezTo>
                    <a:pt x="351" y="546"/>
                    <a:pt x="351" y="546"/>
                    <a:pt x="351" y="546"/>
                  </a:cubicBezTo>
                  <a:cubicBezTo>
                    <a:pt x="500" y="362"/>
                    <a:pt x="500" y="362"/>
                    <a:pt x="500" y="362"/>
                  </a:cubicBezTo>
                  <a:cubicBezTo>
                    <a:pt x="513" y="347"/>
                    <a:pt x="511" y="341"/>
                    <a:pt x="497" y="339"/>
                  </a:cubicBezTo>
                  <a:cubicBezTo>
                    <a:pt x="387" y="321"/>
                    <a:pt x="387" y="321"/>
                    <a:pt x="387" y="321"/>
                  </a:cubicBezTo>
                  <a:cubicBezTo>
                    <a:pt x="398" y="247"/>
                    <a:pt x="420" y="178"/>
                    <a:pt x="445" y="122"/>
                  </a:cubicBezTo>
                  <a:cubicBezTo>
                    <a:pt x="450" y="111"/>
                    <a:pt x="447" y="106"/>
                    <a:pt x="437" y="100"/>
                  </a:cubicBezTo>
                  <a:cubicBezTo>
                    <a:pt x="227" y="8"/>
                    <a:pt x="227" y="8"/>
                    <a:pt x="227" y="8"/>
                  </a:cubicBezTo>
                  <a:cubicBezTo>
                    <a:pt x="211" y="1"/>
                    <a:pt x="208" y="0"/>
                    <a:pt x="200" y="17"/>
                  </a:cubicBezTo>
                  <a:cubicBezTo>
                    <a:pt x="165" y="95"/>
                    <a:pt x="141" y="174"/>
                    <a:pt x="126" y="264"/>
                  </a:cubicBezTo>
                  <a:cubicBezTo>
                    <a:pt x="124" y="279"/>
                    <a:pt x="124" y="279"/>
                    <a:pt x="124" y="279"/>
                  </a:cubicBezTo>
                  <a:lnTo>
                    <a:pt x="109" y="2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矩形 33"/>
            <p:cNvSpPr/>
            <p:nvPr/>
          </p:nvSpPr>
          <p:spPr>
            <a:xfrm>
              <a:off x="3604706" y="4140342"/>
              <a:ext cx="890516" cy="523220"/>
            </a:xfrm>
            <a:prstGeom prst="rect">
              <a:avLst/>
            </a:prstGeom>
            <a:effectLst/>
          </p:spPr>
          <p:txBody>
            <a:bodyPr wrap="square">
              <a:spAutoFit/>
            </a:bodyPr>
            <a:lstStyle/>
            <a:p>
              <a:pPr algn="ctr"/>
              <a:r>
                <a:rPr lang="en-US" altLang="zh-CN" sz="2800" dirty="0">
                  <a:solidFill>
                    <a:schemeClr val="bg1"/>
                  </a:solidFill>
                  <a:latin typeface="Kartika" panose="02020503030404060203" pitchFamily="18" charset="0"/>
                  <a:ea typeface="微软雅黑" panose="020B0503020204020204" pitchFamily="34" charset="-122"/>
                  <a:cs typeface="Kartika" panose="02020503030404060203" pitchFamily="18" charset="0"/>
                </a:rPr>
                <a:t>06</a:t>
              </a:r>
              <a:endParaRPr lang="zh-CN" altLang="en-US" sz="2800"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sp>
        <p:nvSpPr>
          <p:cNvPr id="35" name="矩形 47"/>
          <p:cNvSpPr>
            <a:spLocks noChangeArrowheads="1"/>
          </p:cNvSpPr>
          <p:nvPr/>
        </p:nvSpPr>
        <p:spPr bwMode="auto">
          <a:xfrm>
            <a:off x="722351" y="1792969"/>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sp>
        <p:nvSpPr>
          <p:cNvPr id="36" name="矩形 47"/>
          <p:cNvSpPr>
            <a:spLocks noChangeArrowheads="1"/>
          </p:cNvSpPr>
          <p:nvPr/>
        </p:nvSpPr>
        <p:spPr bwMode="auto">
          <a:xfrm>
            <a:off x="717184" y="3157911"/>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sp>
        <p:nvSpPr>
          <p:cNvPr id="37" name="矩形 47"/>
          <p:cNvSpPr>
            <a:spLocks noChangeArrowheads="1"/>
          </p:cNvSpPr>
          <p:nvPr/>
        </p:nvSpPr>
        <p:spPr bwMode="auto">
          <a:xfrm>
            <a:off x="723659" y="4622879"/>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sp>
        <p:nvSpPr>
          <p:cNvPr id="40" name="矩形 47"/>
          <p:cNvSpPr>
            <a:spLocks noChangeArrowheads="1"/>
          </p:cNvSpPr>
          <p:nvPr/>
        </p:nvSpPr>
        <p:spPr bwMode="auto">
          <a:xfrm>
            <a:off x="9360363" y="2468893"/>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sp>
        <p:nvSpPr>
          <p:cNvPr id="41" name="矩形 40"/>
          <p:cNvSpPr>
            <a:spLocks noChangeArrowheads="1"/>
          </p:cNvSpPr>
          <p:nvPr/>
        </p:nvSpPr>
        <p:spPr bwMode="auto">
          <a:xfrm>
            <a:off x="9360363" y="4391631"/>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sp>
        <p:nvSpPr>
          <p:cNvPr id="42" name="矩形 47"/>
          <p:cNvSpPr>
            <a:spLocks noChangeArrowheads="1"/>
          </p:cNvSpPr>
          <p:nvPr/>
        </p:nvSpPr>
        <p:spPr bwMode="auto">
          <a:xfrm>
            <a:off x="9360363" y="5647293"/>
            <a:ext cx="2684043" cy="7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65" dirty="0">
                <a:solidFill>
                  <a:schemeClr val="bg1">
                    <a:lumMod val="50000"/>
                  </a:schemeClr>
                </a:solidFill>
              </a:rPr>
              <a:t>单击此处输入标题</a:t>
            </a:r>
            <a:endParaRPr lang="en-US" altLang="zh-CN" sz="18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a:p>
            <a:pPr>
              <a:buNone/>
            </a:pPr>
            <a:r>
              <a:rPr lang="zh-CN" altLang="en-US" sz="1065" dirty="0">
                <a:solidFill>
                  <a:schemeClr val="bg1">
                    <a:lumMod val="50000"/>
                  </a:schemeClr>
                </a:solidFill>
              </a:rPr>
              <a:t>请在这里输入您的主要叙述内容</a:t>
            </a:r>
            <a:endParaRPr lang="en-US" altLang="zh-CN" sz="1065" dirty="0">
              <a:solidFill>
                <a:schemeClr val="bg1">
                  <a:lumMod val="50000"/>
                </a:schemeClr>
              </a:solidFill>
            </a:endParaRPr>
          </a:p>
        </p:txBody>
      </p:sp>
      <p:grpSp>
        <p:nvGrpSpPr>
          <p:cNvPr id="20" name="组合 42"/>
          <p:cNvGrpSpPr/>
          <p:nvPr/>
        </p:nvGrpSpPr>
        <p:grpSpPr>
          <a:xfrm>
            <a:off x="5045997" y="3342170"/>
            <a:ext cx="1792288" cy="1792287"/>
            <a:chOff x="5045997" y="3342168"/>
            <a:chExt cx="1792288" cy="1792287"/>
          </a:xfrm>
        </p:grpSpPr>
        <p:sp>
          <p:nvSpPr>
            <p:cNvPr id="44" name="Oval 8"/>
            <p:cNvSpPr>
              <a:spLocks noChangeArrowheads="1"/>
            </p:cNvSpPr>
            <p:nvPr/>
          </p:nvSpPr>
          <p:spPr bwMode="auto">
            <a:xfrm rot="20700000">
              <a:off x="5045997" y="3342168"/>
              <a:ext cx="1792288" cy="1792287"/>
            </a:xfrm>
            <a:prstGeom prst="ellipse">
              <a:avLst/>
            </a:prstGeom>
            <a:solidFill>
              <a:schemeClr val="accent4"/>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Freeform 22"/>
            <p:cNvSpPr>
              <a:spLocks noEditPoints="1"/>
            </p:cNvSpPr>
            <p:nvPr/>
          </p:nvSpPr>
          <p:spPr bwMode="auto">
            <a:xfrm>
              <a:off x="5642001" y="3835084"/>
              <a:ext cx="608790" cy="714928"/>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chemeClr val="bg1"/>
            </a:solidFill>
            <a:ln>
              <a:noFill/>
            </a:ln>
          </p:spPr>
          <p:txBody>
            <a:bodyPr vert="horz" wrap="square" lIns="121920" tIns="60960" rIns="121920" bIns="60960" numCol="1" anchor="t" anchorCtr="0" compatLnSpc="1"/>
            <a:lstStyle/>
            <a:p>
              <a:endParaRPr lang="zh-CN" altLang="en-US" sz="2400"/>
            </a:p>
          </p:txBody>
        </p:sp>
      </p:grpSp>
      <p:sp>
        <p:nvSpPr>
          <p:cNvPr id="38"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39"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43" name="直接连接符 42"/>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nodeType="withEffect">
                                  <p:stCondLst>
                                    <p:cond delay="125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2000"/>
                            </p:stCondLst>
                            <p:childTnLst>
                              <p:par>
                                <p:cTn id="49" presetID="2" presetClass="entr" presetSubtype="8" decel="2800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750" fill="hold"/>
                                        <p:tgtEl>
                                          <p:spTgt spid="35"/>
                                        </p:tgtEl>
                                        <p:attrNameLst>
                                          <p:attrName>ppt_x</p:attrName>
                                        </p:attrNameLst>
                                      </p:cBhvr>
                                      <p:tavLst>
                                        <p:tav tm="0">
                                          <p:val>
                                            <p:strVal val="0-#ppt_w/2"/>
                                          </p:val>
                                        </p:tav>
                                        <p:tav tm="100000">
                                          <p:val>
                                            <p:strVal val="#ppt_x"/>
                                          </p:val>
                                        </p:tav>
                                      </p:tavLst>
                                    </p:anim>
                                    <p:anim calcmode="lin" valueType="num">
                                      <p:cBhvr additive="base">
                                        <p:cTn id="52" dur="75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8" decel="28000" fill="hold" grpId="0" nodeType="withEffect">
                                  <p:stCondLst>
                                    <p:cond delay="25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750" fill="hold"/>
                                        <p:tgtEl>
                                          <p:spTgt spid="36"/>
                                        </p:tgtEl>
                                        <p:attrNameLst>
                                          <p:attrName>ppt_x</p:attrName>
                                        </p:attrNameLst>
                                      </p:cBhvr>
                                      <p:tavLst>
                                        <p:tav tm="0">
                                          <p:val>
                                            <p:strVal val="0-#ppt_w/2"/>
                                          </p:val>
                                        </p:tav>
                                        <p:tav tm="100000">
                                          <p:val>
                                            <p:strVal val="#ppt_x"/>
                                          </p:val>
                                        </p:tav>
                                      </p:tavLst>
                                    </p:anim>
                                    <p:anim calcmode="lin" valueType="num">
                                      <p:cBhvr additive="base">
                                        <p:cTn id="56" dur="750" fill="hold"/>
                                        <p:tgtEl>
                                          <p:spTgt spid="36"/>
                                        </p:tgtEl>
                                        <p:attrNameLst>
                                          <p:attrName>ppt_y</p:attrName>
                                        </p:attrNameLst>
                                      </p:cBhvr>
                                      <p:tavLst>
                                        <p:tav tm="0">
                                          <p:val>
                                            <p:strVal val="#ppt_y"/>
                                          </p:val>
                                        </p:tav>
                                        <p:tav tm="100000">
                                          <p:val>
                                            <p:strVal val="#ppt_y"/>
                                          </p:val>
                                        </p:tav>
                                      </p:tavLst>
                                    </p:anim>
                                  </p:childTnLst>
                                </p:cTn>
                              </p:par>
                              <p:par>
                                <p:cTn id="57" presetID="2" presetClass="entr" presetSubtype="8" decel="28000" fill="hold" grpId="0" nodeType="withEffect">
                                  <p:stCondLst>
                                    <p:cond delay="50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750" fill="hold"/>
                                        <p:tgtEl>
                                          <p:spTgt spid="37"/>
                                        </p:tgtEl>
                                        <p:attrNameLst>
                                          <p:attrName>ppt_x</p:attrName>
                                        </p:attrNameLst>
                                      </p:cBhvr>
                                      <p:tavLst>
                                        <p:tav tm="0">
                                          <p:val>
                                            <p:strVal val="0-#ppt_w/2"/>
                                          </p:val>
                                        </p:tav>
                                        <p:tav tm="100000">
                                          <p:val>
                                            <p:strVal val="#ppt_x"/>
                                          </p:val>
                                        </p:tav>
                                      </p:tavLst>
                                    </p:anim>
                                    <p:anim calcmode="lin" valueType="num">
                                      <p:cBhvr additive="base">
                                        <p:cTn id="60" dur="750" fill="hold"/>
                                        <p:tgtEl>
                                          <p:spTgt spid="37"/>
                                        </p:tgtEl>
                                        <p:attrNameLst>
                                          <p:attrName>ppt_y</p:attrName>
                                        </p:attrNameLst>
                                      </p:cBhvr>
                                      <p:tavLst>
                                        <p:tav tm="0">
                                          <p:val>
                                            <p:strVal val="#ppt_y"/>
                                          </p:val>
                                        </p:tav>
                                        <p:tav tm="100000">
                                          <p:val>
                                            <p:strVal val="#ppt_y"/>
                                          </p:val>
                                        </p:tav>
                                      </p:tavLst>
                                    </p:anim>
                                  </p:childTnLst>
                                </p:cTn>
                              </p:par>
                              <p:par>
                                <p:cTn id="61" presetID="2" presetClass="entr" presetSubtype="2" decel="28000" fill="hold" grpId="0" nodeType="withEffect">
                                  <p:stCondLst>
                                    <p:cond delay="75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750" fill="hold"/>
                                        <p:tgtEl>
                                          <p:spTgt spid="40"/>
                                        </p:tgtEl>
                                        <p:attrNameLst>
                                          <p:attrName>ppt_x</p:attrName>
                                        </p:attrNameLst>
                                      </p:cBhvr>
                                      <p:tavLst>
                                        <p:tav tm="0">
                                          <p:val>
                                            <p:strVal val="1+#ppt_w/2"/>
                                          </p:val>
                                        </p:tav>
                                        <p:tav tm="100000">
                                          <p:val>
                                            <p:strVal val="#ppt_x"/>
                                          </p:val>
                                        </p:tav>
                                      </p:tavLst>
                                    </p:anim>
                                    <p:anim calcmode="lin" valueType="num">
                                      <p:cBhvr additive="base">
                                        <p:cTn id="64" dur="750" fill="hold"/>
                                        <p:tgtEl>
                                          <p:spTgt spid="40"/>
                                        </p:tgtEl>
                                        <p:attrNameLst>
                                          <p:attrName>ppt_y</p:attrName>
                                        </p:attrNameLst>
                                      </p:cBhvr>
                                      <p:tavLst>
                                        <p:tav tm="0">
                                          <p:val>
                                            <p:strVal val="#ppt_y"/>
                                          </p:val>
                                        </p:tav>
                                        <p:tav tm="100000">
                                          <p:val>
                                            <p:strVal val="#ppt_y"/>
                                          </p:val>
                                        </p:tav>
                                      </p:tavLst>
                                    </p:anim>
                                  </p:childTnLst>
                                </p:cTn>
                              </p:par>
                              <p:par>
                                <p:cTn id="65" presetID="2" presetClass="entr" presetSubtype="2" decel="28000" fill="hold" grpId="0" nodeType="withEffect">
                                  <p:stCondLst>
                                    <p:cond delay="10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750" fill="hold"/>
                                        <p:tgtEl>
                                          <p:spTgt spid="41"/>
                                        </p:tgtEl>
                                        <p:attrNameLst>
                                          <p:attrName>ppt_x</p:attrName>
                                        </p:attrNameLst>
                                      </p:cBhvr>
                                      <p:tavLst>
                                        <p:tav tm="0">
                                          <p:val>
                                            <p:strVal val="1+#ppt_w/2"/>
                                          </p:val>
                                        </p:tav>
                                        <p:tav tm="100000">
                                          <p:val>
                                            <p:strVal val="#ppt_x"/>
                                          </p:val>
                                        </p:tav>
                                      </p:tavLst>
                                    </p:anim>
                                    <p:anim calcmode="lin" valueType="num">
                                      <p:cBhvr additive="base">
                                        <p:cTn id="68" dur="750" fill="hold"/>
                                        <p:tgtEl>
                                          <p:spTgt spid="41"/>
                                        </p:tgtEl>
                                        <p:attrNameLst>
                                          <p:attrName>ppt_y</p:attrName>
                                        </p:attrNameLst>
                                      </p:cBhvr>
                                      <p:tavLst>
                                        <p:tav tm="0">
                                          <p:val>
                                            <p:strVal val="#ppt_y"/>
                                          </p:val>
                                        </p:tav>
                                        <p:tav tm="100000">
                                          <p:val>
                                            <p:strVal val="#ppt_y"/>
                                          </p:val>
                                        </p:tav>
                                      </p:tavLst>
                                    </p:anim>
                                  </p:childTnLst>
                                </p:cTn>
                              </p:par>
                              <p:par>
                                <p:cTn id="69" presetID="2" presetClass="entr" presetSubtype="2" decel="28000" fill="hold" grpId="0" nodeType="withEffect">
                                  <p:stCondLst>
                                    <p:cond delay="125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750" fill="hold"/>
                                        <p:tgtEl>
                                          <p:spTgt spid="42"/>
                                        </p:tgtEl>
                                        <p:attrNameLst>
                                          <p:attrName>ppt_x</p:attrName>
                                        </p:attrNameLst>
                                      </p:cBhvr>
                                      <p:tavLst>
                                        <p:tav tm="0">
                                          <p:val>
                                            <p:strVal val="1+#ppt_w/2"/>
                                          </p:val>
                                        </p:tav>
                                        <p:tav tm="100000">
                                          <p:val>
                                            <p:strVal val="#ppt_x"/>
                                          </p:val>
                                        </p:tav>
                                      </p:tavLst>
                                    </p:anim>
                                    <p:anim calcmode="lin" valueType="num">
                                      <p:cBhvr additive="base">
                                        <p:cTn id="72" dur="750" fill="hold"/>
                                        <p:tgtEl>
                                          <p:spTgt spid="42"/>
                                        </p:tgtEl>
                                        <p:attrNameLst>
                                          <p:attrName>ppt_y</p:attrName>
                                        </p:attrNameLst>
                                      </p:cBhvr>
                                      <p:tavLst>
                                        <p:tav tm="0">
                                          <p:val>
                                            <p:strVal val="#ppt_y"/>
                                          </p:val>
                                        </p:tav>
                                        <p:tav tm="100000">
                                          <p:val>
                                            <p:strVal val="#ppt_y"/>
                                          </p:val>
                                        </p:tav>
                                      </p:tavLst>
                                    </p:anim>
                                  </p:childTnLst>
                                </p:cTn>
                              </p:par>
                            </p:childTnLst>
                          </p:cTn>
                        </p:par>
                        <p:par>
                          <p:cTn id="73" fill="hold">
                            <p:stCondLst>
                              <p:cond delay="3000"/>
                            </p:stCondLst>
                            <p:childTnLst>
                              <p:par>
                                <p:cTn id="74" presetID="2" presetClass="entr" presetSubtype="1" decel="10000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0-#ppt_h/2"/>
                                          </p:val>
                                        </p:tav>
                                        <p:tav tm="100000">
                                          <p:val>
                                            <p:strVal val="#ppt_y"/>
                                          </p:val>
                                        </p:tav>
                                      </p:tavLst>
                                    </p:anim>
                                  </p:childTnLst>
                                </p:cTn>
                              </p:par>
                              <p:par>
                                <p:cTn id="78" presetID="22" presetClass="entr" presetSubtype="8" fill="hold" nodeType="withEffect">
                                  <p:stCondLst>
                                    <p:cond delay="400"/>
                                  </p:stCondLst>
                                  <p:childTnLst>
                                    <p:set>
                                      <p:cBhvr>
                                        <p:cTn id="79" dur="1" fill="hold">
                                          <p:stCondLst>
                                            <p:cond delay="0"/>
                                          </p:stCondLst>
                                        </p:cTn>
                                        <p:tgtEl>
                                          <p:spTgt spid="43"/>
                                        </p:tgtEl>
                                        <p:attrNameLst>
                                          <p:attrName>style.visibility</p:attrName>
                                        </p:attrNameLst>
                                      </p:cBhvr>
                                      <p:to>
                                        <p:strVal val="visible"/>
                                      </p:to>
                                    </p:set>
                                    <p:animEffect transition="in" filter="wipe(left)">
                                      <p:cBhvr>
                                        <p:cTn id="80" dur="500"/>
                                        <p:tgtEl>
                                          <p:spTgt spid="43"/>
                                        </p:tgtEl>
                                      </p:cBhvr>
                                    </p:animEffect>
                                  </p:childTnLst>
                                </p:cTn>
                              </p:par>
                              <p:par>
                                <p:cTn id="81" presetID="22" presetClass="entr" presetSubtype="2" fill="hold" nodeType="withEffect">
                                  <p:stCondLst>
                                    <p:cond delay="400"/>
                                  </p:stCondLst>
                                  <p:childTnLst>
                                    <p:set>
                                      <p:cBhvr>
                                        <p:cTn id="82" dur="1" fill="hold">
                                          <p:stCondLst>
                                            <p:cond delay="0"/>
                                          </p:stCondLst>
                                        </p:cTn>
                                        <p:tgtEl>
                                          <p:spTgt spid="46"/>
                                        </p:tgtEl>
                                        <p:attrNameLst>
                                          <p:attrName>style.visibility</p:attrName>
                                        </p:attrNameLst>
                                      </p:cBhvr>
                                      <p:to>
                                        <p:strVal val="visible"/>
                                      </p:to>
                                    </p:set>
                                    <p:animEffect transition="in" filter="wipe(right)">
                                      <p:cBhvr>
                                        <p:cTn id="83" dur="500"/>
                                        <p:tgtEl>
                                          <p:spTgt spid="46"/>
                                        </p:tgtEl>
                                      </p:cBhvr>
                                    </p:animEffect>
                                  </p:childTnLst>
                                </p:cTn>
                              </p:par>
                            </p:childTnLst>
                          </p:cTn>
                        </p:par>
                        <p:par>
                          <p:cTn id="84" fill="hold">
                            <p:stCondLst>
                              <p:cond delay="3500"/>
                            </p:stCondLst>
                            <p:childTnLst>
                              <p:par>
                                <p:cTn id="85" presetID="22" presetClass="entr" presetSubtype="8"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left)">
                                      <p:cBhvr>
                                        <p:cTn id="87" dur="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animBg="1"/>
      <p:bldP spid="16" grpId="0" animBg="1"/>
      <p:bldP spid="35" grpId="0"/>
      <p:bldP spid="36" grpId="0"/>
      <p:bldP spid="37" grpId="0"/>
      <p:bldP spid="40" grpId="0"/>
      <p:bldP spid="41" grpId="0"/>
      <p:bldP spid="42"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18"/>
          <p:cNvSpPr>
            <a:spLocks noChangeArrowheads="1"/>
          </p:cNvSpPr>
          <p:nvPr/>
        </p:nvSpPr>
        <p:spPr bwMode="auto">
          <a:xfrm>
            <a:off x="739585" y="1130038"/>
            <a:ext cx="10684268" cy="2874297"/>
          </a:xfrm>
          <a:prstGeom prst="rect">
            <a:avLst/>
          </a:prstGeom>
          <a:blipFill dpi="0" rotWithShape="1">
            <a:blip r:embed="rId1"/>
            <a:srcRect/>
            <a:stretch>
              <a:fillRect/>
            </a:stretch>
          </a:blipFill>
          <a:ln w="9525">
            <a:solidFill>
              <a:srgbClr val="00B0F0"/>
            </a:solidFill>
            <a:bevel/>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1" name="单圆角矩形 19"/>
          <p:cNvSpPr/>
          <p:nvPr/>
        </p:nvSpPr>
        <p:spPr bwMode="auto">
          <a:xfrm>
            <a:off x="739584" y="4050363"/>
            <a:ext cx="3485243" cy="2329911"/>
          </a:xfrm>
          <a:custGeom>
            <a:avLst/>
            <a:gdLst>
              <a:gd name="T0" fmla="*/ 0 w 3486972"/>
              <a:gd name="T1" fmla="*/ 0 h 2329590"/>
              <a:gd name="T2" fmla="*/ 3245238 w 3486972"/>
              <a:gd name="T3" fmla="*/ 0 h 2329590"/>
              <a:gd name="T4" fmla="*/ 3485328 w 3486972"/>
              <a:gd name="T5" fmla="*/ 240382 h 2329590"/>
              <a:gd name="T6" fmla="*/ 3485328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1"/>
          </a:solidFill>
          <a:ln w="9525" cap="flat" cmpd="sng">
            <a:solidFill>
              <a:srgbClr val="FFFFFF"/>
            </a:solidFill>
            <a:bevel/>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2" name="单圆角矩形 20"/>
          <p:cNvSpPr/>
          <p:nvPr/>
        </p:nvSpPr>
        <p:spPr bwMode="auto">
          <a:xfrm>
            <a:off x="4332748" y="4050363"/>
            <a:ext cx="3485243" cy="2329911"/>
          </a:xfrm>
          <a:custGeom>
            <a:avLst/>
            <a:gdLst>
              <a:gd name="T0" fmla="*/ 0 w 3486972"/>
              <a:gd name="T1" fmla="*/ 0 h 2329590"/>
              <a:gd name="T2" fmla="*/ 3245238 w 3486972"/>
              <a:gd name="T3" fmla="*/ 0 h 2329590"/>
              <a:gd name="T4" fmla="*/ 3485328 w 3486972"/>
              <a:gd name="T5" fmla="*/ 240382 h 2329590"/>
              <a:gd name="T6" fmla="*/ 3485328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2">
              <a:alpha val="75000"/>
            </a:schemeClr>
          </a:solidFill>
          <a:ln w="9525" cap="flat" cmpd="sng">
            <a:solidFill>
              <a:srgbClr val="FFFFFF"/>
            </a:solidFill>
            <a:bevel/>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3" name="单圆角矩形 21"/>
          <p:cNvSpPr/>
          <p:nvPr/>
        </p:nvSpPr>
        <p:spPr bwMode="auto">
          <a:xfrm>
            <a:off x="7925911" y="4050363"/>
            <a:ext cx="3486829" cy="2329911"/>
          </a:xfrm>
          <a:custGeom>
            <a:avLst/>
            <a:gdLst>
              <a:gd name="T0" fmla="*/ 0 w 3486972"/>
              <a:gd name="T1" fmla="*/ 0 h 2329590"/>
              <a:gd name="T2" fmla="*/ 3248194 w 3486972"/>
              <a:gd name="T3" fmla="*/ 0 h 2329590"/>
              <a:gd name="T4" fmla="*/ 3488504 w 3486972"/>
              <a:gd name="T5" fmla="*/ 240382 h 2329590"/>
              <a:gd name="T6" fmla="*/ 3488504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3"/>
          </a:solidFill>
          <a:ln w="9525" cap="flat" cmpd="sng">
            <a:solidFill>
              <a:srgbClr val="FFFFFF"/>
            </a:solidFill>
            <a:bevel/>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4" name="椭圆 22"/>
          <p:cNvSpPr>
            <a:spLocks noChangeArrowheads="1"/>
          </p:cNvSpPr>
          <p:nvPr/>
        </p:nvSpPr>
        <p:spPr bwMode="auto">
          <a:xfrm>
            <a:off x="2114001" y="3683735"/>
            <a:ext cx="736409" cy="736429"/>
          </a:xfrm>
          <a:prstGeom prst="ellipse">
            <a:avLst/>
          </a:prstGeom>
          <a:solidFill>
            <a:schemeClr val="accent1"/>
          </a:solidFill>
          <a:ln w="38100">
            <a:solidFill>
              <a:srgbClr val="FFFFFF"/>
            </a:solidFill>
            <a:round/>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5" name="椭圆 23"/>
          <p:cNvSpPr>
            <a:spLocks noChangeArrowheads="1"/>
          </p:cNvSpPr>
          <p:nvPr/>
        </p:nvSpPr>
        <p:spPr bwMode="auto">
          <a:xfrm>
            <a:off x="5708753" y="3683735"/>
            <a:ext cx="734820" cy="736429"/>
          </a:xfrm>
          <a:prstGeom prst="ellipse">
            <a:avLst/>
          </a:prstGeom>
          <a:solidFill>
            <a:schemeClr val="accent2"/>
          </a:solidFill>
          <a:ln w="38100">
            <a:solidFill>
              <a:srgbClr val="FFFFFF"/>
            </a:solidFill>
            <a:round/>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6" name="椭圆 24"/>
          <p:cNvSpPr>
            <a:spLocks noChangeArrowheads="1"/>
          </p:cNvSpPr>
          <p:nvPr/>
        </p:nvSpPr>
        <p:spPr bwMode="auto">
          <a:xfrm>
            <a:off x="9144798" y="3683735"/>
            <a:ext cx="734821" cy="736429"/>
          </a:xfrm>
          <a:prstGeom prst="ellipse">
            <a:avLst/>
          </a:prstGeom>
          <a:solidFill>
            <a:schemeClr val="accent3"/>
          </a:solidFill>
          <a:ln w="38100">
            <a:solidFill>
              <a:srgbClr val="FFFFFF"/>
            </a:solidFill>
            <a:round/>
          </a:ln>
        </p:spPr>
        <p:txBody>
          <a:bodyPr lIns="91428" tIns="45713" rIns="91428" bIns="45713"/>
          <a:lstStyle/>
          <a:p>
            <a:pPr defTabSz="914400">
              <a:defRPr/>
            </a:pPr>
            <a:endParaRPr lang="zh-CN" altLang="en-US" sz="1865" kern="0" dirty="0">
              <a:solidFill>
                <a:srgbClr val="005E5E"/>
              </a:solidFill>
              <a:latin typeface="Arial" panose="020B0604020202020204"/>
              <a:ea typeface="宋体" panose="02010600030101010101" pitchFamily="2" charset="-122"/>
            </a:endParaRPr>
          </a:p>
        </p:txBody>
      </p:sp>
      <p:sp>
        <p:nvSpPr>
          <p:cNvPr id="37" name="TextBox 25"/>
          <p:cNvSpPr txBox="1">
            <a:spLocks noChangeArrowheads="1"/>
          </p:cNvSpPr>
          <p:nvPr/>
        </p:nvSpPr>
        <p:spPr bwMode="auto">
          <a:xfrm>
            <a:off x="2253669" y="3788486"/>
            <a:ext cx="457080" cy="5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065" b="1" dirty="0">
                <a:solidFill>
                  <a:srgbClr val="F8F8F8"/>
                </a:solidFill>
                <a:latin typeface="微软雅黑" panose="020B0503020204020204" pitchFamily="34" charset="-122"/>
                <a:ea typeface="微软雅黑" panose="020B0503020204020204" pitchFamily="34" charset="-122"/>
              </a:rPr>
              <a:t>1</a:t>
            </a:r>
            <a:endParaRPr lang="zh-CN" altLang="en-US" sz="3065" b="1" dirty="0">
              <a:solidFill>
                <a:srgbClr val="F8F8F8"/>
              </a:solidFill>
              <a:latin typeface="微软雅黑" panose="020B0503020204020204" pitchFamily="34" charset="-122"/>
              <a:ea typeface="微软雅黑" panose="020B0503020204020204" pitchFamily="34" charset="-122"/>
            </a:endParaRPr>
          </a:p>
        </p:txBody>
      </p:sp>
      <p:sp>
        <p:nvSpPr>
          <p:cNvPr id="38" name="TextBox 26"/>
          <p:cNvSpPr txBox="1">
            <a:spLocks noChangeArrowheads="1"/>
          </p:cNvSpPr>
          <p:nvPr/>
        </p:nvSpPr>
        <p:spPr bwMode="auto">
          <a:xfrm>
            <a:off x="5862700" y="3788486"/>
            <a:ext cx="457080" cy="5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065" b="1" dirty="0">
                <a:solidFill>
                  <a:srgbClr val="F8F8F8"/>
                </a:solidFill>
                <a:latin typeface="微软雅黑" panose="020B0503020204020204" pitchFamily="34" charset="-122"/>
                <a:ea typeface="微软雅黑" panose="020B0503020204020204" pitchFamily="34" charset="-122"/>
              </a:rPr>
              <a:t>2</a:t>
            </a:r>
            <a:endParaRPr lang="zh-CN" altLang="en-US" sz="3065" b="1" dirty="0">
              <a:solidFill>
                <a:srgbClr val="F8F8F8"/>
              </a:solidFill>
              <a:latin typeface="微软雅黑" panose="020B0503020204020204" pitchFamily="34" charset="-122"/>
              <a:ea typeface="微软雅黑" panose="020B0503020204020204" pitchFamily="34" charset="-122"/>
            </a:endParaRPr>
          </a:p>
        </p:txBody>
      </p:sp>
      <p:sp>
        <p:nvSpPr>
          <p:cNvPr id="39" name="TextBox 27"/>
          <p:cNvSpPr txBox="1">
            <a:spLocks noChangeArrowheads="1"/>
          </p:cNvSpPr>
          <p:nvPr/>
        </p:nvSpPr>
        <p:spPr bwMode="auto">
          <a:xfrm>
            <a:off x="9267003" y="3788486"/>
            <a:ext cx="457080" cy="5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065" b="1" dirty="0">
                <a:solidFill>
                  <a:srgbClr val="F8F8F8"/>
                </a:solidFill>
                <a:latin typeface="微软雅黑" panose="020B0503020204020204" pitchFamily="34" charset="-122"/>
                <a:ea typeface="微软雅黑" panose="020B0503020204020204" pitchFamily="34" charset="-122"/>
              </a:rPr>
              <a:t>3</a:t>
            </a:r>
            <a:endParaRPr lang="zh-CN" altLang="en-US" sz="3065" b="1" dirty="0">
              <a:solidFill>
                <a:srgbClr val="F8F8F8"/>
              </a:solidFill>
              <a:latin typeface="微软雅黑" panose="020B0503020204020204" pitchFamily="34" charset="-122"/>
              <a:ea typeface="微软雅黑" panose="020B0503020204020204" pitchFamily="34" charset="-122"/>
            </a:endParaRPr>
          </a:p>
        </p:txBody>
      </p:sp>
      <p:sp>
        <p:nvSpPr>
          <p:cNvPr id="40" name="TextBox 28"/>
          <p:cNvSpPr txBox="1">
            <a:spLocks noChangeArrowheads="1"/>
          </p:cNvSpPr>
          <p:nvPr/>
        </p:nvSpPr>
        <p:spPr bwMode="auto">
          <a:xfrm>
            <a:off x="941149" y="4580475"/>
            <a:ext cx="3139257" cy="132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solidFill>
                  <a:srgbClr val="FFFFFF"/>
                </a:solidFill>
                <a:latin typeface="微软雅黑" panose="020B0503020204020204" pitchFamily="34" charset="-122"/>
                <a:ea typeface="微软雅黑" panose="020B0503020204020204" pitchFamily="34" charset="-122"/>
              </a:rPr>
              <a:t>《</a:t>
            </a:r>
            <a:r>
              <a:rPr lang="zh-CN" altLang="en-US" sz="1600" dirty="0">
                <a:solidFill>
                  <a:srgbClr val="FFFFFF"/>
                </a:solidFill>
                <a:latin typeface="微软雅黑" panose="020B0503020204020204" pitchFamily="34" charset="-122"/>
                <a:ea typeface="微软雅黑" panose="020B0503020204020204" pitchFamily="34" charset="-122"/>
              </a:rPr>
              <a:t>大东</a:t>
            </a:r>
            <a:r>
              <a:rPr lang="en-US" altLang="zh-CN" sz="1600" dirty="0">
                <a:solidFill>
                  <a:srgbClr val="FFFFFF"/>
                </a:solidFill>
                <a:latin typeface="微软雅黑" panose="020B0503020204020204" pitchFamily="34" charset="-122"/>
                <a:ea typeface="微软雅黑" panose="020B0503020204020204" pitchFamily="34" charset="-122"/>
              </a:rPr>
              <a:t>》</a:t>
            </a:r>
            <a:r>
              <a:rPr lang="zh-CN" altLang="en-US" sz="1600" dirty="0">
                <a:solidFill>
                  <a:srgbClr val="FFFFFF"/>
                </a:solidFill>
                <a:latin typeface="微软雅黑" panose="020B0503020204020204" pitchFamily="34" charset="-122"/>
                <a:ea typeface="微软雅黑" panose="020B0503020204020204" pitchFamily="34" charset="-122"/>
              </a:rPr>
              <a:t>网是一个建立在因特网上的、虚拟的交易市场。初期的软硬件设施建设基本完成，目前已进入试运行阶段，但网站的部分栏目与功能还在完善当中。</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41" name="TextBox 29"/>
          <p:cNvSpPr txBox="1">
            <a:spLocks noChangeArrowheads="1"/>
          </p:cNvSpPr>
          <p:nvPr/>
        </p:nvSpPr>
        <p:spPr bwMode="auto">
          <a:xfrm>
            <a:off x="4502571" y="4580475"/>
            <a:ext cx="3140844" cy="15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solidFill>
                  <a:srgbClr val="FFFFFF"/>
                </a:solidFill>
                <a:latin typeface="微软雅黑" panose="020B0503020204020204" pitchFamily="34" charset="-122"/>
                <a:ea typeface="微软雅黑" panose="020B0503020204020204" pitchFamily="34" charset="-122"/>
              </a:rPr>
              <a:t>《</a:t>
            </a:r>
            <a:r>
              <a:rPr lang="zh-CN" altLang="en-US" sz="1600" dirty="0">
                <a:solidFill>
                  <a:srgbClr val="FFFFFF"/>
                </a:solidFill>
                <a:latin typeface="微软雅黑" panose="020B0503020204020204" pitchFamily="34" charset="-122"/>
                <a:ea typeface="微软雅黑" panose="020B0503020204020204" pitchFamily="34" charset="-122"/>
              </a:rPr>
              <a:t>大东</a:t>
            </a:r>
            <a:r>
              <a:rPr lang="en-US" altLang="zh-CN" sz="1600" dirty="0">
                <a:solidFill>
                  <a:srgbClr val="FFFFFF"/>
                </a:solidFill>
                <a:latin typeface="微软雅黑" panose="020B0503020204020204" pitchFamily="34" charset="-122"/>
                <a:ea typeface="微软雅黑" panose="020B0503020204020204" pitchFamily="34" charset="-122"/>
              </a:rPr>
              <a:t>》</a:t>
            </a:r>
            <a:r>
              <a:rPr lang="zh-CN" altLang="en-US" sz="1600" dirty="0">
                <a:solidFill>
                  <a:srgbClr val="FFFFFF"/>
                </a:solidFill>
                <a:latin typeface="微软雅黑" panose="020B0503020204020204" pitchFamily="34" charset="-122"/>
                <a:ea typeface="微软雅黑" panose="020B0503020204020204" pitchFamily="34" charset="-122"/>
              </a:rPr>
              <a:t>网集信息发布、浏览、交易与交互功能于一体，用户通过它可直接完成传统商贸运作中信息采集、市场调研、产品营销、技术咨询、行情分析、商贸洽谈等环节的工作。</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42" name="TextBox 30"/>
          <p:cNvSpPr txBox="1">
            <a:spLocks noChangeArrowheads="1"/>
          </p:cNvSpPr>
          <p:nvPr/>
        </p:nvSpPr>
        <p:spPr bwMode="auto">
          <a:xfrm>
            <a:off x="8111606" y="4580475"/>
            <a:ext cx="3140844" cy="15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600" dirty="0">
                <a:solidFill>
                  <a:srgbClr val="FFFFFF"/>
                </a:solidFill>
                <a:latin typeface="微软雅黑" panose="020B0503020204020204" pitchFamily="34" charset="-122"/>
                <a:ea typeface="微软雅黑" panose="020B0503020204020204" pitchFamily="34" charset="-122"/>
              </a:rPr>
              <a:t>该网主要发布农业的相关信息及农副产品的最新价格与供应情况、农副产品淡旺季的价格浮动与成交量、出售流向、全国著名农副产品集散地的产品供求信息及行情走势</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15"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16"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17" name="直接连接符 16"/>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000"/>
                                        <p:tgtEl>
                                          <p:spTgt spid="30"/>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Scale>
                                      <p:cBhvr>
                                        <p:cTn id="11"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 dur="1000" decel="50000" fill="hold">
                                          <p:stCondLst>
                                            <p:cond delay="0"/>
                                          </p:stCondLst>
                                        </p:cTn>
                                        <p:tgtEl>
                                          <p:spTgt spid="37"/>
                                        </p:tgtEl>
                                        <p:attrNameLst>
                                          <p:attrName>ppt_x</p:attrName>
                                          <p:attrName>ppt_y</p:attrName>
                                        </p:attrNameLst>
                                      </p:cBhvr>
                                      <p:rCtr x="0" y="0"/>
                                    </p:animMotion>
                                    <p:animEffect transition="in" filter="fade">
                                      <p:cBhvr>
                                        <p:cTn id="13" dur="1000"/>
                                        <p:tgtEl>
                                          <p:spTgt spid="37"/>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Scale>
                                      <p:cBhvr>
                                        <p:cTn id="16"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34"/>
                                        </p:tgtEl>
                                        <p:attrNameLst>
                                          <p:attrName>ppt_x</p:attrName>
                                          <p:attrName>ppt_y</p:attrName>
                                        </p:attrNameLst>
                                      </p:cBhvr>
                                      <p:rCtr x="0" y="0"/>
                                    </p:animMotion>
                                    <p:animEffect transition="in" filter="fade">
                                      <p:cBhvr>
                                        <p:cTn id="18" dur="1000"/>
                                        <p:tgtEl>
                                          <p:spTgt spid="34"/>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 calcmode="lin" valueType="num">
                                      <p:cBhvr>
                                        <p:cTn id="28" dur="500" fill="hold"/>
                                        <p:tgtEl>
                                          <p:spTgt spid="40"/>
                                        </p:tgtEl>
                                        <p:attrNameLst>
                                          <p:attrName>style.rotation</p:attrName>
                                        </p:attrNameLst>
                                      </p:cBhvr>
                                      <p:tavLst>
                                        <p:tav tm="0">
                                          <p:val>
                                            <p:fltVal val="90"/>
                                          </p:val>
                                        </p:tav>
                                        <p:tav tm="100000">
                                          <p:val>
                                            <p:fltVal val="0"/>
                                          </p:val>
                                        </p:tav>
                                      </p:tavLst>
                                    </p:anim>
                                    <p:animEffect transition="in" filter="fade">
                                      <p:cBhvr>
                                        <p:cTn id="29" dur="500"/>
                                        <p:tgtEl>
                                          <p:spTgt spid="40"/>
                                        </p:tgtEl>
                                      </p:cBhvr>
                                    </p:animEffect>
                                  </p:childTnLst>
                                </p:cTn>
                              </p:par>
                            </p:childTnLst>
                          </p:cTn>
                        </p:par>
                        <p:par>
                          <p:cTn id="30" fill="hold">
                            <p:stCondLst>
                              <p:cond delay="3000"/>
                            </p:stCondLst>
                            <p:childTnLst>
                              <p:par>
                                <p:cTn id="31" presetID="5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Scale>
                                      <p:cBhvr>
                                        <p:cTn id="33"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4" dur="1000" decel="50000" fill="hold">
                                          <p:stCondLst>
                                            <p:cond delay="0"/>
                                          </p:stCondLst>
                                        </p:cTn>
                                        <p:tgtEl>
                                          <p:spTgt spid="35"/>
                                        </p:tgtEl>
                                        <p:attrNameLst>
                                          <p:attrName>ppt_x</p:attrName>
                                          <p:attrName>ppt_y</p:attrName>
                                        </p:attrNameLst>
                                      </p:cBhvr>
                                      <p:rCtr x="0" y="0"/>
                                    </p:animMotion>
                                    <p:animEffect transition="in" filter="fade">
                                      <p:cBhvr>
                                        <p:cTn id="35" dur="1000"/>
                                        <p:tgtEl>
                                          <p:spTgt spid="35"/>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Scale>
                                      <p:cBhvr>
                                        <p:cTn id="38"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9" dur="1000" decel="50000" fill="hold">
                                          <p:stCondLst>
                                            <p:cond delay="0"/>
                                          </p:stCondLst>
                                        </p:cTn>
                                        <p:tgtEl>
                                          <p:spTgt spid="38"/>
                                        </p:tgtEl>
                                        <p:attrNameLst>
                                          <p:attrName>ppt_x</p:attrName>
                                          <p:attrName>ppt_y</p:attrName>
                                        </p:attrNameLst>
                                      </p:cBhvr>
                                      <p:rCtr x="0" y="0"/>
                                    </p:animMotion>
                                    <p:animEffect transition="in" filter="fade">
                                      <p:cBhvr>
                                        <p:cTn id="40" dur="1000"/>
                                        <p:tgtEl>
                                          <p:spTgt spid="38"/>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par>
                          <p:cTn id="45" fill="hold">
                            <p:stCondLst>
                              <p:cond delay="4500"/>
                            </p:stCondLst>
                            <p:childTnLst>
                              <p:par>
                                <p:cTn id="46" presetID="31" presetClass="entr" presetSubtype="0"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0"/>
                            </p:stCondLst>
                            <p:childTnLst>
                              <p:par>
                                <p:cTn id="53" presetID="52"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Scale>
                                      <p:cBhvr>
                                        <p:cTn id="55"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6" dur="1000" decel="50000" fill="hold">
                                          <p:stCondLst>
                                            <p:cond delay="0"/>
                                          </p:stCondLst>
                                        </p:cTn>
                                        <p:tgtEl>
                                          <p:spTgt spid="36"/>
                                        </p:tgtEl>
                                        <p:attrNameLst>
                                          <p:attrName>ppt_x</p:attrName>
                                          <p:attrName>ppt_y</p:attrName>
                                        </p:attrNameLst>
                                      </p:cBhvr>
                                      <p:rCtr x="0" y="0"/>
                                    </p:animMotion>
                                    <p:animEffect transition="in" filter="fade">
                                      <p:cBhvr>
                                        <p:cTn id="57" dur="1000"/>
                                        <p:tgtEl>
                                          <p:spTgt spid="36"/>
                                        </p:tgtEl>
                                      </p:cBhvr>
                                    </p:animEffect>
                                  </p:childTnLst>
                                </p:cTn>
                              </p:par>
                              <p:par>
                                <p:cTn id="58" presetID="5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Scale>
                                      <p:cBhvr>
                                        <p:cTn id="60"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1" dur="1000" decel="50000" fill="hold">
                                          <p:stCondLst>
                                            <p:cond delay="0"/>
                                          </p:stCondLst>
                                        </p:cTn>
                                        <p:tgtEl>
                                          <p:spTgt spid="39"/>
                                        </p:tgtEl>
                                        <p:attrNameLst>
                                          <p:attrName>ppt_x</p:attrName>
                                          <p:attrName>ppt_y</p:attrName>
                                        </p:attrNameLst>
                                      </p:cBhvr>
                                      <p:rCtr x="0" y="0"/>
                                    </p:animMotion>
                                    <p:animEffect transition="in" filter="fade">
                                      <p:cBhvr>
                                        <p:cTn id="62" dur="1000"/>
                                        <p:tgtEl>
                                          <p:spTgt spid="39"/>
                                        </p:tgtEl>
                                      </p:cBhvr>
                                    </p:animEffect>
                                  </p:childTnLst>
                                </p:cTn>
                              </p:par>
                            </p:childTnLst>
                          </p:cTn>
                        </p:par>
                        <p:par>
                          <p:cTn id="63" fill="hold">
                            <p:stCondLst>
                              <p:cond delay="6000"/>
                            </p:stCondLst>
                            <p:childTnLst>
                              <p:par>
                                <p:cTn id="64" presetID="22" presetClass="entr" presetSubtype="1"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par>
                          <p:cTn id="67" fill="hold">
                            <p:stCondLst>
                              <p:cond delay="6500"/>
                            </p:stCondLst>
                            <p:childTnLst>
                              <p:par>
                                <p:cTn id="68" presetID="31"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500" fill="hold"/>
                                        <p:tgtEl>
                                          <p:spTgt spid="42"/>
                                        </p:tgtEl>
                                        <p:attrNameLst>
                                          <p:attrName>ppt_w</p:attrName>
                                        </p:attrNameLst>
                                      </p:cBhvr>
                                      <p:tavLst>
                                        <p:tav tm="0">
                                          <p:val>
                                            <p:fltVal val="0"/>
                                          </p:val>
                                        </p:tav>
                                        <p:tav tm="100000">
                                          <p:val>
                                            <p:strVal val="#ppt_w"/>
                                          </p:val>
                                        </p:tav>
                                      </p:tavLst>
                                    </p:anim>
                                    <p:anim calcmode="lin" valueType="num">
                                      <p:cBhvr>
                                        <p:cTn id="71" dur="500" fill="hold"/>
                                        <p:tgtEl>
                                          <p:spTgt spid="42"/>
                                        </p:tgtEl>
                                        <p:attrNameLst>
                                          <p:attrName>ppt_h</p:attrName>
                                        </p:attrNameLst>
                                      </p:cBhvr>
                                      <p:tavLst>
                                        <p:tav tm="0">
                                          <p:val>
                                            <p:fltVal val="0"/>
                                          </p:val>
                                        </p:tav>
                                        <p:tav tm="100000">
                                          <p:val>
                                            <p:strVal val="#ppt_h"/>
                                          </p:val>
                                        </p:tav>
                                      </p:tavLst>
                                    </p:anim>
                                    <p:anim calcmode="lin" valueType="num">
                                      <p:cBhvr>
                                        <p:cTn id="72" dur="500" fill="hold"/>
                                        <p:tgtEl>
                                          <p:spTgt spid="42"/>
                                        </p:tgtEl>
                                        <p:attrNameLst>
                                          <p:attrName>style.rotation</p:attrName>
                                        </p:attrNameLst>
                                      </p:cBhvr>
                                      <p:tavLst>
                                        <p:tav tm="0">
                                          <p:val>
                                            <p:fltVal val="90"/>
                                          </p:val>
                                        </p:tav>
                                        <p:tav tm="100000">
                                          <p:val>
                                            <p:fltVal val="0"/>
                                          </p:val>
                                        </p:tav>
                                      </p:tavLst>
                                    </p:anim>
                                    <p:animEffect transition="in" filter="fade">
                                      <p:cBhvr>
                                        <p:cTn id="73" dur="500"/>
                                        <p:tgtEl>
                                          <p:spTgt spid="42"/>
                                        </p:tgtEl>
                                      </p:cBhvr>
                                    </p:animEffect>
                                  </p:childTnLst>
                                </p:cTn>
                              </p:par>
                            </p:childTnLst>
                          </p:cTn>
                        </p:par>
                        <p:par>
                          <p:cTn id="74" fill="hold">
                            <p:stCondLst>
                              <p:cond delay="7000"/>
                            </p:stCondLst>
                            <p:childTnLst>
                              <p:par>
                                <p:cTn id="75" presetID="2" presetClass="entr" presetSubtype="1" decel="10000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0-#ppt_h/2"/>
                                          </p:val>
                                        </p:tav>
                                        <p:tav tm="100000">
                                          <p:val>
                                            <p:strVal val="#ppt_y"/>
                                          </p:val>
                                        </p:tav>
                                      </p:tavLst>
                                    </p:anim>
                                  </p:childTnLst>
                                </p:cTn>
                              </p:par>
                              <p:par>
                                <p:cTn id="79" presetID="22" presetClass="entr" presetSubtype="8" fill="hold" nodeType="withEffect">
                                  <p:stCondLst>
                                    <p:cond delay="40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par>
                                <p:cTn id="82" presetID="22" presetClass="entr" presetSubtype="2" fill="hold" nodeType="withEffect">
                                  <p:stCondLst>
                                    <p:cond delay="400"/>
                                  </p:stCondLst>
                                  <p:childTnLst>
                                    <p:set>
                                      <p:cBhvr>
                                        <p:cTn id="83" dur="1" fill="hold">
                                          <p:stCondLst>
                                            <p:cond delay="0"/>
                                          </p:stCondLst>
                                        </p:cTn>
                                        <p:tgtEl>
                                          <p:spTgt spid="18"/>
                                        </p:tgtEl>
                                        <p:attrNameLst>
                                          <p:attrName>style.visibility</p:attrName>
                                        </p:attrNameLst>
                                      </p:cBhvr>
                                      <p:to>
                                        <p:strVal val="visible"/>
                                      </p:to>
                                    </p:set>
                                    <p:animEffect transition="in" filter="wipe(right)">
                                      <p:cBhvr>
                                        <p:cTn id="84" dur="500"/>
                                        <p:tgtEl>
                                          <p:spTgt spid="18"/>
                                        </p:tgtEl>
                                      </p:cBhvr>
                                    </p:animEffect>
                                  </p:childTnLst>
                                </p:cTn>
                              </p:par>
                            </p:childTnLst>
                          </p:cTn>
                        </p:par>
                        <p:par>
                          <p:cTn id="85" fill="hold">
                            <p:stCondLst>
                              <p:cond delay="7500"/>
                            </p:stCondLst>
                            <p:childTnLst>
                              <p:par>
                                <p:cTn id="86" presetID="22" presetClass="entr" presetSubtype="8"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6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utoUpdateAnimBg="0"/>
      <p:bldP spid="31" grpId="0" animBg="1"/>
      <p:bldP spid="32" grpId="0" animBg="1"/>
      <p:bldP spid="33" grpId="0" animBg="1"/>
      <p:bldP spid="34" grpId="0" animBg="1" autoUpdateAnimBg="0"/>
      <p:bldP spid="35" grpId="0" animBg="1" autoUpdateAnimBg="0"/>
      <p:bldP spid="36" grpId="0" animBg="1" autoUpdateAnimBg="0"/>
      <p:bldP spid="37" grpId="0" autoUpdateAnimBg="0"/>
      <p:bldP spid="38" grpId="0" autoUpdateAnimBg="0"/>
      <p:bldP spid="39" grpId="0" autoUpdateAnimBg="0"/>
      <p:bldP spid="40" grpId="0" autoUpdateAnimBg="0"/>
      <p:bldP spid="41" grpId="0" autoUpdateAnimBg="0"/>
      <p:bldP spid="42" grpId="0" autoUpdateAnimBg="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12192000" cy="6858000"/>
          </a:xfrm>
          <a:prstGeom prst="rect">
            <a:avLst/>
          </a:prstGeom>
        </p:spPr>
      </p:pic>
      <p:grpSp>
        <p:nvGrpSpPr>
          <p:cNvPr id="8" name="组合 7"/>
          <p:cNvGrpSpPr/>
          <p:nvPr/>
        </p:nvGrpSpPr>
        <p:grpSpPr>
          <a:xfrm>
            <a:off x="6312024" y="2476500"/>
            <a:ext cx="5879976" cy="1897892"/>
            <a:chOff x="6312024" y="2476500"/>
            <a:chExt cx="5879976" cy="1897892"/>
          </a:xfrm>
        </p:grpSpPr>
        <p:sp>
          <p:nvSpPr>
            <p:cNvPr id="2" name="同侧圆角矩形 1"/>
            <p:cNvSpPr/>
            <p:nvPr/>
          </p:nvSpPr>
          <p:spPr>
            <a:xfrm rot="16200000">
              <a:off x="8303066" y="485458"/>
              <a:ext cx="1897892" cy="5879976"/>
            </a:xfrm>
            <a:prstGeom prst="round2SameRect">
              <a:avLst/>
            </a:prstGeom>
            <a:solidFill>
              <a:srgbClr val="3846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cs typeface="+mn-ea"/>
              </a:endParaRPr>
            </a:p>
          </p:txBody>
        </p:sp>
        <p:sp>
          <p:nvSpPr>
            <p:cNvPr id="10" name="TextBox 20"/>
            <p:cNvSpPr txBox="1"/>
            <p:nvPr/>
          </p:nvSpPr>
          <p:spPr>
            <a:xfrm>
              <a:off x="8400256" y="2742019"/>
              <a:ext cx="2646878" cy="830997"/>
            </a:xfrm>
            <a:prstGeom prst="rect">
              <a:avLst/>
            </a:prstGeom>
            <a:noFill/>
          </p:spPr>
          <p:txBody>
            <a:bodyPr wrap="none" rtlCol="0">
              <a:spAutoFit/>
            </a:bodyPr>
            <a:lstStyle/>
            <a:p>
              <a:r>
                <a:rPr lang="zh-CN" altLang="en-US" sz="4800" dirty="0">
                  <a:solidFill>
                    <a:srgbClr val="1EF6DF"/>
                  </a:solidFill>
                  <a:latin typeface="+mj-ea"/>
                  <a:ea typeface="+mj-ea"/>
                </a:rPr>
                <a:t>输入标题</a:t>
              </a:r>
              <a:endParaRPr lang="zh-CN" altLang="en-US" sz="4800" dirty="0">
                <a:solidFill>
                  <a:srgbClr val="1EF6DF"/>
                </a:solidFill>
                <a:latin typeface="+mj-ea"/>
                <a:ea typeface="+mj-ea"/>
              </a:endParaRPr>
            </a:p>
          </p:txBody>
        </p:sp>
        <p:sp>
          <p:nvSpPr>
            <p:cNvPr id="11" name="文本框 10"/>
            <p:cNvSpPr txBox="1"/>
            <p:nvPr/>
          </p:nvSpPr>
          <p:spPr>
            <a:xfrm>
              <a:off x="8400256" y="3573016"/>
              <a:ext cx="2957861" cy="584775"/>
            </a:xfrm>
            <a:prstGeom prst="rect">
              <a:avLst/>
            </a:prstGeom>
            <a:noFill/>
          </p:spPr>
          <p:txBody>
            <a:bodyPr wrap="none" rtlCol="0">
              <a:spAutoFit/>
            </a:bodyPr>
            <a:lstStyle/>
            <a:p>
              <a:r>
                <a:rPr lang="en-US" altLang="zh-CN" sz="3200" dirty="0">
                  <a:solidFill>
                    <a:schemeClr val="bg1"/>
                  </a:solidFill>
                </a:rPr>
                <a:t>GENERAL VIEW</a:t>
              </a:r>
              <a:endParaRPr lang="en-US" altLang="zh-CN" sz="3200" dirty="0">
                <a:solidFill>
                  <a:schemeClr val="bg1"/>
                </a:solidFill>
              </a:endParaRPr>
            </a:p>
          </p:txBody>
        </p:sp>
      </p:grpSp>
      <p:sp>
        <p:nvSpPr>
          <p:cNvPr id="5" name="圆角矩形 4"/>
          <p:cNvSpPr/>
          <p:nvPr/>
        </p:nvSpPr>
        <p:spPr bwMode="auto">
          <a:xfrm rot="18784635">
            <a:off x="4548718" y="4123267"/>
            <a:ext cx="510116" cy="531284"/>
          </a:xfrm>
          <a:prstGeom prst="roundRect">
            <a:avLst/>
          </a:prstGeom>
          <a:solidFill>
            <a:srgbClr val="32AA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cs typeface="+mn-ea"/>
              <a:sym typeface="+mn-lt"/>
            </a:endParaRPr>
          </a:p>
        </p:txBody>
      </p:sp>
      <p:sp>
        <p:nvSpPr>
          <p:cNvPr id="6" name="TextBox 7"/>
          <p:cNvSpPr txBox="1">
            <a:spLocks noChangeArrowheads="1"/>
          </p:cNvSpPr>
          <p:nvPr/>
        </p:nvSpPr>
        <p:spPr bwMode="auto">
          <a:xfrm>
            <a:off x="6292626" y="2476499"/>
            <a:ext cx="1972015" cy="18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735" b="1" dirty="0">
                <a:solidFill>
                  <a:schemeClr val="bg1"/>
                </a:solidFill>
                <a:latin typeface="Algerian" panose="04020705040A02060702" pitchFamily="82" charset="0"/>
                <a:ea typeface="+mn-ea"/>
                <a:cs typeface="+mn-ea"/>
                <a:sym typeface="+mn-lt"/>
              </a:rPr>
              <a:t>04</a:t>
            </a:r>
            <a:endParaRPr lang="zh-CN" altLang="en-US" sz="11735" b="1" dirty="0">
              <a:solidFill>
                <a:schemeClr val="bg1"/>
              </a:solidFill>
              <a:latin typeface="Algerian" panose="04020705040A02060702" pitchFamily="82" charset="0"/>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2" presetClass="entr" presetSubtype="2"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1273217" y="2415326"/>
            <a:ext cx="0" cy="2375713"/>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标题 4"/>
          <p:cNvSpPr txBox="1"/>
          <p:nvPr/>
        </p:nvSpPr>
        <p:spPr>
          <a:xfrm>
            <a:off x="1417253" y="2271344"/>
            <a:ext cx="1872452"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665" b="1" dirty="0">
                <a:solidFill>
                  <a:schemeClr val="bg1">
                    <a:lumMod val="65000"/>
                  </a:schemeClr>
                </a:solidFill>
                <a:latin typeface="微软雅黑" panose="020B0503020204020204" pitchFamily="34" charset="-122"/>
                <a:ea typeface="微软雅黑" panose="020B0503020204020204" pitchFamily="34" charset="-122"/>
              </a:rPr>
              <a:t>75%</a:t>
            </a:r>
            <a:endParaRPr lang="en-US" altLang="zh-CN" sz="2665"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 name="标题 4"/>
          <p:cNvSpPr txBox="1"/>
          <p:nvPr/>
        </p:nvSpPr>
        <p:spPr>
          <a:xfrm>
            <a:off x="1417253" y="2775282"/>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0" name="标题 4"/>
          <p:cNvSpPr txBox="1"/>
          <p:nvPr/>
        </p:nvSpPr>
        <p:spPr>
          <a:xfrm>
            <a:off x="1417253" y="306324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1" name="标题 4"/>
          <p:cNvSpPr txBox="1"/>
          <p:nvPr/>
        </p:nvSpPr>
        <p:spPr>
          <a:xfrm>
            <a:off x="1417253" y="3351213"/>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2" name="标题 4"/>
          <p:cNvSpPr txBox="1"/>
          <p:nvPr/>
        </p:nvSpPr>
        <p:spPr>
          <a:xfrm>
            <a:off x="1417253" y="363917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3" name="标题 4"/>
          <p:cNvSpPr txBox="1"/>
          <p:nvPr/>
        </p:nvSpPr>
        <p:spPr>
          <a:xfrm>
            <a:off x="1417253" y="3927144"/>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201201" y="4575065"/>
            <a:ext cx="2304556" cy="431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2400">
              <a:latin typeface="Impact MT Std" pitchFamily="34" charset="0"/>
            </a:endParaRPr>
          </a:p>
        </p:txBody>
      </p:sp>
      <p:sp>
        <p:nvSpPr>
          <p:cNvPr id="25" name="Freeform 34"/>
          <p:cNvSpPr>
            <a:spLocks noEditPoints="1"/>
          </p:cNvSpPr>
          <p:nvPr/>
        </p:nvSpPr>
        <p:spPr bwMode="auto">
          <a:xfrm>
            <a:off x="1345235" y="4647403"/>
            <a:ext cx="285787" cy="287272"/>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chemeClr val="bg1"/>
          </a:solidFill>
          <a:ln>
            <a:noFill/>
          </a:ln>
        </p:spPr>
        <p:txBody>
          <a:bodyPr vert="horz" wrap="square" lIns="91428" tIns="45713" rIns="91428" bIns="45713" numCol="1" anchor="t" anchorCtr="0" compatLnSpc="1"/>
          <a:lstStyle/>
          <a:p>
            <a:endParaRPr lang="zh-CN" altLang="en-US" sz="2400">
              <a:latin typeface="Impact MT Std" pitchFamily="34" charset="0"/>
            </a:endParaRPr>
          </a:p>
        </p:txBody>
      </p:sp>
      <p:sp>
        <p:nvSpPr>
          <p:cNvPr id="26" name="标题 4"/>
          <p:cNvSpPr txBox="1"/>
          <p:nvPr/>
        </p:nvSpPr>
        <p:spPr>
          <a:xfrm>
            <a:off x="1777340" y="4575065"/>
            <a:ext cx="1728417" cy="431948"/>
          </a:xfrm>
          <a:prstGeom prst="rect">
            <a:avLst/>
          </a:prstGeom>
          <a:solidFill>
            <a:schemeClr val="accent1"/>
          </a:solidFill>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65" dirty="0">
                <a:solidFill>
                  <a:schemeClr val="bg1"/>
                </a:solidFill>
                <a:latin typeface="Impact MT Std" pitchFamily="34" charset="0"/>
                <a:ea typeface="微软雅黑" panose="020B0503020204020204" pitchFamily="34" charset="-122"/>
              </a:rPr>
              <a:t>计划完成情况</a:t>
            </a:r>
            <a:endParaRPr lang="en-US" altLang="zh-CN" sz="1865" dirty="0">
              <a:solidFill>
                <a:schemeClr val="bg1"/>
              </a:solidFill>
              <a:latin typeface="Impact MT Std" pitchFamily="34" charset="0"/>
              <a:ea typeface="微软雅黑" panose="020B0503020204020204" pitchFamily="34" charset="-122"/>
            </a:endParaRPr>
          </a:p>
        </p:txBody>
      </p:sp>
      <p:cxnSp>
        <p:nvCxnSpPr>
          <p:cNvPr id="27" name="直接连接符 26"/>
          <p:cNvCxnSpPr/>
          <p:nvPr/>
        </p:nvCxnSpPr>
        <p:spPr>
          <a:xfrm>
            <a:off x="3793825" y="2415326"/>
            <a:ext cx="0" cy="2375713"/>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标题 4"/>
          <p:cNvSpPr txBox="1"/>
          <p:nvPr/>
        </p:nvSpPr>
        <p:spPr>
          <a:xfrm>
            <a:off x="3937861" y="2271344"/>
            <a:ext cx="1872452"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665" b="1" dirty="0">
                <a:solidFill>
                  <a:schemeClr val="bg1">
                    <a:lumMod val="65000"/>
                  </a:schemeClr>
                </a:solidFill>
                <a:latin typeface="微软雅黑" panose="020B0503020204020204" pitchFamily="34" charset="-122"/>
                <a:ea typeface="微软雅黑" panose="020B0503020204020204" pitchFamily="34" charset="-122"/>
              </a:rPr>
              <a:t>5</a:t>
            </a:r>
            <a:r>
              <a:rPr lang="zh-CN" altLang="en-US" sz="2665" b="1" dirty="0">
                <a:solidFill>
                  <a:schemeClr val="bg1">
                    <a:lumMod val="65000"/>
                  </a:schemeClr>
                </a:solidFill>
                <a:latin typeface="微软雅黑" panose="020B0503020204020204" pitchFamily="34" charset="-122"/>
                <a:ea typeface="微软雅黑" panose="020B0503020204020204" pitchFamily="34" charset="-122"/>
              </a:rPr>
              <a:t>件</a:t>
            </a:r>
            <a:endParaRPr lang="en-US" altLang="zh-CN" sz="2665"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标题 4"/>
          <p:cNvSpPr txBox="1"/>
          <p:nvPr/>
        </p:nvSpPr>
        <p:spPr>
          <a:xfrm>
            <a:off x="3937861" y="2775282"/>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0" name="标题 4"/>
          <p:cNvSpPr txBox="1"/>
          <p:nvPr/>
        </p:nvSpPr>
        <p:spPr>
          <a:xfrm>
            <a:off x="3937861" y="306324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3937861" y="3351213"/>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 name="标题 4"/>
          <p:cNvSpPr txBox="1"/>
          <p:nvPr/>
        </p:nvSpPr>
        <p:spPr>
          <a:xfrm>
            <a:off x="3937861" y="363917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3" name="标题 4"/>
          <p:cNvSpPr txBox="1"/>
          <p:nvPr/>
        </p:nvSpPr>
        <p:spPr>
          <a:xfrm>
            <a:off x="3937861" y="3927144"/>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3721809" y="4575065"/>
            <a:ext cx="2304556" cy="43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2400">
              <a:latin typeface="Impact MT Std" pitchFamily="34" charset="0"/>
            </a:endParaRPr>
          </a:p>
        </p:txBody>
      </p:sp>
      <p:sp>
        <p:nvSpPr>
          <p:cNvPr id="35" name="标题 4"/>
          <p:cNvSpPr txBox="1"/>
          <p:nvPr/>
        </p:nvSpPr>
        <p:spPr>
          <a:xfrm>
            <a:off x="4297948" y="4575065"/>
            <a:ext cx="1728417" cy="431948"/>
          </a:xfrm>
          <a:prstGeom prst="rect">
            <a:avLst/>
          </a:prstGeom>
          <a:solidFill>
            <a:schemeClr val="accent2"/>
          </a:solidFill>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65" dirty="0">
                <a:solidFill>
                  <a:schemeClr val="bg1"/>
                </a:solidFill>
                <a:latin typeface="Impact MT Std" pitchFamily="34" charset="0"/>
                <a:ea typeface="微软雅黑" panose="020B0503020204020204" pitchFamily="34" charset="-122"/>
              </a:rPr>
              <a:t>本年度大事件</a:t>
            </a:r>
            <a:endParaRPr lang="en-US" altLang="zh-CN" sz="1865" dirty="0">
              <a:solidFill>
                <a:schemeClr val="bg1"/>
              </a:solidFill>
              <a:latin typeface="Impact MT Std" pitchFamily="34" charset="0"/>
              <a:ea typeface="微软雅黑" panose="020B0503020204020204" pitchFamily="34" charset="-122"/>
            </a:endParaRPr>
          </a:p>
        </p:txBody>
      </p:sp>
      <p:cxnSp>
        <p:nvCxnSpPr>
          <p:cNvPr id="36" name="直接连接符 35"/>
          <p:cNvCxnSpPr/>
          <p:nvPr/>
        </p:nvCxnSpPr>
        <p:spPr>
          <a:xfrm>
            <a:off x="6314433" y="2415326"/>
            <a:ext cx="0" cy="2375713"/>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标题 4"/>
          <p:cNvSpPr txBox="1"/>
          <p:nvPr/>
        </p:nvSpPr>
        <p:spPr>
          <a:xfrm>
            <a:off x="6458469" y="2271344"/>
            <a:ext cx="1872452"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665" b="1" dirty="0">
                <a:solidFill>
                  <a:schemeClr val="bg1">
                    <a:lumMod val="65000"/>
                  </a:schemeClr>
                </a:solidFill>
                <a:latin typeface="微软雅黑" panose="020B0503020204020204" pitchFamily="34" charset="-122"/>
                <a:ea typeface="微软雅黑" panose="020B0503020204020204" pitchFamily="34" charset="-122"/>
              </a:rPr>
              <a:t>5</a:t>
            </a:r>
            <a:r>
              <a:rPr lang="zh-CN" altLang="en-US" sz="2665" b="1" dirty="0">
                <a:solidFill>
                  <a:schemeClr val="bg1">
                    <a:lumMod val="65000"/>
                  </a:schemeClr>
                </a:solidFill>
                <a:latin typeface="微软雅黑" panose="020B0503020204020204" pitchFamily="34" charset="-122"/>
                <a:ea typeface="微软雅黑" panose="020B0503020204020204" pitchFamily="34" charset="-122"/>
              </a:rPr>
              <a:t>项</a:t>
            </a:r>
            <a:endParaRPr lang="en-US" altLang="zh-CN" sz="2665"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标题 4"/>
          <p:cNvSpPr txBox="1"/>
          <p:nvPr/>
        </p:nvSpPr>
        <p:spPr>
          <a:xfrm>
            <a:off x="6458469" y="2775282"/>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9" name="标题 4"/>
          <p:cNvSpPr txBox="1"/>
          <p:nvPr/>
        </p:nvSpPr>
        <p:spPr>
          <a:xfrm>
            <a:off x="6458469" y="306324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0" name="标题 4"/>
          <p:cNvSpPr txBox="1"/>
          <p:nvPr/>
        </p:nvSpPr>
        <p:spPr>
          <a:xfrm>
            <a:off x="6458469" y="3351213"/>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标题 4"/>
          <p:cNvSpPr txBox="1"/>
          <p:nvPr/>
        </p:nvSpPr>
        <p:spPr>
          <a:xfrm>
            <a:off x="6458469" y="363917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 name="标题 4"/>
          <p:cNvSpPr txBox="1"/>
          <p:nvPr/>
        </p:nvSpPr>
        <p:spPr>
          <a:xfrm>
            <a:off x="6458469" y="3927144"/>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6242417" y="4575065"/>
            <a:ext cx="2304556" cy="431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2400">
              <a:latin typeface="Impact MT Std" pitchFamily="34" charset="0"/>
            </a:endParaRPr>
          </a:p>
        </p:txBody>
      </p:sp>
      <p:sp>
        <p:nvSpPr>
          <p:cNvPr id="44" name="标题 4"/>
          <p:cNvSpPr txBox="1"/>
          <p:nvPr/>
        </p:nvSpPr>
        <p:spPr>
          <a:xfrm>
            <a:off x="6818556" y="4575065"/>
            <a:ext cx="1728417" cy="431948"/>
          </a:xfrm>
          <a:prstGeom prst="rect">
            <a:avLst/>
          </a:prstGeom>
          <a:solidFill>
            <a:schemeClr val="accent3"/>
          </a:solidFill>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65" dirty="0">
                <a:solidFill>
                  <a:schemeClr val="bg1"/>
                </a:solidFill>
                <a:latin typeface="Impact MT Std" pitchFamily="34" charset="0"/>
                <a:ea typeface="微软雅黑" panose="020B0503020204020204" pitchFamily="34" charset="-122"/>
              </a:rPr>
              <a:t>获得各类奖项</a:t>
            </a:r>
            <a:endParaRPr lang="en-US" altLang="zh-CN" sz="1865" dirty="0">
              <a:solidFill>
                <a:schemeClr val="bg1"/>
              </a:solidFill>
              <a:latin typeface="Impact MT Std" pitchFamily="34" charset="0"/>
              <a:ea typeface="微软雅黑" panose="020B0503020204020204" pitchFamily="34" charset="-122"/>
            </a:endParaRPr>
          </a:p>
        </p:txBody>
      </p:sp>
      <p:cxnSp>
        <p:nvCxnSpPr>
          <p:cNvPr id="45" name="直接连接符 44"/>
          <p:cNvCxnSpPr/>
          <p:nvPr/>
        </p:nvCxnSpPr>
        <p:spPr>
          <a:xfrm>
            <a:off x="8835041" y="2415326"/>
            <a:ext cx="0" cy="2375713"/>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标题 4"/>
          <p:cNvSpPr txBox="1"/>
          <p:nvPr/>
        </p:nvSpPr>
        <p:spPr>
          <a:xfrm>
            <a:off x="8979077" y="2271344"/>
            <a:ext cx="1872452"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665" b="1" dirty="0">
                <a:solidFill>
                  <a:schemeClr val="bg1">
                    <a:lumMod val="65000"/>
                  </a:schemeClr>
                </a:solidFill>
                <a:latin typeface="微软雅黑" panose="020B0503020204020204" pitchFamily="34" charset="-122"/>
                <a:ea typeface="微软雅黑" panose="020B0503020204020204" pitchFamily="34" charset="-122"/>
              </a:rPr>
              <a:t>5000</a:t>
            </a:r>
            <a:r>
              <a:rPr lang="zh-CN" altLang="en-US" sz="2665" b="1" dirty="0">
                <a:solidFill>
                  <a:schemeClr val="bg1">
                    <a:lumMod val="65000"/>
                  </a:schemeClr>
                </a:solidFill>
                <a:latin typeface="微软雅黑" panose="020B0503020204020204" pitchFamily="34" charset="-122"/>
                <a:ea typeface="微软雅黑" panose="020B0503020204020204" pitchFamily="34" charset="-122"/>
              </a:rPr>
              <a:t>万</a:t>
            </a:r>
            <a:endParaRPr lang="en-US" altLang="zh-CN" sz="2665"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标题 4"/>
          <p:cNvSpPr txBox="1"/>
          <p:nvPr/>
        </p:nvSpPr>
        <p:spPr>
          <a:xfrm>
            <a:off x="8979077" y="2775282"/>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8" name="标题 4"/>
          <p:cNvSpPr txBox="1"/>
          <p:nvPr/>
        </p:nvSpPr>
        <p:spPr>
          <a:xfrm>
            <a:off x="8979077" y="306324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标题 4"/>
          <p:cNvSpPr txBox="1"/>
          <p:nvPr/>
        </p:nvSpPr>
        <p:spPr>
          <a:xfrm>
            <a:off x="8979077" y="3351213"/>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标题 4"/>
          <p:cNvSpPr txBox="1"/>
          <p:nvPr/>
        </p:nvSpPr>
        <p:spPr>
          <a:xfrm>
            <a:off x="8979077" y="3639178"/>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1" name="标题 4"/>
          <p:cNvSpPr txBox="1"/>
          <p:nvPr/>
        </p:nvSpPr>
        <p:spPr>
          <a:xfrm>
            <a:off x="8979077" y="3927144"/>
            <a:ext cx="2160521" cy="647921"/>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8763025" y="4575065"/>
            <a:ext cx="2304556" cy="431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2400">
              <a:latin typeface="Impact MT Std" pitchFamily="34" charset="0"/>
            </a:endParaRPr>
          </a:p>
        </p:txBody>
      </p:sp>
      <p:sp>
        <p:nvSpPr>
          <p:cNvPr id="53" name="标题 4"/>
          <p:cNvSpPr txBox="1"/>
          <p:nvPr/>
        </p:nvSpPr>
        <p:spPr>
          <a:xfrm>
            <a:off x="9339164" y="4575065"/>
            <a:ext cx="1728417" cy="431948"/>
          </a:xfrm>
          <a:prstGeom prst="rect">
            <a:avLst/>
          </a:prstGeom>
        </p:spPr>
        <p:txBody>
          <a:bodyPr vert="horz" lIns="91428" tIns="45713" rIns="91428"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65" dirty="0">
                <a:solidFill>
                  <a:schemeClr val="bg1"/>
                </a:solidFill>
                <a:latin typeface="Impact MT Std" pitchFamily="34" charset="0"/>
                <a:ea typeface="微软雅黑" panose="020B0503020204020204" pitchFamily="34" charset="-122"/>
              </a:rPr>
              <a:t>年度销售额</a:t>
            </a:r>
            <a:endParaRPr lang="en-US" altLang="zh-CN" sz="1865" dirty="0">
              <a:solidFill>
                <a:schemeClr val="bg1"/>
              </a:solidFill>
              <a:latin typeface="Impact MT Std" pitchFamily="34" charset="0"/>
              <a:ea typeface="微软雅黑" panose="020B0503020204020204" pitchFamily="34" charset="-122"/>
            </a:endParaRPr>
          </a:p>
        </p:txBody>
      </p:sp>
      <p:sp>
        <p:nvSpPr>
          <p:cNvPr id="54" name="Freeform 63"/>
          <p:cNvSpPr>
            <a:spLocks noEditPoints="1"/>
          </p:cNvSpPr>
          <p:nvPr/>
        </p:nvSpPr>
        <p:spPr bwMode="auto">
          <a:xfrm>
            <a:off x="3865843" y="4679465"/>
            <a:ext cx="281024" cy="293620"/>
          </a:xfrm>
          <a:custGeom>
            <a:avLst/>
            <a:gdLst>
              <a:gd name="T0" fmla="*/ 17 w 195"/>
              <a:gd name="T1" fmla="*/ 103 h 203"/>
              <a:gd name="T2" fmla="*/ 17 w 195"/>
              <a:gd name="T3" fmla="*/ 45 h 203"/>
              <a:gd name="T4" fmla="*/ 0 w 195"/>
              <a:gd name="T5" fmla="*/ 74 h 203"/>
              <a:gd name="T6" fmla="*/ 17 w 195"/>
              <a:gd name="T7" fmla="*/ 103 h 203"/>
              <a:gd name="T8" fmla="*/ 29 w 195"/>
              <a:gd name="T9" fmla="*/ 112 h 203"/>
              <a:gd name="T10" fmla="*/ 77 w 195"/>
              <a:gd name="T11" fmla="*/ 112 h 203"/>
              <a:gd name="T12" fmla="*/ 77 w 195"/>
              <a:gd name="T13" fmla="*/ 40 h 203"/>
              <a:gd name="T14" fmla="*/ 29 w 195"/>
              <a:gd name="T15" fmla="*/ 40 h 203"/>
              <a:gd name="T16" fmla="*/ 21 w 195"/>
              <a:gd name="T17" fmla="*/ 48 h 203"/>
              <a:gd name="T18" fmla="*/ 21 w 195"/>
              <a:gd name="T19" fmla="*/ 104 h 203"/>
              <a:gd name="T20" fmla="*/ 29 w 195"/>
              <a:gd name="T21" fmla="*/ 112 h 203"/>
              <a:gd name="T22" fmla="*/ 161 w 195"/>
              <a:gd name="T23" fmla="*/ 13 h 203"/>
              <a:gd name="T24" fmla="*/ 81 w 195"/>
              <a:gd name="T25" fmla="*/ 40 h 203"/>
              <a:gd name="T26" fmla="*/ 81 w 195"/>
              <a:gd name="T27" fmla="*/ 113 h 203"/>
              <a:gd name="T28" fmla="*/ 161 w 195"/>
              <a:gd name="T29" fmla="*/ 140 h 203"/>
              <a:gd name="T30" fmla="*/ 161 w 195"/>
              <a:gd name="T31" fmla="*/ 13 h 203"/>
              <a:gd name="T32" fmla="*/ 89 w 195"/>
              <a:gd name="T33" fmla="*/ 68 h 203"/>
              <a:gd name="T34" fmla="*/ 89 w 195"/>
              <a:gd name="T35" fmla="*/ 52 h 203"/>
              <a:gd name="T36" fmla="*/ 154 w 195"/>
              <a:gd name="T37" fmla="*/ 29 h 203"/>
              <a:gd name="T38" fmla="*/ 89 w 195"/>
              <a:gd name="T39" fmla="*/ 68 h 203"/>
              <a:gd name="T40" fmla="*/ 177 w 195"/>
              <a:gd name="T41" fmla="*/ 0 h 203"/>
              <a:gd name="T42" fmla="*/ 165 w 195"/>
              <a:gd name="T43" fmla="*/ 0 h 203"/>
              <a:gd name="T44" fmla="*/ 165 w 195"/>
              <a:gd name="T45" fmla="*/ 152 h 203"/>
              <a:gd name="T46" fmla="*/ 177 w 195"/>
              <a:gd name="T47" fmla="*/ 152 h 203"/>
              <a:gd name="T48" fmla="*/ 177 w 195"/>
              <a:gd name="T49" fmla="*/ 0 h 203"/>
              <a:gd name="T50" fmla="*/ 195 w 195"/>
              <a:gd name="T51" fmla="*/ 75 h 203"/>
              <a:gd name="T52" fmla="*/ 181 w 195"/>
              <a:gd name="T53" fmla="*/ 54 h 203"/>
              <a:gd name="T54" fmla="*/ 181 w 195"/>
              <a:gd name="T55" fmla="*/ 96 h 203"/>
              <a:gd name="T56" fmla="*/ 195 w 195"/>
              <a:gd name="T57" fmla="*/ 75 h 203"/>
              <a:gd name="T58" fmla="*/ 65 w 195"/>
              <a:gd name="T59" fmla="*/ 116 h 203"/>
              <a:gd name="T60" fmla="*/ 29 w 195"/>
              <a:gd name="T61" fmla="*/ 116 h 203"/>
              <a:gd name="T62" fmla="*/ 41 w 195"/>
              <a:gd name="T63" fmla="*/ 186 h 203"/>
              <a:gd name="T64" fmla="*/ 65 w 195"/>
              <a:gd name="T65" fmla="*/ 180 h 203"/>
              <a:gd name="T66" fmla="*/ 65 w 195"/>
              <a:gd name="T67"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203">
                <a:moveTo>
                  <a:pt x="17" y="103"/>
                </a:moveTo>
                <a:cubicBezTo>
                  <a:pt x="17" y="45"/>
                  <a:pt x="17" y="45"/>
                  <a:pt x="17" y="45"/>
                </a:cubicBezTo>
                <a:cubicBezTo>
                  <a:pt x="7" y="48"/>
                  <a:pt x="0" y="60"/>
                  <a:pt x="0" y="74"/>
                </a:cubicBezTo>
                <a:cubicBezTo>
                  <a:pt x="0" y="88"/>
                  <a:pt x="7" y="100"/>
                  <a:pt x="17" y="103"/>
                </a:cubicBezTo>
                <a:close/>
                <a:moveTo>
                  <a:pt x="29" y="112"/>
                </a:moveTo>
                <a:cubicBezTo>
                  <a:pt x="77" y="112"/>
                  <a:pt x="77" y="112"/>
                  <a:pt x="77" y="112"/>
                </a:cubicBezTo>
                <a:cubicBezTo>
                  <a:pt x="77" y="40"/>
                  <a:pt x="77" y="40"/>
                  <a:pt x="77" y="40"/>
                </a:cubicBezTo>
                <a:cubicBezTo>
                  <a:pt x="29" y="40"/>
                  <a:pt x="29" y="40"/>
                  <a:pt x="29" y="40"/>
                </a:cubicBezTo>
                <a:cubicBezTo>
                  <a:pt x="24" y="40"/>
                  <a:pt x="21" y="44"/>
                  <a:pt x="21" y="48"/>
                </a:cubicBezTo>
                <a:cubicBezTo>
                  <a:pt x="21" y="104"/>
                  <a:pt x="21" y="104"/>
                  <a:pt x="21" y="104"/>
                </a:cubicBezTo>
                <a:cubicBezTo>
                  <a:pt x="21" y="109"/>
                  <a:pt x="24" y="112"/>
                  <a:pt x="29" y="112"/>
                </a:cubicBezTo>
                <a:close/>
                <a:moveTo>
                  <a:pt x="161" y="13"/>
                </a:moveTo>
                <a:cubicBezTo>
                  <a:pt x="161" y="13"/>
                  <a:pt x="122" y="40"/>
                  <a:pt x="81" y="40"/>
                </a:cubicBezTo>
                <a:cubicBezTo>
                  <a:pt x="81" y="57"/>
                  <a:pt x="81" y="107"/>
                  <a:pt x="81" y="113"/>
                </a:cubicBezTo>
                <a:cubicBezTo>
                  <a:pt x="122" y="113"/>
                  <a:pt x="161" y="140"/>
                  <a:pt x="161" y="140"/>
                </a:cubicBezTo>
                <a:lnTo>
                  <a:pt x="161" y="13"/>
                </a:lnTo>
                <a:close/>
                <a:moveTo>
                  <a:pt x="89" y="68"/>
                </a:moveTo>
                <a:cubicBezTo>
                  <a:pt x="89" y="52"/>
                  <a:pt x="89" y="52"/>
                  <a:pt x="89" y="52"/>
                </a:cubicBezTo>
                <a:cubicBezTo>
                  <a:pt x="89" y="52"/>
                  <a:pt x="124" y="54"/>
                  <a:pt x="154" y="29"/>
                </a:cubicBezTo>
                <a:cubicBezTo>
                  <a:pt x="154" y="53"/>
                  <a:pt x="89" y="68"/>
                  <a:pt x="89" y="68"/>
                </a:cubicBezTo>
                <a:close/>
                <a:moveTo>
                  <a:pt x="177" y="0"/>
                </a:moveTo>
                <a:cubicBezTo>
                  <a:pt x="165" y="0"/>
                  <a:pt x="165" y="0"/>
                  <a:pt x="165" y="0"/>
                </a:cubicBezTo>
                <a:cubicBezTo>
                  <a:pt x="165" y="152"/>
                  <a:pt x="165" y="152"/>
                  <a:pt x="165" y="152"/>
                </a:cubicBezTo>
                <a:cubicBezTo>
                  <a:pt x="177" y="152"/>
                  <a:pt x="177" y="152"/>
                  <a:pt x="177" y="152"/>
                </a:cubicBezTo>
                <a:lnTo>
                  <a:pt x="177" y="0"/>
                </a:lnTo>
                <a:close/>
                <a:moveTo>
                  <a:pt x="195" y="75"/>
                </a:moveTo>
                <a:cubicBezTo>
                  <a:pt x="195" y="66"/>
                  <a:pt x="189" y="58"/>
                  <a:pt x="181" y="54"/>
                </a:cubicBezTo>
                <a:cubicBezTo>
                  <a:pt x="181" y="96"/>
                  <a:pt x="181" y="96"/>
                  <a:pt x="181" y="96"/>
                </a:cubicBezTo>
                <a:cubicBezTo>
                  <a:pt x="189" y="92"/>
                  <a:pt x="195" y="84"/>
                  <a:pt x="195" y="75"/>
                </a:cubicBezTo>
                <a:close/>
                <a:moveTo>
                  <a:pt x="65" y="116"/>
                </a:moveTo>
                <a:cubicBezTo>
                  <a:pt x="62" y="116"/>
                  <a:pt x="29" y="116"/>
                  <a:pt x="29" y="116"/>
                </a:cubicBezTo>
                <a:cubicBezTo>
                  <a:pt x="29" y="116"/>
                  <a:pt x="27" y="161"/>
                  <a:pt x="41" y="186"/>
                </a:cubicBezTo>
                <a:cubicBezTo>
                  <a:pt x="59" y="203"/>
                  <a:pt x="67" y="185"/>
                  <a:pt x="65" y="180"/>
                </a:cubicBezTo>
                <a:cubicBezTo>
                  <a:pt x="63" y="175"/>
                  <a:pt x="51" y="135"/>
                  <a:pt x="65" y="116"/>
                </a:cubicBezTo>
                <a:close/>
              </a:path>
            </a:pathLst>
          </a:custGeom>
          <a:solidFill>
            <a:schemeClr val="bg1"/>
          </a:solidFill>
          <a:ln>
            <a:noFill/>
          </a:ln>
        </p:spPr>
        <p:txBody>
          <a:bodyPr vert="horz" wrap="square" lIns="91428" tIns="45713" rIns="91428" bIns="45713" numCol="1" anchor="t" anchorCtr="0" compatLnSpc="1"/>
          <a:lstStyle/>
          <a:p>
            <a:endParaRPr lang="zh-CN" altLang="en-US" sz="2400">
              <a:latin typeface="Impact MT Std" pitchFamily="34" charset="0"/>
            </a:endParaRPr>
          </a:p>
        </p:txBody>
      </p:sp>
      <p:sp>
        <p:nvSpPr>
          <p:cNvPr id="55" name="流程图: 联系 20"/>
          <p:cNvSpPr/>
          <p:nvPr/>
        </p:nvSpPr>
        <p:spPr>
          <a:xfrm>
            <a:off x="6458467" y="4642360"/>
            <a:ext cx="216053" cy="318525"/>
          </a:xfrm>
          <a:custGeom>
            <a:avLst/>
            <a:gdLst/>
            <a:ahLst/>
            <a:cxnLst/>
            <a:rect l="l" t="t" r="r" b="b"/>
            <a:pathLst>
              <a:path w="977900" h="1447800">
                <a:moveTo>
                  <a:pt x="485775" y="203200"/>
                </a:moveTo>
                <a:lnTo>
                  <a:pt x="546485" y="399665"/>
                </a:lnTo>
                <a:lnTo>
                  <a:pt x="742949" y="399664"/>
                </a:lnTo>
                <a:lnTo>
                  <a:pt x="584005" y="521084"/>
                </a:lnTo>
                <a:lnTo>
                  <a:pt x="644718" y="717549"/>
                </a:lnTo>
                <a:lnTo>
                  <a:pt x="485775" y="596126"/>
                </a:lnTo>
                <a:lnTo>
                  <a:pt x="326832" y="717549"/>
                </a:lnTo>
                <a:lnTo>
                  <a:pt x="387545" y="521084"/>
                </a:lnTo>
                <a:lnTo>
                  <a:pt x="228601" y="399664"/>
                </a:lnTo>
                <a:lnTo>
                  <a:pt x="425065" y="399665"/>
                </a:lnTo>
                <a:close/>
                <a:moveTo>
                  <a:pt x="486229" y="136980"/>
                </a:moveTo>
                <a:cubicBezTo>
                  <a:pt x="290839" y="136980"/>
                  <a:pt x="132444" y="295375"/>
                  <a:pt x="132444" y="490765"/>
                </a:cubicBezTo>
                <a:cubicBezTo>
                  <a:pt x="132444" y="686155"/>
                  <a:pt x="290839" y="844550"/>
                  <a:pt x="486229" y="844550"/>
                </a:cubicBezTo>
                <a:cubicBezTo>
                  <a:pt x="681619" y="844550"/>
                  <a:pt x="840014" y="686155"/>
                  <a:pt x="840014" y="490765"/>
                </a:cubicBezTo>
                <a:cubicBezTo>
                  <a:pt x="840014" y="295375"/>
                  <a:pt x="681619" y="136980"/>
                  <a:pt x="486229" y="136980"/>
                </a:cubicBezTo>
                <a:close/>
                <a:moveTo>
                  <a:pt x="488950" y="0"/>
                </a:moveTo>
                <a:cubicBezTo>
                  <a:pt x="758990" y="0"/>
                  <a:pt x="977900" y="218910"/>
                  <a:pt x="977900" y="488950"/>
                </a:cubicBezTo>
                <a:cubicBezTo>
                  <a:pt x="977900" y="682898"/>
                  <a:pt x="864979" y="850470"/>
                  <a:pt x="700535" y="927935"/>
                </a:cubicBezTo>
                <a:lnTo>
                  <a:pt x="809625" y="1447800"/>
                </a:lnTo>
                <a:lnTo>
                  <a:pt x="506413" y="1206950"/>
                </a:lnTo>
                <a:lnTo>
                  <a:pt x="203200" y="1447800"/>
                </a:lnTo>
                <a:lnTo>
                  <a:pt x="309181" y="942752"/>
                </a:lnTo>
                <a:cubicBezTo>
                  <a:pt x="127925" y="871931"/>
                  <a:pt x="0" y="695380"/>
                  <a:pt x="0" y="488950"/>
                </a:cubicBezTo>
                <a:cubicBezTo>
                  <a:pt x="0" y="218910"/>
                  <a:pt x="218910" y="0"/>
                  <a:pt x="4889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anchor="ctr"/>
          <a:lstStyle/>
          <a:p>
            <a:pPr algn="ctr" defTabSz="921385">
              <a:defRPr/>
            </a:pPr>
            <a:endParaRPr lang="zh-CN" altLang="en-US" sz="2400" dirty="0">
              <a:latin typeface="Impact MT Std" pitchFamily="34" charset="0"/>
            </a:endParaRPr>
          </a:p>
        </p:txBody>
      </p:sp>
      <p:sp>
        <p:nvSpPr>
          <p:cNvPr id="56" name="Freeform 174"/>
          <p:cNvSpPr>
            <a:spLocks noEditPoints="1"/>
          </p:cNvSpPr>
          <p:nvPr/>
        </p:nvSpPr>
        <p:spPr bwMode="auto">
          <a:xfrm>
            <a:off x="8960122" y="4649784"/>
            <a:ext cx="282612" cy="282509"/>
          </a:xfrm>
          <a:custGeom>
            <a:avLst/>
            <a:gdLst>
              <a:gd name="T0" fmla="*/ 99 w 197"/>
              <a:gd name="T1" fmla="*/ 0 h 197"/>
              <a:gd name="T2" fmla="*/ 158 w 197"/>
              <a:gd name="T3" fmla="*/ 159 h 197"/>
              <a:gd name="T4" fmla="*/ 159 w 197"/>
              <a:gd name="T5" fmla="*/ 122 h 197"/>
              <a:gd name="T6" fmla="*/ 154 w 197"/>
              <a:gd name="T7" fmla="*/ 131 h 197"/>
              <a:gd name="T8" fmla="*/ 150 w 197"/>
              <a:gd name="T9" fmla="*/ 137 h 197"/>
              <a:gd name="T10" fmla="*/ 99 w 197"/>
              <a:gd name="T11" fmla="*/ 183 h 197"/>
              <a:gd name="T12" fmla="*/ 104 w 197"/>
              <a:gd name="T13" fmla="*/ 162 h 197"/>
              <a:gd name="T14" fmla="*/ 86 w 197"/>
              <a:gd name="T15" fmla="*/ 161 h 197"/>
              <a:gd name="T16" fmla="*/ 99 w 197"/>
              <a:gd name="T17" fmla="*/ 183 h 197"/>
              <a:gd name="T18" fmla="*/ 48 w 197"/>
              <a:gd name="T19" fmla="*/ 139 h 197"/>
              <a:gd name="T20" fmla="*/ 39 w 197"/>
              <a:gd name="T21" fmla="*/ 122 h 197"/>
              <a:gd name="T22" fmla="*/ 38 w 197"/>
              <a:gd name="T23" fmla="*/ 39 h 197"/>
              <a:gd name="T24" fmla="*/ 41 w 197"/>
              <a:gd name="T25" fmla="*/ 71 h 197"/>
              <a:gd name="T26" fmla="*/ 44 w 197"/>
              <a:gd name="T27" fmla="*/ 65 h 197"/>
              <a:gd name="T28" fmla="*/ 38 w 197"/>
              <a:gd name="T29" fmla="*/ 39 h 197"/>
              <a:gd name="T30" fmla="*/ 86 w 197"/>
              <a:gd name="T31" fmla="*/ 35 h 197"/>
              <a:gd name="T32" fmla="*/ 99 w 197"/>
              <a:gd name="T33" fmla="*/ 34 h 197"/>
              <a:gd name="T34" fmla="*/ 109 w 197"/>
              <a:gd name="T35" fmla="*/ 35 h 197"/>
              <a:gd name="T36" fmla="*/ 130 w 197"/>
              <a:gd name="T37" fmla="*/ 52 h 197"/>
              <a:gd name="T38" fmla="*/ 99 w 197"/>
              <a:gd name="T39" fmla="*/ 43 h 197"/>
              <a:gd name="T40" fmla="*/ 68 w 197"/>
              <a:gd name="T41" fmla="*/ 52 h 197"/>
              <a:gd name="T42" fmla="*/ 45 w 197"/>
              <a:gd name="T43" fmla="*/ 109 h 197"/>
              <a:gd name="T44" fmla="*/ 82 w 197"/>
              <a:gd name="T45" fmla="*/ 151 h 197"/>
              <a:gd name="T46" fmla="*/ 125 w 197"/>
              <a:gd name="T47" fmla="*/ 147 h 197"/>
              <a:gd name="T48" fmla="*/ 154 w 197"/>
              <a:gd name="T49" fmla="*/ 98 h 197"/>
              <a:gd name="T50" fmla="*/ 158 w 197"/>
              <a:gd name="T51" fmla="*/ 38 h 197"/>
              <a:gd name="T52" fmla="*/ 151 w 197"/>
              <a:gd name="T53" fmla="*/ 60 h 197"/>
              <a:gd name="T54" fmla="*/ 154 w 197"/>
              <a:gd name="T55" fmla="*/ 65 h 197"/>
              <a:gd name="T56" fmla="*/ 159 w 197"/>
              <a:gd name="T57" fmla="*/ 75 h 197"/>
              <a:gd name="T58" fmla="*/ 158 w 197"/>
              <a:gd name="T59" fmla="*/ 38 h 197"/>
              <a:gd name="T60" fmla="*/ 123 w 197"/>
              <a:gd name="T61" fmla="*/ 96 h 197"/>
              <a:gd name="T62" fmla="*/ 104 w 197"/>
              <a:gd name="T63" fmla="*/ 131 h 197"/>
              <a:gd name="T64" fmla="*/ 99 w 197"/>
              <a:gd name="T65" fmla="*/ 131 h 197"/>
              <a:gd name="T66" fmla="*/ 75 w 197"/>
              <a:gd name="T67" fmla="*/ 109 h 197"/>
              <a:gd name="T68" fmla="*/ 90 w 197"/>
              <a:gd name="T69" fmla="*/ 114 h 197"/>
              <a:gd name="T70" fmla="*/ 92 w 197"/>
              <a:gd name="T71" fmla="*/ 125 h 197"/>
              <a:gd name="T72" fmla="*/ 97 w 197"/>
              <a:gd name="T73" fmla="*/ 103 h 197"/>
              <a:gd name="T74" fmla="*/ 75 w 197"/>
              <a:gd name="T75" fmla="*/ 84 h 197"/>
              <a:gd name="T76" fmla="*/ 87 w 197"/>
              <a:gd name="T77" fmla="*/ 66 h 197"/>
              <a:gd name="T78" fmla="*/ 104 w 197"/>
              <a:gd name="T79" fmla="*/ 52 h 197"/>
              <a:gd name="T80" fmla="*/ 127 w 197"/>
              <a:gd name="T81" fmla="*/ 77 h 197"/>
              <a:gd name="T82" fmla="*/ 113 w 197"/>
              <a:gd name="T83" fmla="*/ 84 h 197"/>
              <a:gd name="T84" fmla="*/ 113 w 197"/>
              <a:gd name="T85" fmla="*/ 69 h 197"/>
              <a:gd name="T86" fmla="*/ 104 w 197"/>
              <a:gd name="T87" fmla="*/ 88 h 197"/>
              <a:gd name="T88" fmla="*/ 114 w 197"/>
              <a:gd name="T89" fmla="*/ 122 h 197"/>
              <a:gd name="T90" fmla="*/ 106 w 197"/>
              <a:gd name="T91" fmla="*/ 104 h 197"/>
              <a:gd name="T92" fmla="*/ 104 w 197"/>
              <a:gd name="T93" fmla="*/ 126 h 197"/>
              <a:gd name="T94" fmla="*/ 87 w 197"/>
              <a:gd name="T95" fmla="*/ 78 h 197"/>
              <a:gd name="T96" fmla="*/ 98 w 197"/>
              <a:gd name="T97" fmla="*/ 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97">
                <a:moveTo>
                  <a:pt x="99" y="197"/>
                </a:moveTo>
                <a:cubicBezTo>
                  <a:pt x="44" y="197"/>
                  <a:pt x="0" y="153"/>
                  <a:pt x="0" y="98"/>
                </a:cubicBezTo>
                <a:cubicBezTo>
                  <a:pt x="0" y="44"/>
                  <a:pt x="44" y="0"/>
                  <a:pt x="99" y="0"/>
                </a:cubicBezTo>
                <a:cubicBezTo>
                  <a:pt x="153" y="0"/>
                  <a:pt x="197" y="44"/>
                  <a:pt x="197" y="98"/>
                </a:cubicBezTo>
                <a:cubicBezTo>
                  <a:pt x="197" y="153"/>
                  <a:pt x="153" y="197"/>
                  <a:pt x="99" y="197"/>
                </a:cubicBezTo>
                <a:close/>
                <a:moveTo>
                  <a:pt x="158" y="159"/>
                </a:moveTo>
                <a:cubicBezTo>
                  <a:pt x="168" y="149"/>
                  <a:pt x="176" y="136"/>
                  <a:pt x="180" y="122"/>
                </a:cubicBezTo>
                <a:cubicBezTo>
                  <a:pt x="159" y="122"/>
                  <a:pt x="159" y="122"/>
                  <a:pt x="159" y="122"/>
                </a:cubicBezTo>
                <a:cubicBezTo>
                  <a:pt x="159" y="122"/>
                  <a:pt x="159" y="122"/>
                  <a:pt x="159" y="122"/>
                </a:cubicBezTo>
                <a:cubicBezTo>
                  <a:pt x="158" y="124"/>
                  <a:pt x="157" y="125"/>
                  <a:pt x="157" y="127"/>
                </a:cubicBezTo>
                <a:cubicBezTo>
                  <a:pt x="156" y="127"/>
                  <a:pt x="156" y="127"/>
                  <a:pt x="156" y="127"/>
                </a:cubicBezTo>
                <a:cubicBezTo>
                  <a:pt x="156" y="129"/>
                  <a:pt x="155" y="130"/>
                  <a:pt x="154" y="131"/>
                </a:cubicBezTo>
                <a:cubicBezTo>
                  <a:pt x="154" y="132"/>
                  <a:pt x="154" y="132"/>
                  <a:pt x="153" y="132"/>
                </a:cubicBezTo>
                <a:cubicBezTo>
                  <a:pt x="153" y="134"/>
                  <a:pt x="152" y="135"/>
                  <a:pt x="151" y="136"/>
                </a:cubicBezTo>
                <a:cubicBezTo>
                  <a:pt x="151" y="136"/>
                  <a:pt x="151" y="137"/>
                  <a:pt x="150" y="137"/>
                </a:cubicBezTo>
                <a:cubicBezTo>
                  <a:pt x="149" y="138"/>
                  <a:pt x="148" y="139"/>
                  <a:pt x="147" y="141"/>
                </a:cubicBezTo>
                <a:lnTo>
                  <a:pt x="158" y="159"/>
                </a:lnTo>
                <a:close/>
                <a:moveTo>
                  <a:pt x="99" y="183"/>
                </a:moveTo>
                <a:cubicBezTo>
                  <a:pt x="106" y="183"/>
                  <a:pt x="113" y="182"/>
                  <a:pt x="119" y="180"/>
                </a:cubicBezTo>
                <a:cubicBezTo>
                  <a:pt x="109" y="162"/>
                  <a:pt x="109" y="162"/>
                  <a:pt x="109" y="162"/>
                </a:cubicBezTo>
                <a:cubicBezTo>
                  <a:pt x="107" y="162"/>
                  <a:pt x="106" y="162"/>
                  <a:pt x="104" y="162"/>
                </a:cubicBezTo>
                <a:cubicBezTo>
                  <a:pt x="102" y="163"/>
                  <a:pt x="101" y="163"/>
                  <a:pt x="99" y="163"/>
                </a:cubicBezTo>
                <a:cubicBezTo>
                  <a:pt x="97" y="163"/>
                  <a:pt x="94" y="163"/>
                  <a:pt x="92" y="162"/>
                </a:cubicBezTo>
                <a:cubicBezTo>
                  <a:pt x="90" y="162"/>
                  <a:pt x="88" y="162"/>
                  <a:pt x="86" y="161"/>
                </a:cubicBezTo>
                <a:cubicBezTo>
                  <a:pt x="86" y="161"/>
                  <a:pt x="86" y="161"/>
                  <a:pt x="86" y="161"/>
                </a:cubicBezTo>
                <a:cubicBezTo>
                  <a:pt x="76" y="179"/>
                  <a:pt x="76" y="179"/>
                  <a:pt x="76" y="179"/>
                </a:cubicBezTo>
                <a:cubicBezTo>
                  <a:pt x="83" y="182"/>
                  <a:pt x="91" y="183"/>
                  <a:pt x="99" y="183"/>
                </a:cubicBezTo>
                <a:close/>
                <a:moveTo>
                  <a:pt x="38" y="157"/>
                </a:moveTo>
                <a:cubicBezTo>
                  <a:pt x="48" y="139"/>
                  <a:pt x="48" y="139"/>
                  <a:pt x="48" y="139"/>
                </a:cubicBezTo>
                <a:cubicBezTo>
                  <a:pt x="48" y="139"/>
                  <a:pt x="48" y="139"/>
                  <a:pt x="48" y="139"/>
                </a:cubicBezTo>
                <a:cubicBezTo>
                  <a:pt x="47" y="136"/>
                  <a:pt x="45" y="134"/>
                  <a:pt x="43" y="131"/>
                </a:cubicBezTo>
                <a:cubicBezTo>
                  <a:pt x="43" y="131"/>
                  <a:pt x="43" y="131"/>
                  <a:pt x="43" y="131"/>
                </a:cubicBezTo>
                <a:cubicBezTo>
                  <a:pt x="41" y="128"/>
                  <a:pt x="40" y="125"/>
                  <a:pt x="39" y="122"/>
                </a:cubicBezTo>
                <a:cubicBezTo>
                  <a:pt x="18" y="122"/>
                  <a:pt x="18" y="122"/>
                  <a:pt x="18" y="122"/>
                </a:cubicBezTo>
                <a:cubicBezTo>
                  <a:pt x="22" y="135"/>
                  <a:pt x="29" y="147"/>
                  <a:pt x="38" y="157"/>
                </a:cubicBezTo>
                <a:close/>
                <a:moveTo>
                  <a:pt x="38" y="39"/>
                </a:moveTo>
                <a:cubicBezTo>
                  <a:pt x="29" y="49"/>
                  <a:pt x="21" y="61"/>
                  <a:pt x="18" y="75"/>
                </a:cubicBezTo>
                <a:cubicBezTo>
                  <a:pt x="39" y="75"/>
                  <a:pt x="39" y="75"/>
                  <a:pt x="39" y="75"/>
                </a:cubicBezTo>
                <a:cubicBezTo>
                  <a:pt x="39" y="73"/>
                  <a:pt x="40" y="72"/>
                  <a:pt x="41" y="71"/>
                </a:cubicBezTo>
                <a:cubicBezTo>
                  <a:pt x="41" y="70"/>
                  <a:pt x="41" y="70"/>
                  <a:pt x="41" y="70"/>
                </a:cubicBezTo>
                <a:cubicBezTo>
                  <a:pt x="42" y="69"/>
                  <a:pt x="42" y="67"/>
                  <a:pt x="43" y="66"/>
                </a:cubicBezTo>
                <a:cubicBezTo>
                  <a:pt x="43" y="66"/>
                  <a:pt x="43" y="65"/>
                  <a:pt x="44" y="65"/>
                </a:cubicBezTo>
                <a:cubicBezTo>
                  <a:pt x="45" y="62"/>
                  <a:pt x="47" y="60"/>
                  <a:pt x="49" y="58"/>
                </a:cubicBezTo>
                <a:cubicBezTo>
                  <a:pt x="49" y="58"/>
                  <a:pt x="49" y="58"/>
                  <a:pt x="49" y="58"/>
                </a:cubicBezTo>
                <a:lnTo>
                  <a:pt x="38" y="39"/>
                </a:lnTo>
                <a:close/>
                <a:moveTo>
                  <a:pt x="99" y="14"/>
                </a:moveTo>
                <a:cubicBezTo>
                  <a:pt x="91" y="14"/>
                  <a:pt x="83" y="15"/>
                  <a:pt x="76" y="17"/>
                </a:cubicBezTo>
                <a:cubicBezTo>
                  <a:pt x="86" y="35"/>
                  <a:pt x="86" y="35"/>
                  <a:pt x="86" y="35"/>
                </a:cubicBezTo>
                <a:cubicBezTo>
                  <a:pt x="86" y="35"/>
                  <a:pt x="86" y="35"/>
                  <a:pt x="86" y="35"/>
                </a:cubicBezTo>
                <a:cubicBezTo>
                  <a:pt x="88" y="35"/>
                  <a:pt x="90" y="34"/>
                  <a:pt x="92" y="34"/>
                </a:cubicBezTo>
                <a:cubicBezTo>
                  <a:pt x="95" y="34"/>
                  <a:pt x="97" y="34"/>
                  <a:pt x="99" y="34"/>
                </a:cubicBezTo>
                <a:cubicBezTo>
                  <a:pt x="101" y="34"/>
                  <a:pt x="102" y="34"/>
                  <a:pt x="104" y="34"/>
                </a:cubicBezTo>
                <a:cubicBezTo>
                  <a:pt x="106" y="34"/>
                  <a:pt x="107" y="34"/>
                  <a:pt x="109" y="35"/>
                </a:cubicBezTo>
                <a:cubicBezTo>
                  <a:pt x="109" y="35"/>
                  <a:pt x="109" y="35"/>
                  <a:pt x="109" y="35"/>
                </a:cubicBezTo>
                <a:cubicBezTo>
                  <a:pt x="119" y="16"/>
                  <a:pt x="119" y="16"/>
                  <a:pt x="119" y="16"/>
                </a:cubicBezTo>
                <a:cubicBezTo>
                  <a:pt x="113" y="15"/>
                  <a:pt x="106" y="14"/>
                  <a:pt x="99" y="14"/>
                </a:cubicBezTo>
                <a:close/>
                <a:moveTo>
                  <a:pt x="130" y="52"/>
                </a:moveTo>
                <a:cubicBezTo>
                  <a:pt x="128" y="51"/>
                  <a:pt x="127" y="50"/>
                  <a:pt x="125" y="50"/>
                </a:cubicBezTo>
                <a:cubicBezTo>
                  <a:pt x="122" y="48"/>
                  <a:pt x="119" y="46"/>
                  <a:pt x="115" y="45"/>
                </a:cubicBezTo>
                <a:cubicBezTo>
                  <a:pt x="110" y="44"/>
                  <a:pt x="105" y="43"/>
                  <a:pt x="99" y="43"/>
                </a:cubicBezTo>
                <a:cubicBezTo>
                  <a:pt x="93" y="43"/>
                  <a:pt x="88" y="44"/>
                  <a:pt x="82" y="45"/>
                </a:cubicBezTo>
                <a:cubicBezTo>
                  <a:pt x="79" y="46"/>
                  <a:pt x="76" y="48"/>
                  <a:pt x="72" y="50"/>
                </a:cubicBezTo>
                <a:cubicBezTo>
                  <a:pt x="71" y="50"/>
                  <a:pt x="69" y="51"/>
                  <a:pt x="68" y="52"/>
                </a:cubicBezTo>
                <a:cubicBezTo>
                  <a:pt x="56" y="60"/>
                  <a:pt x="47" y="73"/>
                  <a:pt x="45" y="87"/>
                </a:cubicBezTo>
                <a:cubicBezTo>
                  <a:pt x="44" y="91"/>
                  <a:pt x="43" y="94"/>
                  <a:pt x="43" y="98"/>
                </a:cubicBezTo>
                <a:cubicBezTo>
                  <a:pt x="43" y="102"/>
                  <a:pt x="44" y="106"/>
                  <a:pt x="45" y="109"/>
                </a:cubicBezTo>
                <a:cubicBezTo>
                  <a:pt x="47" y="124"/>
                  <a:pt x="56" y="136"/>
                  <a:pt x="68" y="144"/>
                </a:cubicBezTo>
                <a:cubicBezTo>
                  <a:pt x="69" y="145"/>
                  <a:pt x="71" y="146"/>
                  <a:pt x="72" y="147"/>
                </a:cubicBezTo>
                <a:cubicBezTo>
                  <a:pt x="76" y="149"/>
                  <a:pt x="79" y="150"/>
                  <a:pt x="82" y="151"/>
                </a:cubicBezTo>
                <a:cubicBezTo>
                  <a:pt x="88" y="153"/>
                  <a:pt x="93" y="154"/>
                  <a:pt x="99" y="154"/>
                </a:cubicBezTo>
                <a:cubicBezTo>
                  <a:pt x="105" y="154"/>
                  <a:pt x="110" y="153"/>
                  <a:pt x="115" y="151"/>
                </a:cubicBezTo>
                <a:cubicBezTo>
                  <a:pt x="119" y="150"/>
                  <a:pt x="122" y="149"/>
                  <a:pt x="125" y="147"/>
                </a:cubicBezTo>
                <a:cubicBezTo>
                  <a:pt x="127" y="146"/>
                  <a:pt x="128" y="145"/>
                  <a:pt x="130" y="144"/>
                </a:cubicBezTo>
                <a:cubicBezTo>
                  <a:pt x="142" y="136"/>
                  <a:pt x="150" y="124"/>
                  <a:pt x="153" y="109"/>
                </a:cubicBezTo>
                <a:cubicBezTo>
                  <a:pt x="154" y="106"/>
                  <a:pt x="154" y="102"/>
                  <a:pt x="154" y="98"/>
                </a:cubicBezTo>
                <a:cubicBezTo>
                  <a:pt x="154" y="94"/>
                  <a:pt x="154" y="91"/>
                  <a:pt x="153" y="87"/>
                </a:cubicBezTo>
                <a:cubicBezTo>
                  <a:pt x="150" y="73"/>
                  <a:pt x="142" y="60"/>
                  <a:pt x="130" y="52"/>
                </a:cubicBezTo>
                <a:close/>
                <a:moveTo>
                  <a:pt x="158" y="38"/>
                </a:moveTo>
                <a:cubicBezTo>
                  <a:pt x="147" y="56"/>
                  <a:pt x="147" y="56"/>
                  <a:pt x="147" y="56"/>
                </a:cubicBezTo>
                <a:cubicBezTo>
                  <a:pt x="147" y="56"/>
                  <a:pt x="147" y="56"/>
                  <a:pt x="147" y="56"/>
                </a:cubicBezTo>
                <a:cubicBezTo>
                  <a:pt x="148" y="57"/>
                  <a:pt x="149" y="58"/>
                  <a:pt x="151" y="60"/>
                </a:cubicBezTo>
                <a:cubicBezTo>
                  <a:pt x="151" y="60"/>
                  <a:pt x="151" y="60"/>
                  <a:pt x="151" y="60"/>
                </a:cubicBezTo>
                <a:cubicBezTo>
                  <a:pt x="152" y="62"/>
                  <a:pt x="153" y="63"/>
                  <a:pt x="154" y="65"/>
                </a:cubicBezTo>
                <a:cubicBezTo>
                  <a:pt x="154" y="65"/>
                  <a:pt x="154" y="65"/>
                  <a:pt x="154" y="65"/>
                </a:cubicBezTo>
                <a:cubicBezTo>
                  <a:pt x="155" y="66"/>
                  <a:pt x="156" y="68"/>
                  <a:pt x="156" y="70"/>
                </a:cubicBezTo>
                <a:cubicBezTo>
                  <a:pt x="157" y="70"/>
                  <a:pt x="157" y="70"/>
                  <a:pt x="157" y="70"/>
                </a:cubicBezTo>
                <a:cubicBezTo>
                  <a:pt x="157" y="71"/>
                  <a:pt x="158" y="73"/>
                  <a:pt x="159" y="75"/>
                </a:cubicBezTo>
                <a:cubicBezTo>
                  <a:pt x="159" y="75"/>
                  <a:pt x="159" y="75"/>
                  <a:pt x="159" y="75"/>
                </a:cubicBezTo>
                <a:cubicBezTo>
                  <a:pt x="180" y="75"/>
                  <a:pt x="180" y="75"/>
                  <a:pt x="180" y="75"/>
                </a:cubicBezTo>
                <a:cubicBezTo>
                  <a:pt x="176" y="60"/>
                  <a:pt x="168" y="48"/>
                  <a:pt x="158" y="38"/>
                </a:cubicBezTo>
                <a:close/>
                <a:moveTo>
                  <a:pt x="105" y="89"/>
                </a:moveTo>
                <a:cubicBezTo>
                  <a:pt x="106" y="89"/>
                  <a:pt x="107" y="89"/>
                  <a:pt x="107" y="89"/>
                </a:cubicBezTo>
                <a:cubicBezTo>
                  <a:pt x="114" y="90"/>
                  <a:pt x="120" y="92"/>
                  <a:pt x="123" y="96"/>
                </a:cubicBezTo>
                <a:cubicBezTo>
                  <a:pt x="127" y="99"/>
                  <a:pt x="129" y="103"/>
                  <a:pt x="129" y="109"/>
                </a:cubicBezTo>
                <a:cubicBezTo>
                  <a:pt x="129" y="115"/>
                  <a:pt x="126" y="120"/>
                  <a:pt x="121" y="124"/>
                </a:cubicBezTo>
                <a:cubicBezTo>
                  <a:pt x="117" y="128"/>
                  <a:pt x="111" y="130"/>
                  <a:pt x="104" y="131"/>
                </a:cubicBezTo>
                <a:cubicBezTo>
                  <a:pt x="104" y="145"/>
                  <a:pt x="104" y="145"/>
                  <a:pt x="104" y="145"/>
                </a:cubicBezTo>
                <a:cubicBezTo>
                  <a:pt x="99" y="145"/>
                  <a:pt x="99" y="145"/>
                  <a:pt x="99" y="145"/>
                </a:cubicBezTo>
                <a:cubicBezTo>
                  <a:pt x="99" y="131"/>
                  <a:pt x="99" y="131"/>
                  <a:pt x="99" y="131"/>
                </a:cubicBezTo>
                <a:cubicBezTo>
                  <a:pt x="91" y="130"/>
                  <a:pt x="85" y="129"/>
                  <a:pt x="80" y="126"/>
                </a:cubicBezTo>
                <a:cubicBezTo>
                  <a:pt x="75" y="123"/>
                  <a:pt x="73" y="119"/>
                  <a:pt x="73" y="115"/>
                </a:cubicBezTo>
                <a:cubicBezTo>
                  <a:pt x="73" y="112"/>
                  <a:pt x="73" y="110"/>
                  <a:pt x="75" y="109"/>
                </a:cubicBezTo>
                <a:cubicBezTo>
                  <a:pt x="76" y="107"/>
                  <a:pt x="78" y="106"/>
                  <a:pt x="81" y="106"/>
                </a:cubicBezTo>
                <a:cubicBezTo>
                  <a:pt x="84" y="106"/>
                  <a:pt x="86" y="107"/>
                  <a:pt x="87" y="108"/>
                </a:cubicBezTo>
                <a:cubicBezTo>
                  <a:pt x="89" y="110"/>
                  <a:pt x="90" y="112"/>
                  <a:pt x="90" y="114"/>
                </a:cubicBezTo>
                <a:cubicBezTo>
                  <a:pt x="90" y="116"/>
                  <a:pt x="89" y="118"/>
                  <a:pt x="89" y="119"/>
                </a:cubicBezTo>
                <a:cubicBezTo>
                  <a:pt x="88" y="121"/>
                  <a:pt x="88" y="122"/>
                  <a:pt x="87" y="123"/>
                </a:cubicBezTo>
                <a:cubicBezTo>
                  <a:pt x="88" y="124"/>
                  <a:pt x="90" y="124"/>
                  <a:pt x="92" y="125"/>
                </a:cubicBezTo>
                <a:cubicBezTo>
                  <a:pt x="94" y="126"/>
                  <a:pt x="96" y="126"/>
                  <a:pt x="99" y="126"/>
                </a:cubicBezTo>
                <a:cubicBezTo>
                  <a:pt x="99" y="103"/>
                  <a:pt x="99" y="103"/>
                  <a:pt x="99" y="103"/>
                </a:cubicBezTo>
                <a:cubicBezTo>
                  <a:pt x="98" y="103"/>
                  <a:pt x="98" y="103"/>
                  <a:pt x="97" y="103"/>
                </a:cubicBezTo>
                <a:cubicBezTo>
                  <a:pt x="97" y="103"/>
                  <a:pt x="96" y="103"/>
                  <a:pt x="96" y="103"/>
                </a:cubicBezTo>
                <a:cubicBezTo>
                  <a:pt x="89" y="103"/>
                  <a:pt x="84" y="101"/>
                  <a:pt x="80" y="97"/>
                </a:cubicBezTo>
                <a:cubicBezTo>
                  <a:pt x="76" y="94"/>
                  <a:pt x="75" y="90"/>
                  <a:pt x="75" y="84"/>
                </a:cubicBezTo>
                <a:cubicBezTo>
                  <a:pt x="75" y="82"/>
                  <a:pt x="75" y="80"/>
                  <a:pt x="76" y="77"/>
                </a:cubicBezTo>
                <a:cubicBezTo>
                  <a:pt x="77" y="75"/>
                  <a:pt x="78" y="73"/>
                  <a:pt x="80" y="71"/>
                </a:cubicBezTo>
                <a:cubicBezTo>
                  <a:pt x="82" y="69"/>
                  <a:pt x="84" y="67"/>
                  <a:pt x="87" y="66"/>
                </a:cubicBezTo>
                <a:cubicBezTo>
                  <a:pt x="90" y="64"/>
                  <a:pt x="94" y="64"/>
                  <a:pt x="99" y="63"/>
                </a:cubicBezTo>
                <a:cubicBezTo>
                  <a:pt x="99" y="52"/>
                  <a:pt x="99" y="52"/>
                  <a:pt x="99" y="52"/>
                </a:cubicBezTo>
                <a:cubicBezTo>
                  <a:pt x="104" y="52"/>
                  <a:pt x="104" y="52"/>
                  <a:pt x="104" y="52"/>
                </a:cubicBezTo>
                <a:cubicBezTo>
                  <a:pt x="104" y="63"/>
                  <a:pt x="104" y="63"/>
                  <a:pt x="104" y="63"/>
                </a:cubicBezTo>
                <a:cubicBezTo>
                  <a:pt x="110" y="64"/>
                  <a:pt x="116" y="65"/>
                  <a:pt x="120" y="68"/>
                </a:cubicBezTo>
                <a:cubicBezTo>
                  <a:pt x="125" y="70"/>
                  <a:pt x="127" y="74"/>
                  <a:pt x="127" y="77"/>
                </a:cubicBezTo>
                <a:cubicBezTo>
                  <a:pt x="127" y="80"/>
                  <a:pt x="126" y="82"/>
                  <a:pt x="125" y="83"/>
                </a:cubicBezTo>
                <a:cubicBezTo>
                  <a:pt x="123" y="85"/>
                  <a:pt x="121" y="86"/>
                  <a:pt x="119" y="86"/>
                </a:cubicBezTo>
                <a:cubicBezTo>
                  <a:pt x="116" y="86"/>
                  <a:pt x="114" y="85"/>
                  <a:pt x="113" y="84"/>
                </a:cubicBezTo>
                <a:cubicBezTo>
                  <a:pt x="111" y="82"/>
                  <a:pt x="111" y="81"/>
                  <a:pt x="111" y="78"/>
                </a:cubicBezTo>
                <a:cubicBezTo>
                  <a:pt x="111" y="77"/>
                  <a:pt x="111" y="75"/>
                  <a:pt x="111" y="74"/>
                </a:cubicBezTo>
                <a:cubicBezTo>
                  <a:pt x="112" y="72"/>
                  <a:pt x="112" y="71"/>
                  <a:pt x="113" y="69"/>
                </a:cubicBezTo>
                <a:cubicBezTo>
                  <a:pt x="112" y="69"/>
                  <a:pt x="111" y="69"/>
                  <a:pt x="109" y="68"/>
                </a:cubicBezTo>
                <a:cubicBezTo>
                  <a:pt x="107" y="68"/>
                  <a:pt x="105" y="68"/>
                  <a:pt x="104" y="68"/>
                </a:cubicBezTo>
                <a:cubicBezTo>
                  <a:pt x="104" y="88"/>
                  <a:pt x="104" y="88"/>
                  <a:pt x="104" y="88"/>
                </a:cubicBezTo>
                <a:cubicBezTo>
                  <a:pt x="104" y="88"/>
                  <a:pt x="105" y="89"/>
                  <a:pt x="105" y="89"/>
                </a:cubicBezTo>
                <a:close/>
                <a:moveTo>
                  <a:pt x="104" y="126"/>
                </a:moveTo>
                <a:cubicBezTo>
                  <a:pt x="108" y="126"/>
                  <a:pt x="111" y="125"/>
                  <a:pt x="114" y="122"/>
                </a:cubicBezTo>
                <a:cubicBezTo>
                  <a:pt x="116" y="120"/>
                  <a:pt x="117" y="118"/>
                  <a:pt x="117" y="115"/>
                </a:cubicBezTo>
                <a:cubicBezTo>
                  <a:pt x="117" y="112"/>
                  <a:pt x="116" y="110"/>
                  <a:pt x="114" y="108"/>
                </a:cubicBezTo>
                <a:cubicBezTo>
                  <a:pt x="113" y="106"/>
                  <a:pt x="110" y="105"/>
                  <a:pt x="106" y="104"/>
                </a:cubicBezTo>
                <a:cubicBezTo>
                  <a:pt x="106" y="104"/>
                  <a:pt x="106" y="104"/>
                  <a:pt x="105" y="104"/>
                </a:cubicBezTo>
                <a:cubicBezTo>
                  <a:pt x="104" y="104"/>
                  <a:pt x="104" y="104"/>
                  <a:pt x="104" y="104"/>
                </a:cubicBezTo>
                <a:lnTo>
                  <a:pt x="104" y="126"/>
                </a:lnTo>
                <a:close/>
                <a:moveTo>
                  <a:pt x="99" y="68"/>
                </a:moveTo>
                <a:cubicBezTo>
                  <a:pt x="95" y="68"/>
                  <a:pt x="92" y="69"/>
                  <a:pt x="90" y="71"/>
                </a:cubicBezTo>
                <a:cubicBezTo>
                  <a:pt x="88" y="73"/>
                  <a:pt x="87" y="75"/>
                  <a:pt x="87" y="78"/>
                </a:cubicBezTo>
                <a:cubicBezTo>
                  <a:pt x="87" y="81"/>
                  <a:pt x="87" y="83"/>
                  <a:pt x="89" y="85"/>
                </a:cubicBezTo>
                <a:cubicBezTo>
                  <a:pt x="91" y="86"/>
                  <a:pt x="93" y="87"/>
                  <a:pt x="96" y="88"/>
                </a:cubicBezTo>
                <a:cubicBezTo>
                  <a:pt x="97" y="88"/>
                  <a:pt x="97" y="88"/>
                  <a:pt x="98" y="88"/>
                </a:cubicBezTo>
                <a:cubicBezTo>
                  <a:pt x="98" y="88"/>
                  <a:pt x="98" y="88"/>
                  <a:pt x="99" y="88"/>
                </a:cubicBezTo>
                <a:lnTo>
                  <a:pt x="99" y="68"/>
                </a:lnTo>
                <a:close/>
              </a:path>
            </a:pathLst>
          </a:custGeom>
          <a:solidFill>
            <a:schemeClr val="bg1"/>
          </a:solidFill>
          <a:ln>
            <a:noFill/>
          </a:ln>
        </p:spPr>
        <p:txBody>
          <a:bodyPr vert="horz" wrap="square" lIns="91428" tIns="45713" rIns="91428" bIns="45713" numCol="1" anchor="t" anchorCtr="0" compatLnSpc="1"/>
          <a:lstStyle/>
          <a:p>
            <a:endParaRPr lang="zh-CN" altLang="en-US" sz="2400">
              <a:latin typeface="Impact MT Std" pitchFamily="34" charset="0"/>
            </a:endParaRPr>
          </a:p>
        </p:txBody>
      </p:sp>
      <p:sp>
        <p:nvSpPr>
          <p:cNvPr id="57"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58"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59" name="直接连接符 58"/>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6"/>
                                        </p:tgtEl>
                                        <p:attrNameLst>
                                          <p:attrName>ppt_y</p:attrName>
                                        </p:attrNameLst>
                                      </p:cBhvr>
                                      <p:tavLst>
                                        <p:tav tm="0">
                                          <p:val>
                                            <p:strVal val="#ppt_y"/>
                                          </p:val>
                                        </p:tav>
                                        <p:tav tm="100000">
                                          <p:val>
                                            <p:strVal val="#ppt_y"/>
                                          </p:val>
                                        </p:tav>
                                      </p:tavLst>
                                    </p:anim>
                                    <p:anim calcmode="lin" valueType="num">
                                      <p:cBhvr>
                                        <p:cTn id="2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6"/>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2750"/>
                            </p:stCondLst>
                            <p:childTnLst>
                              <p:par>
                                <p:cTn id="29" presetID="5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par>
                                <p:cTn id="49" presetID="53" presetClass="entr" presetSubtype="16" fill="hold" grpId="0" nodeType="withEffect">
                                  <p:stCondLst>
                                    <p:cond delay="50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par>
                                <p:cTn id="54" presetID="53" presetClass="entr" presetSubtype="16" fill="hold" grpId="0" nodeType="withEffect">
                                  <p:stCondLst>
                                    <p:cond delay="5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par>
                          <p:cTn id="59" fill="hold">
                            <p:stCondLst>
                              <p:cond delay="325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4250"/>
                            </p:stCondLst>
                            <p:childTnLst>
                              <p:par>
                                <p:cTn id="66" presetID="53" presetClass="entr" presetSubtype="16" fill="hold" grpId="0" nodeType="after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p:cTn id="68" dur="500" fill="hold"/>
                                        <p:tgtEl>
                                          <p:spTgt spid="54"/>
                                        </p:tgtEl>
                                        <p:attrNameLst>
                                          <p:attrName>ppt_w</p:attrName>
                                        </p:attrNameLst>
                                      </p:cBhvr>
                                      <p:tavLst>
                                        <p:tav tm="0">
                                          <p:val>
                                            <p:fltVal val="0"/>
                                          </p:val>
                                        </p:tav>
                                        <p:tav tm="100000">
                                          <p:val>
                                            <p:strVal val="#ppt_w"/>
                                          </p:val>
                                        </p:tav>
                                      </p:tavLst>
                                    </p:anim>
                                    <p:anim calcmode="lin" valueType="num">
                                      <p:cBhvr>
                                        <p:cTn id="69" dur="500" fill="hold"/>
                                        <p:tgtEl>
                                          <p:spTgt spid="54"/>
                                        </p:tgtEl>
                                        <p:attrNameLst>
                                          <p:attrName>ppt_h</p:attrName>
                                        </p:attrNameLst>
                                      </p:cBhvr>
                                      <p:tavLst>
                                        <p:tav tm="0">
                                          <p:val>
                                            <p:fltVal val="0"/>
                                          </p:val>
                                        </p:tav>
                                        <p:tav tm="100000">
                                          <p:val>
                                            <p:strVal val="#ppt_h"/>
                                          </p:val>
                                        </p:tav>
                                      </p:tavLst>
                                    </p:anim>
                                    <p:animEffect transition="in" filter="fade">
                                      <p:cBhvr>
                                        <p:cTn id="70" dur="500"/>
                                        <p:tgtEl>
                                          <p:spTgt spid="54"/>
                                        </p:tgtEl>
                                      </p:cBhvr>
                                    </p:animEffect>
                                  </p:childTnLst>
                                </p:cTn>
                              </p:par>
                            </p:childTnLst>
                          </p:cTn>
                        </p:par>
                        <p:par>
                          <p:cTn id="71" fill="hold">
                            <p:stCondLst>
                              <p:cond delay="4750"/>
                            </p:stCondLst>
                            <p:childTnLst>
                              <p:par>
                                <p:cTn id="72" presetID="41" presetClass="entr" presetSubtype="0" fill="hold" grpId="0" nodeType="afterEffect">
                                  <p:stCondLst>
                                    <p:cond delay="0"/>
                                  </p:stCondLst>
                                  <p:iterate type="lt">
                                    <p:tmPct val="10000"/>
                                  </p:iterate>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35"/>
                                        </p:tgtEl>
                                        <p:attrNameLst>
                                          <p:attrName>ppt_y</p:attrName>
                                        </p:attrNameLst>
                                      </p:cBhvr>
                                      <p:tavLst>
                                        <p:tav tm="0">
                                          <p:val>
                                            <p:strVal val="#ppt_y"/>
                                          </p:val>
                                        </p:tav>
                                        <p:tav tm="100000">
                                          <p:val>
                                            <p:strVal val="#ppt_y"/>
                                          </p:val>
                                        </p:tav>
                                      </p:tavLst>
                                    </p:anim>
                                    <p:anim calcmode="lin" valueType="num">
                                      <p:cBhvr>
                                        <p:cTn id="76"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35"/>
                                        </p:tgtEl>
                                      </p:cBhvr>
                                    </p:animEffect>
                                  </p:childTnLst>
                                </p:cTn>
                              </p:par>
                            </p:childTnLst>
                          </p:cTn>
                        </p:par>
                        <p:par>
                          <p:cTn id="79" fill="hold">
                            <p:stCondLst>
                              <p:cond delay="6000"/>
                            </p:stCondLst>
                            <p:childTnLst>
                              <p:par>
                                <p:cTn id="80" presetID="22" presetClass="entr" presetSubtype="4"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down)">
                                      <p:cBhvr>
                                        <p:cTn id="82" dur="500"/>
                                        <p:tgtEl>
                                          <p:spTgt spid="27"/>
                                        </p:tgtEl>
                                      </p:cBhvr>
                                    </p:animEffect>
                                  </p:childTnLst>
                                </p:cTn>
                              </p:par>
                            </p:childTnLst>
                          </p:cTn>
                        </p:par>
                        <p:par>
                          <p:cTn id="83" fill="hold">
                            <p:stCondLst>
                              <p:cond delay="6500"/>
                            </p:stCondLst>
                            <p:childTnLst>
                              <p:par>
                                <p:cTn id="84" presetID="53" presetClass="entr" presetSubtype="16"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5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5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5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5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50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childTnLst>
                          </p:cTn>
                        </p:par>
                        <p:par>
                          <p:cTn id="114" fill="hold">
                            <p:stCondLst>
                              <p:cond delay="7000"/>
                            </p:stCondLst>
                            <p:childTnLst>
                              <p:par>
                                <p:cTn id="115" presetID="42" presetClass="entr" presetSubtype="0" fill="hold" grpId="0" nodeType="after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1000"/>
                                        <p:tgtEl>
                                          <p:spTgt spid="43"/>
                                        </p:tgtEl>
                                      </p:cBhvr>
                                    </p:animEffect>
                                    <p:anim calcmode="lin" valueType="num">
                                      <p:cBhvr>
                                        <p:cTn id="118" dur="1000" fill="hold"/>
                                        <p:tgtEl>
                                          <p:spTgt spid="43"/>
                                        </p:tgtEl>
                                        <p:attrNameLst>
                                          <p:attrName>ppt_x</p:attrName>
                                        </p:attrNameLst>
                                      </p:cBhvr>
                                      <p:tavLst>
                                        <p:tav tm="0">
                                          <p:val>
                                            <p:strVal val="#ppt_x"/>
                                          </p:val>
                                        </p:tav>
                                        <p:tav tm="100000">
                                          <p:val>
                                            <p:strVal val="#ppt_x"/>
                                          </p:val>
                                        </p:tav>
                                      </p:tavLst>
                                    </p:anim>
                                    <p:anim calcmode="lin" valueType="num">
                                      <p:cBhvr>
                                        <p:cTn id="119" dur="1000" fill="hold"/>
                                        <p:tgtEl>
                                          <p:spTgt spid="43"/>
                                        </p:tgtEl>
                                        <p:attrNameLst>
                                          <p:attrName>ppt_y</p:attrName>
                                        </p:attrNameLst>
                                      </p:cBhvr>
                                      <p:tavLst>
                                        <p:tav tm="0">
                                          <p:val>
                                            <p:strVal val="#ppt_y+.1"/>
                                          </p:val>
                                        </p:tav>
                                        <p:tav tm="100000">
                                          <p:val>
                                            <p:strVal val="#ppt_y"/>
                                          </p:val>
                                        </p:tav>
                                      </p:tavLst>
                                    </p:anim>
                                  </p:childTnLst>
                                </p:cTn>
                              </p:par>
                            </p:childTnLst>
                          </p:cTn>
                        </p:par>
                        <p:par>
                          <p:cTn id="120" fill="hold">
                            <p:stCondLst>
                              <p:cond delay="8000"/>
                            </p:stCondLst>
                            <p:childTnLst>
                              <p:par>
                                <p:cTn id="121" presetID="53" presetClass="entr" presetSubtype="16" fill="hold" grpId="0" nodeType="afterEffect">
                                  <p:stCondLst>
                                    <p:cond delay="0"/>
                                  </p:stCondLst>
                                  <p:childTnLst>
                                    <p:set>
                                      <p:cBhvr>
                                        <p:cTn id="122" dur="1" fill="hold">
                                          <p:stCondLst>
                                            <p:cond delay="0"/>
                                          </p:stCondLst>
                                        </p:cTn>
                                        <p:tgtEl>
                                          <p:spTgt spid="55"/>
                                        </p:tgtEl>
                                        <p:attrNameLst>
                                          <p:attrName>style.visibility</p:attrName>
                                        </p:attrNameLst>
                                      </p:cBhvr>
                                      <p:to>
                                        <p:strVal val="visible"/>
                                      </p:to>
                                    </p:set>
                                    <p:anim calcmode="lin" valueType="num">
                                      <p:cBhvr>
                                        <p:cTn id="123" dur="500" fill="hold"/>
                                        <p:tgtEl>
                                          <p:spTgt spid="55"/>
                                        </p:tgtEl>
                                        <p:attrNameLst>
                                          <p:attrName>ppt_w</p:attrName>
                                        </p:attrNameLst>
                                      </p:cBhvr>
                                      <p:tavLst>
                                        <p:tav tm="0">
                                          <p:val>
                                            <p:fltVal val="0"/>
                                          </p:val>
                                        </p:tav>
                                        <p:tav tm="100000">
                                          <p:val>
                                            <p:strVal val="#ppt_w"/>
                                          </p:val>
                                        </p:tav>
                                      </p:tavLst>
                                    </p:anim>
                                    <p:anim calcmode="lin" valueType="num">
                                      <p:cBhvr>
                                        <p:cTn id="124" dur="500" fill="hold"/>
                                        <p:tgtEl>
                                          <p:spTgt spid="55"/>
                                        </p:tgtEl>
                                        <p:attrNameLst>
                                          <p:attrName>ppt_h</p:attrName>
                                        </p:attrNameLst>
                                      </p:cBhvr>
                                      <p:tavLst>
                                        <p:tav tm="0">
                                          <p:val>
                                            <p:fltVal val="0"/>
                                          </p:val>
                                        </p:tav>
                                        <p:tav tm="100000">
                                          <p:val>
                                            <p:strVal val="#ppt_h"/>
                                          </p:val>
                                        </p:tav>
                                      </p:tavLst>
                                    </p:anim>
                                    <p:animEffect transition="in" filter="fade">
                                      <p:cBhvr>
                                        <p:cTn id="125" dur="500"/>
                                        <p:tgtEl>
                                          <p:spTgt spid="55"/>
                                        </p:tgtEl>
                                      </p:cBhvr>
                                    </p:animEffect>
                                  </p:childTnLst>
                                </p:cTn>
                              </p:par>
                            </p:childTnLst>
                          </p:cTn>
                        </p:par>
                        <p:par>
                          <p:cTn id="126" fill="hold">
                            <p:stCondLst>
                              <p:cond delay="8500"/>
                            </p:stCondLst>
                            <p:childTnLst>
                              <p:par>
                                <p:cTn id="127" presetID="41" presetClass="entr" presetSubtype="0" fill="hold" grpId="0" nodeType="afterEffect">
                                  <p:stCondLst>
                                    <p:cond delay="0"/>
                                  </p:stCondLst>
                                  <p:iterate type="lt">
                                    <p:tmPct val="10000"/>
                                  </p:iterate>
                                  <p:childTnLst>
                                    <p:set>
                                      <p:cBhvr>
                                        <p:cTn id="128" dur="1" fill="hold">
                                          <p:stCondLst>
                                            <p:cond delay="0"/>
                                          </p:stCondLst>
                                        </p:cTn>
                                        <p:tgtEl>
                                          <p:spTgt spid="44"/>
                                        </p:tgtEl>
                                        <p:attrNameLst>
                                          <p:attrName>style.visibility</p:attrName>
                                        </p:attrNameLst>
                                      </p:cBhvr>
                                      <p:to>
                                        <p:strVal val="visible"/>
                                      </p:to>
                                    </p:set>
                                    <p:anim calcmode="lin" valueType="num">
                                      <p:cBhvr>
                                        <p:cTn id="129"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130" dur="500" fill="hold"/>
                                        <p:tgtEl>
                                          <p:spTgt spid="44"/>
                                        </p:tgtEl>
                                        <p:attrNameLst>
                                          <p:attrName>ppt_y</p:attrName>
                                        </p:attrNameLst>
                                      </p:cBhvr>
                                      <p:tavLst>
                                        <p:tav tm="0">
                                          <p:val>
                                            <p:strVal val="#ppt_y"/>
                                          </p:val>
                                        </p:tav>
                                        <p:tav tm="100000">
                                          <p:val>
                                            <p:strVal val="#ppt_y"/>
                                          </p:val>
                                        </p:tav>
                                      </p:tavLst>
                                    </p:anim>
                                    <p:anim calcmode="lin" valueType="num">
                                      <p:cBhvr>
                                        <p:cTn id="131"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132"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133" dur="500" tmFilter="0,0; .5, 1; 1, 1"/>
                                        <p:tgtEl>
                                          <p:spTgt spid="44"/>
                                        </p:tgtEl>
                                      </p:cBhvr>
                                    </p:animEffect>
                                  </p:childTnLst>
                                </p:cTn>
                              </p:par>
                            </p:childTnLst>
                          </p:cTn>
                        </p:par>
                        <p:par>
                          <p:cTn id="134" fill="hold">
                            <p:stCondLst>
                              <p:cond delay="9750"/>
                            </p:stCondLst>
                            <p:childTnLst>
                              <p:par>
                                <p:cTn id="135" presetID="22" presetClass="entr" presetSubtype="4" fill="hold" nodeType="after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wipe(down)">
                                      <p:cBhvr>
                                        <p:cTn id="137" dur="500"/>
                                        <p:tgtEl>
                                          <p:spTgt spid="36"/>
                                        </p:tgtEl>
                                      </p:cBhvr>
                                    </p:animEffect>
                                  </p:childTnLst>
                                </p:cTn>
                              </p:par>
                            </p:childTnLst>
                          </p:cTn>
                        </p:par>
                        <p:par>
                          <p:cTn id="138" fill="hold">
                            <p:stCondLst>
                              <p:cond delay="10250"/>
                            </p:stCondLst>
                            <p:childTnLst>
                              <p:par>
                                <p:cTn id="139" presetID="53" presetClass="entr" presetSubtype="16" fill="hold" grpId="0" nodeType="after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p:cTn id="141" dur="500" fill="hold"/>
                                        <p:tgtEl>
                                          <p:spTgt spid="37"/>
                                        </p:tgtEl>
                                        <p:attrNameLst>
                                          <p:attrName>ppt_w</p:attrName>
                                        </p:attrNameLst>
                                      </p:cBhvr>
                                      <p:tavLst>
                                        <p:tav tm="0">
                                          <p:val>
                                            <p:fltVal val="0"/>
                                          </p:val>
                                        </p:tav>
                                        <p:tav tm="100000">
                                          <p:val>
                                            <p:strVal val="#ppt_w"/>
                                          </p:val>
                                        </p:tav>
                                      </p:tavLst>
                                    </p:anim>
                                    <p:anim calcmode="lin" valueType="num">
                                      <p:cBhvr>
                                        <p:cTn id="142" dur="500" fill="hold"/>
                                        <p:tgtEl>
                                          <p:spTgt spid="37"/>
                                        </p:tgtEl>
                                        <p:attrNameLst>
                                          <p:attrName>ppt_h</p:attrName>
                                        </p:attrNameLst>
                                      </p:cBhvr>
                                      <p:tavLst>
                                        <p:tav tm="0">
                                          <p:val>
                                            <p:fltVal val="0"/>
                                          </p:val>
                                        </p:tav>
                                        <p:tav tm="100000">
                                          <p:val>
                                            <p:strVal val="#ppt_h"/>
                                          </p:val>
                                        </p:tav>
                                      </p:tavLst>
                                    </p:anim>
                                    <p:animEffect transition="in" filter="fade">
                                      <p:cBhvr>
                                        <p:cTn id="143" dur="500"/>
                                        <p:tgtEl>
                                          <p:spTgt spid="37"/>
                                        </p:tgtEl>
                                      </p:cBhvr>
                                    </p:animEffect>
                                  </p:childTnLst>
                                </p:cTn>
                              </p:par>
                              <p:par>
                                <p:cTn id="144" presetID="53" presetClass="entr" presetSubtype="16" fill="hold" grpId="0" nodeType="withEffect">
                                  <p:stCondLst>
                                    <p:cond delay="500"/>
                                  </p:stCondLst>
                                  <p:childTnLst>
                                    <p:set>
                                      <p:cBhvr>
                                        <p:cTn id="145" dur="1" fill="hold">
                                          <p:stCondLst>
                                            <p:cond delay="0"/>
                                          </p:stCondLst>
                                        </p:cTn>
                                        <p:tgtEl>
                                          <p:spTgt spid="38"/>
                                        </p:tgtEl>
                                        <p:attrNameLst>
                                          <p:attrName>style.visibility</p:attrName>
                                        </p:attrNameLst>
                                      </p:cBhvr>
                                      <p:to>
                                        <p:strVal val="visible"/>
                                      </p:to>
                                    </p:set>
                                    <p:anim calcmode="lin" valueType="num">
                                      <p:cBhvr>
                                        <p:cTn id="146" dur="500" fill="hold"/>
                                        <p:tgtEl>
                                          <p:spTgt spid="38"/>
                                        </p:tgtEl>
                                        <p:attrNameLst>
                                          <p:attrName>ppt_w</p:attrName>
                                        </p:attrNameLst>
                                      </p:cBhvr>
                                      <p:tavLst>
                                        <p:tav tm="0">
                                          <p:val>
                                            <p:fltVal val="0"/>
                                          </p:val>
                                        </p:tav>
                                        <p:tav tm="100000">
                                          <p:val>
                                            <p:strVal val="#ppt_w"/>
                                          </p:val>
                                        </p:tav>
                                      </p:tavLst>
                                    </p:anim>
                                    <p:anim calcmode="lin" valueType="num">
                                      <p:cBhvr>
                                        <p:cTn id="147" dur="500" fill="hold"/>
                                        <p:tgtEl>
                                          <p:spTgt spid="38"/>
                                        </p:tgtEl>
                                        <p:attrNameLst>
                                          <p:attrName>ppt_h</p:attrName>
                                        </p:attrNameLst>
                                      </p:cBhvr>
                                      <p:tavLst>
                                        <p:tav tm="0">
                                          <p:val>
                                            <p:fltVal val="0"/>
                                          </p:val>
                                        </p:tav>
                                        <p:tav tm="100000">
                                          <p:val>
                                            <p:strVal val="#ppt_h"/>
                                          </p:val>
                                        </p:tav>
                                      </p:tavLst>
                                    </p:anim>
                                    <p:animEffect transition="in" filter="fade">
                                      <p:cBhvr>
                                        <p:cTn id="148" dur="500"/>
                                        <p:tgtEl>
                                          <p:spTgt spid="38"/>
                                        </p:tgtEl>
                                      </p:cBhvr>
                                    </p:animEffect>
                                  </p:childTnLst>
                                </p:cTn>
                              </p:par>
                              <p:par>
                                <p:cTn id="149" presetID="53" presetClass="entr" presetSubtype="16" fill="hold" grpId="0" nodeType="withEffect">
                                  <p:stCondLst>
                                    <p:cond delay="500"/>
                                  </p:stCondLst>
                                  <p:childTnLst>
                                    <p:set>
                                      <p:cBhvr>
                                        <p:cTn id="150" dur="1" fill="hold">
                                          <p:stCondLst>
                                            <p:cond delay="0"/>
                                          </p:stCondLst>
                                        </p:cTn>
                                        <p:tgtEl>
                                          <p:spTgt spid="39"/>
                                        </p:tgtEl>
                                        <p:attrNameLst>
                                          <p:attrName>style.visibility</p:attrName>
                                        </p:attrNameLst>
                                      </p:cBhvr>
                                      <p:to>
                                        <p:strVal val="visible"/>
                                      </p:to>
                                    </p:set>
                                    <p:anim calcmode="lin" valueType="num">
                                      <p:cBhvr>
                                        <p:cTn id="151" dur="500" fill="hold"/>
                                        <p:tgtEl>
                                          <p:spTgt spid="39"/>
                                        </p:tgtEl>
                                        <p:attrNameLst>
                                          <p:attrName>ppt_w</p:attrName>
                                        </p:attrNameLst>
                                      </p:cBhvr>
                                      <p:tavLst>
                                        <p:tav tm="0">
                                          <p:val>
                                            <p:fltVal val="0"/>
                                          </p:val>
                                        </p:tav>
                                        <p:tav tm="100000">
                                          <p:val>
                                            <p:strVal val="#ppt_w"/>
                                          </p:val>
                                        </p:tav>
                                      </p:tavLst>
                                    </p:anim>
                                    <p:anim calcmode="lin" valueType="num">
                                      <p:cBhvr>
                                        <p:cTn id="152" dur="500" fill="hold"/>
                                        <p:tgtEl>
                                          <p:spTgt spid="39"/>
                                        </p:tgtEl>
                                        <p:attrNameLst>
                                          <p:attrName>ppt_h</p:attrName>
                                        </p:attrNameLst>
                                      </p:cBhvr>
                                      <p:tavLst>
                                        <p:tav tm="0">
                                          <p:val>
                                            <p:fltVal val="0"/>
                                          </p:val>
                                        </p:tav>
                                        <p:tav tm="100000">
                                          <p:val>
                                            <p:strVal val="#ppt_h"/>
                                          </p:val>
                                        </p:tav>
                                      </p:tavLst>
                                    </p:anim>
                                    <p:animEffect transition="in" filter="fade">
                                      <p:cBhvr>
                                        <p:cTn id="153" dur="500"/>
                                        <p:tgtEl>
                                          <p:spTgt spid="39"/>
                                        </p:tgtEl>
                                      </p:cBhvr>
                                    </p:animEffect>
                                  </p:childTnLst>
                                </p:cTn>
                              </p:par>
                              <p:par>
                                <p:cTn id="154" presetID="53" presetClass="entr" presetSubtype="16" fill="hold" grpId="0" nodeType="withEffect">
                                  <p:stCondLst>
                                    <p:cond delay="500"/>
                                  </p:stCondLst>
                                  <p:childTnLst>
                                    <p:set>
                                      <p:cBhvr>
                                        <p:cTn id="155" dur="1" fill="hold">
                                          <p:stCondLst>
                                            <p:cond delay="0"/>
                                          </p:stCondLst>
                                        </p:cTn>
                                        <p:tgtEl>
                                          <p:spTgt spid="40"/>
                                        </p:tgtEl>
                                        <p:attrNameLst>
                                          <p:attrName>style.visibility</p:attrName>
                                        </p:attrNameLst>
                                      </p:cBhvr>
                                      <p:to>
                                        <p:strVal val="visible"/>
                                      </p:to>
                                    </p:set>
                                    <p:anim calcmode="lin" valueType="num">
                                      <p:cBhvr>
                                        <p:cTn id="156" dur="500" fill="hold"/>
                                        <p:tgtEl>
                                          <p:spTgt spid="40"/>
                                        </p:tgtEl>
                                        <p:attrNameLst>
                                          <p:attrName>ppt_w</p:attrName>
                                        </p:attrNameLst>
                                      </p:cBhvr>
                                      <p:tavLst>
                                        <p:tav tm="0">
                                          <p:val>
                                            <p:fltVal val="0"/>
                                          </p:val>
                                        </p:tav>
                                        <p:tav tm="100000">
                                          <p:val>
                                            <p:strVal val="#ppt_w"/>
                                          </p:val>
                                        </p:tav>
                                      </p:tavLst>
                                    </p:anim>
                                    <p:anim calcmode="lin" valueType="num">
                                      <p:cBhvr>
                                        <p:cTn id="157" dur="500" fill="hold"/>
                                        <p:tgtEl>
                                          <p:spTgt spid="40"/>
                                        </p:tgtEl>
                                        <p:attrNameLst>
                                          <p:attrName>ppt_h</p:attrName>
                                        </p:attrNameLst>
                                      </p:cBhvr>
                                      <p:tavLst>
                                        <p:tav tm="0">
                                          <p:val>
                                            <p:fltVal val="0"/>
                                          </p:val>
                                        </p:tav>
                                        <p:tav tm="100000">
                                          <p:val>
                                            <p:strVal val="#ppt_h"/>
                                          </p:val>
                                        </p:tav>
                                      </p:tavLst>
                                    </p:anim>
                                    <p:animEffect transition="in" filter="fade">
                                      <p:cBhvr>
                                        <p:cTn id="158" dur="500"/>
                                        <p:tgtEl>
                                          <p:spTgt spid="40"/>
                                        </p:tgtEl>
                                      </p:cBhvr>
                                    </p:animEffect>
                                  </p:childTnLst>
                                </p:cTn>
                              </p:par>
                              <p:par>
                                <p:cTn id="159" presetID="53" presetClass="entr" presetSubtype="16" fill="hold" grpId="0" nodeType="withEffect">
                                  <p:stCondLst>
                                    <p:cond delay="500"/>
                                  </p:stCondLst>
                                  <p:childTnLst>
                                    <p:set>
                                      <p:cBhvr>
                                        <p:cTn id="160" dur="1" fill="hold">
                                          <p:stCondLst>
                                            <p:cond delay="0"/>
                                          </p:stCondLst>
                                        </p:cTn>
                                        <p:tgtEl>
                                          <p:spTgt spid="41"/>
                                        </p:tgtEl>
                                        <p:attrNameLst>
                                          <p:attrName>style.visibility</p:attrName>
                                        </p:attrNameLst>
                                      </p:cBhvr>
                                      <p:to>
                                        <p:strVal val="visible"/>
                                      </p:to>
                                    </p:set>
                                    <p:anim calcmode="lin" valueType="num">
                                      <p:cBhvr>
                                        <p:cTn id="161" dur="500" fill="hold"/>
                                        <p:tgtEl>
                                          <p:spTgt spid="41"/>
                                        </p:tgtEl>
                                        <p:attrNameLst>
                                          <p:attrName>ppt_w</p:attrName>
                                        </p:attrNameLst>
                                      </p:cBhvr>
                                      <p:tavLst>
                                        <p:tav tm="0">
                                          <p:val>
                                            <p:fltVal val="0"/>
                                          </p:val>
                                        </p:tav>
                                        <p:tav tm="100000">
                                          <p:val>
                                            <p:strVal val="#ppt_w"/>
                                          </p:val>
                                        </p:tav>
                                      </p:tavLst>
                                    </p:anim>
                                    <p:anim calcmode="lin" valueType="num">
                                      <p:cBhvr>
                                        <p:cTn id="162" dur="500" fill="hold"/>
                                        <p:tgtEl>
                                          <p:spTgt spid="41"/>
                                        </p:tgtEl>
                                        <p:attrNameLst>
                                          <p:attrName>ppt_h</p:attrName>
                                        </p:attrNameLst>
                                      </p:cBhvr>
                                      <p:tavLst>
                                        <p:tav tm="0">
                                          <p:val>
                                            <p:fltVal val="0"/>
                                          </p:val>
                                        </p:tav>
                                        <p:tav tm="100000">
                                          <p:val>
                                            <p:strVal val="#ppt_h"/>
                                          </p:val>
                                        </p:tav>
                                      </p:tavLst>
                                    </p:anim>
                                    <p:animEffect transition="in" filter="fade">
                                      <p:cBhvr>
                                        <p:cTn id="163" dur="500"/>
                                        <p:tgtEl>
                                          <p:spTgt spid="41"/>
                                        </p:tgtEl>
                                      </p:cBhvr>
                                    </p:animEffect>
                                  </p:childTnLst>
                                </p:cTn>
                              </p:par>
                              <p:par>
                                <p:cTn id="164" presetID="53" presetClass="entr" presetSubtype="16" fill="hold" grpId="0" nodeType="withEffect">
                                  <p:stCondLst>
                                    <p:cond delay="500"/>
                                  </p:stCondLst>
                                  <p:childTnLst>
                                    <p:set>
                                      <p:cBhvr>
                                        <p:cTn id="165" dur="1" fill="hold">
                                          <p:stCondLst>
                                            <p:cond delay="0"/>
                                          </p:stCondLst>
                                        </p:cTn>
                                        <p:tgtEl>
                                          <p:spTgt spid="42"/>
                                        </p:tgtEl>
                                        <p:attrNameLst>
                                          <p:attrName>style.visibility</p:attrName>
                                        </p:attrNameLst>
                                      </p:cBhvr>
                                      <p:to>
                                        <p:strVal val="visible"/>
                                      </p:to>
                                    </p:set>
                                    <p:anim calcmode="lin" valueType="num">
                                      <p:cBhvr>
                                        <p:cTn id="166" dur="500" fill="hold"/>
                                        <p:tgtEl>
                                          <p:spTgt spid="42"/>
                                        </p:tgtEl>
                                        <p:attrNameLst>
                                          <p:attrName>ppt_w</p:attrName>
                                        </p:attrNameLst>
                                      </p:cBhvr>
                                      <p:tavLst>
                                        <p:tav tm="0">
                                          <p:val>
                                            <p:fltVal val="0"/>
                                          </p:val>
                                        </p:tav>
                                        <p:tav tm="100000">
                                          <p:val>
                                            <p:strVal val="#ppt_w"/>
                                          </p:val>
                                        </p:tav>
                                      </p:tavLst>
                                    </p:anim>
                                    <p:anim calcmode="lin" valueType="num">
                                      <p:cBhvr>
                                        <p:cTn id="167" dur="500" fill="hold"/>
                                        <p:tgtEl>
                                          <p:spTgt spid="42"/>
                                        </p:tgtEl>
                                        <p:attrNameLst>
                                          <p:attrName>ppt_h</p:attrName>
                                        </p:attrNameLst>
                                      </p:cBhvr>
                                      <p:tavLst>
                                        <p:tav tm="0">
                                          <p:val>
                                            <p:fltVal val="0"/>
                                          </p:val>
                                        </p:tav>
                                        <p:tav tm="100000">
                                          <p:val>
                                            <p:strVal val="#ppt_h"/>
                                          </p:val>
                                        </p:tav>
                                      </p:tavLst>
                                    </p:anim>
                                    <p:animEffect transition="in" filter="fade">
                                      <p:cBhvr>
                                        <p:cTn id="168" dur="500"/>
                                        <p:tgtEl>
                                          <p:spTgt spid="42"/>
                                        </p:tgtEl>
                                      </p:cBhvr>
                                    </p:animEffect>
                                  </p:childTnLst>
                                </p:cTn>
                              </p:par>
                            </p:childTnLst>
                          </p:cTn>
                        </p:par>
                        <p:par>
                          <p:cTn id="169" fill="hold">
                            <p:stCondLst>
                              <p:cond delay="10750"/>
                            </p:stCondLst>
                            <p:childTnLst>
                              <p:par>
                                <p:cTn id="170" presetID="42" presetClass="entr" presetSubtype="0" fill="hold" grpId="0" nodeType="afterEffect">
                                  <p:stCondLst>
                                    <p:cond delay="0"/>
                                  </p:stCondLst>
                                  <p:childTnLst>
                                    <p:set>
                                      <p:cBhvr>
                                        <p:cTn id="171" dur="1" fill="hold">
                                          <p:stCondLst>
                                            <p:cond delay="0"/>
                                          </p:stCondLst>
                                        </p:cTn>
                                        <p:tgtEl>
                                          <p:spTgt spid="52"/>
                                        </p:tgtEl>
                                        <p:attrNameLst>
                                          <p:attrName>style.visibility</p:attrName>
                                        </p:attrNameLst>
                                      </p:cBhvr>
                                      <p:to>
                                        <p:strVal val="visible"/>
                                      </p:to>
                                    </p:set>
                                    <p:animEffect transition="in" filter="fade">
                                      <p:cBhvr>
                                        <p:cTn id="172" dur="1000"/>
                                        <p:tgtEl>
                                          <p:spTgt spid="52"/>
                                        </p:tgtEl>
                                      </p:cBhvr>
                                    </p:animEffect>
                                    <p:anim calcmode="lin" valueType="num">
                                      <p:cBhvr>
                                        <p:cTn id="173" dur="1000" fill="hold"/>
                                        <p:tgtEl>
                                          <p:spTgt spid="52"/>
                                        </p:tgtEl>
                                        <p:attrNameLst>
                                          <p:attrName>ppt_x</p:attrName>
                                        </p:attrNameLst>
                                      </p:cBhvr>
                                      <p:tavLst>
                                        <p:tav tm="0">
                                          <p:val>
                                            <p:strVal val="#ppt_x"/>
                                          </p:val>
                                        </p:tav>
                                        <p:tav tm="100000">
                                          <p:val>
                                            <p:strVal val="#ppt_x"/>
                                          </p:val>
                                        </p:tav>
                                      </p:tavLst>
                                    </p:anim>
                                    <p:anim calcmode="lin" valueType="num">
                                      <p:cBhvr>
                                        <p:cTn id="174" dur="1000" fill="hold"/>
                                        <p:tgtEl>
                                          <p:spTgt spid="52"/>
                                        </p:tgtEl>
                                        <p:attrNameLst>
                                          <p:attrName>ppt_y</p:attrName>
                                        </p:attrNameLst>
                                      </p:cBhvr>
                                      <p:tavLst>
                                        <p:tav tm="0">
                                          <p:val>
                                            <p:strVal val="#ppt_y+.1"/>
                                          </p:val>
                                        </p:tav>
                                        <p:tav tm="100000">
                                          <p:val>
                                            <p:strVal val="#ppt_y"/>
                                          </p:val>
                                        </p:tav>
                                      </p:tavLst>
                                    </p:anim>
                                  </p:childTnLst>
                                </p:cTn>
                              </p:par>
                            </p:childTnLst>
                          </p:cTn>
                        </p:par>
                        <p:par>
                          <p:cTn id="175" fill="hold">
                            <p:stCondLst>
                              <p:cond delay="11750"/>
                            </p:stCondLst>
                            <p:childTnLst>
                              <p:par>
                                <p:cTn id="176" presetID="53" presetClass="entr" presetSubtype="16" fill="hold" grpId="0" nodeType="afterEffect">
                                  <p:stCondLst>
                                    <p:cond delay="0"/>
                                  </p:stCondLst>
                                  <p:childTnLst>
                                    <p:set>
                                      <p:cBhvr>
                                        <p:cTn id="177" dur="1" fill="hold">
                                          <p:stCondLst>
                                            <p:cond delay="0"/>
                                          </p:stCondLst>
                                        </p:cTn>
                                        <p:tgtEl>
                                          <p:spTgt spid="56"/>
                                        </p:tgtEl>
                                        <p:attrNameLst>
                                          <p:attrName>style.visibility</p:attrName>
                                        </p:attrNameLst>
                                      </p:cBhvr>
                                      <p:to>
                                        <p:strVal val="visible"/>
                                      </p:to>
                                    </p:set>
                                    <p:anim calcmode="lin" valueType="num">
                                      <p:cBhvr>
                                        <p:cTn id="178" dur="500" fill="hold"/>
                                        <p:tgtEl>
                                          <p:spTgt spid="56"/>
                                        </p:tgtEl>
                                        <p:attrNameLst>
                                          <p:attrName>ppt_w</p:attrName>
                                        </p:attrNameLst>
                                      </p:cBhvr>
                                      <p:tavLst>
                                        <p:tav tm="0">
                                          <p:val>
                                            <p:fltVal val="0"/>
                                          </p:val>
                                        </p:tav>
                                        <p:tav tm="100000">
                                          <p:val>
                                            <p:strVal val="#ppt_w"/>
                                          </p:val>
                                        </p:tav>
                                      </p:tavLst>
                                    </p:anim>
                                    <p:anim calcmode="lin" valueType="num">
                                      <p:cBhvr>
                                        <p:cTn id="179" dur="500" fill="hold"/>
                                        <p:tgtEl>
                                          <p:spTgt spid="56"/>
                                        </p:tgtEl>
                                        <p:attrNameLst>
                                          <p:attrName>ppt_h</p:attrName>
                                        </p:attrNameLst>
                                      </p:cBhvr>
                                      <p:tavLst>
                                        <p:tav tm="0">
                                          <p:val>
                                            <p:fltVal val="0"/>
                                          </p:val>
                                        </p:tav>
                                        <p:tav tm="100000">
                                          <p:val>
                                            <p:strVal val="#ppt_h"/>
                                          </p:val>
                                        </p:tav>
                                      </p:tavLst>
                                    </p:anim>
                                    <p:animEffect transition="in" filter="fade">
                                      <p:cBhvr>
                                        <p:cTn id="180" dur="500"/>
                                        <p:tgtEl>
                                          <p:spTgt spid="56"/>
                                        </p:tgtEl>
                                      </p:cBhvr>
                                    </p:animEffect>
                                  </p:childTnLst>
                                </p:cTn>
                              </p:par>
                            </p:childTnLst>
                          </p:cTn>
                        </p:par>
                        <p:par>
                          <p:cTn id="181" fill="hold">
                            <p:stCondLst>
                              <p:cond delay="12250"/>
                            </p:stCondLst>
                            <p:childTnLst>
                              <p:par>
                                <p:cTn id="182" presetID="41" presetClass="entr" presetSubtype="0" fill="hold" grpId="0" nodeType="afterEffect">
                                  <p:stCondLst>
                                    <p:cond delay="0"/>
                                  </p:stCondLst>
                                  <p:iterate type="lt">
                                    <p:tmPct val="10000"/>
                                  </p:iterate>
                                  <p:childTnLst>
                                    <p:set>
                                      <p:cBhvr>
                                        <p:cTn id="183" dur="1" fill="hold">
                                          <p:stCondLst>
                                            <p:cond delay="0"/>
                                          </p:stCondLst>
                                        </p:cTn>
                                        <p:tgtEl>
                                          <p:spTgt spid="53"/>
                                        </p:tgtEl>
                                        <p:attrNameLst>
                                          <p:attrName>style.visibility</p:attrName>
                                        </p:attrNameLst>
                                      </p:cBhvr>
                                      <p:to>
                                        <p:strVal val="visible"/>
                                      </p:to>
                                    </p:set>
                                    <p:anim calcmode="lin" valueType="num">
                                      <p:cBhvr>
                                        <p:cTn id="184"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85" dur="500" fill="hold"/>
                                        <p:tgtEl>
                                          <p:spTgt spid="53"/>
                                        </p:tgtEl>
                                        <p:attrNameLst>
                                          <p:attrName>ppt_y</p:attrName>
                                        </p:attrNameLst>
                                      </p:cBhvr>
                                      <p:tavLst>
                                        <p:tav tm="0">
                                          <p:val>
                                            <p:strVal val="#ppt_y"/>
                                          </p:val>
                                        </p:tav>
                                        <p:tav tm="100000">
                                          <p:val>
                                            <p:strVal val="#ppt_y"/>
                                          </p:val>
                                        </p:tav>
                                      </p:tavLst>
                                    </p:anim>
                                    <p:anim calcmode="lin" valueType="num">
                                      <p:cBhvr>
                                        <p:cTn id="186"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87"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88" dur="500" tmFilter="0,0; .5, 1; 1, 1"/>
                                        <p:tgtEl>
                                          <p:spTgt spid="53"/>
                                        </p:tgtEl>
                                      </p:cBhvr>
                                    </p:animEffect>
                                  </p:childTnLst>
                                </p:cTn>
                              </p:par>
                            </p:childTnLst>
                          </p:cTn>
                        </p:par>
                        <p:par>
                          <p:cTn id="189" fill="hold">
                            <p:stCondLst>
                              <p:cond delay="13449"/>
                            </p:stCondLst>
                            <p:childTnLst>
                              <p:par>
                                <p:cTn id="190" presetID="22" presetClass="entr" presetSubtype="4" fill="hold" nodeType="afterEffect">
                                  <p:stCondLst>
                                    <p:cond delay="0"/>
                                  </p:stCondLst>
                                  <p:childTnLst>
                                    <p:set>
                                      <p:cBhvr>
                                        <p:cTn id="191" dur="1" fill="hold">
                                          <p:stCondLst>
                                            <p:cond delay="0"/>
                                          </p:stCondLst>
                                        </p:cTn>
                                        <p:tgtEl>
                                          <p:spTgt spid="45"/>
                                        </p:tgtEl>
                                        <p:attrNameLst>
                                          <p:attrName>style.visibility</p:attrName>
                                        </p:attrNameLst>
                                      </p:cBhvr>
                                      <p:to>
                                        <p:strVal val="visible"/>
                                      </p:to>
                                    </p:set>
                                    <p:animEffect transition="in" filter="wipe(down)">
                                      <p:cBhvr>
                                        <p:cTn id="192" dur="500"/>
                                        <p:tgtEl>
                                          <p:spTgt spid="45"/>
                                        </p:tgtEl>
                                      </p:cBhvr>
                                    </p:animEffect>
                                  </p:childTnLst>
                                </p:cTn>
                              </p:par>
                            </p:childTnLst>
                          </p:cTn>
                        </p:par>
                        <p:par>
                          <p:cTn id="193" fill="hold">
                            <p:stCondLst>
                              <p:cond delay="13949"/>
                            </p:stCondLst>
                            <p:childTnLst>
                              <p:par>
                                <p:cTn id="194" presetID="53" presetClass="entr" presetSubtype="16" fill="hold" grpId="0" nodeType="afterEffect">
                                  <p:stCondLst>
                                    <p:cond delay="0"/>
                                  </p:stCondLst>
                                  <p:childTnLst>
                                    <p:set>
                                      <p:cBhvr>
                                        <p:cTn id="195" dur="1" fill="hold">
                                          <p:stCondLst>
                                            <p:cond delay="0"/>
                                          </p:stCondLst>
                                        </p:cTn>
                                        <p:tgtEl>
                                          <p:spTgt spid="46"/>
                                        </p:tgtEl>
                                        <p:attrNameLst>
                                          <p:attrName>style.visibility</p:attrName>
                                        </p:attrNameLst>
                                      </p:cBhvr>
                                      <p:to>
                                        <p:strVal val="visible"/>
                                      </p:to>
                                    </p:set>
                                    <p:anim calcmode="lin" valueType="num">
                                      <p:cBhvr>
                                        <p:cTn id="196" dur="500" fill="hold"/>
                                        <p:tgtEl>
                                          <p:spTgt spid="46"/>
                                        </p:tgtEl>
                                        <p:attrNameLst>
                                          <p:attrName>ppt_w</p:attrName>
                                        </p:attrNameLst>
                                      </p:cBhvr>
                                      <p:tavLst>
                                        <p:tav tm="0">
                                          <p:val>
                                            <p:fltVal val="0"/>
                                          </p:val>
                                        </p:tav>
                                        <p:tav tm="100000">
                                          <p:val>
                                            <p:strVal val="#ppt_w"/>
                                          </p:val>
                                        </p:tav>
                                      </p:tavLst>
                                    </p:anim>
                                    <p:anim calcmode="lin" valueType="num">
                                      <p:cBhvr>
                                        <p:cTn id="197" dur="500" fill="hold"/>
                                        <p:tgtEl>
                                          <p:spTgt spid="46"/>
                                        </p:tgtEl>
                                        <p:attrNameLst>
                                          <p:attrName>ppt_h</p:attrName>
                                        </p:attrNameLst>
                                      </p:cBhvr>
                                      <p:tavLst>
                                        <p:tav tm="0">
                                          <p:val>
                                            <p:fltVal val="0"/>
                                          </p:val>
                                        </p:tav>
                                        <p:tav tm="100000">
                                          <p:val>
                                            <p:strVal val="#ppt_h"/>
                                          </p:val>
                                        </p:tav>
                                      </p:tavLst>
                                    </p:anim>
                                    <p:animEffect transition="in" filter="fade">
                                      <p:cBhvr>
                                        <p:cTn id="198" dur="500"/>
                                        <p:tgtEl>
                                          <p:spTgt spid="46"/>
                                        </p:tgtEl>
                                      </p:cBhvr>
                                    </p:animEffect>
                                  </p:childTnLst>
                                </p:cTn>
                              </p:par>
                              <p:par>
                                <p:cTn id="199" presetID="53" presetClass="entr" presetSubtype="16" fill="hold" grpId="0" nodeType="withEffect">
                                  <p:stCondLst>
                                    <p:cond delay="500"/>
                                  </p:stCondLst>
                                  <p:childTnLst>
                                    <p:set>
                                      <p:cBhvr>
                                        <p:cTn id="200" dur="1" fill="hold">
                                          <p:stCondLst>
                                            <p:cond delay="0"/>
                                          </p:stCondLst>
                                        </p:cTn>
                                        <p:tgtEl>
                                          <p:spTgt spid="47"/>
                                        </p:tgtEl>
                                        <p:attrNameLst>
                                          <p:attrName>style.visibility</p:attrName>
                                        </p:attrNameLst>
                                      </p:cBhvr>
                                      <p:to>
                                        <p:strVal val="visible"/>
                                      </p:to>
                                    </p:set>
                                    <p:anim calcmode="lin" valueType="num">
                                      <p:cBhvr>
                                        <p:cTn id="201" dur="500" fill="hold"/>
                                        <p:tgtEl>
                                          <p:spTgt spid="47"/>
                                        </p:tgtEl>
                                        <p:attrNameLst>
                                          <p:attrName>ppt_w</p:attrName>
                                        </p:attrNameLst>
                                      </p:cBhvr>
                                      <p:tavLst>
                                        <p:tav tm="0">
                                          <p:val>
                                            <p:fltVal val="0"/>
                                          </p:val>
                                        </p:tav>
                                        <p:tav tm="100000">
                                          <p:val>
                                            <p:strVal val="#ppt_w"/>
                                          </p:val>
                                        </p:tav>
                                      </p:tavLst>
                                    </p:anim>
                                    <p:anim calcmode="lin" valueType="num">
                                      <p:cBhvr>
                                        <p:cTn id="202" dur="500" fill="hold"/>
                                        <p:tgtEl>
                                          <p:spTgt spid="47"/>
                                        </p:tgtEl>
                                        <p:attrNameLst>
                                          <p:attrName>ppt_h</p:attrName>
                                        </p:attrNameLst>
                                      </p:cBhvr>
                                      <p:tavLst>
                                        <p:tav tm="0">
                                          <p:val>
                                            <p:fltVal val="0"/>
                                          </p:val>
                                        </p:tav>
                                        <p:tav tm="100000">
                                          <p:val>
                                            <p:strVal val="#ppt_h"/>
                                          </p:val>
                                        </p:tav>
                                      </p:tavLst>
                                    </p:anim>
                                    <p:animEffect transition="in" filter="fade">
                                      <p:cBhvr>
                                        <p:cTn id="203" dur="500"/>
                                        <p:tgtEl>
                                          <p:spTgt spid="47"/>
                                        </p:tgtEl>
                                      </p:cBhvr>
                                    </p:animEffect>
                                  </p:childTnLst>
                                </p:cTn>
                              </p:par>
                              <p:par>
                                <p:cTn id="204" presetID="53" presetClass="entr" presetSubtype="16" fill="hold" grpId="0" nodeType="withEffect">
                                  <p:stCondLst>
                                    <p:cond delay="500"/>
                                  </p:stCondLst>
                                  <p:childTnLst>
                                    <p:set>
                                      <p:cBhvr>
                                        <p:cTn id="205" dur="1" fill="hold">
                                          <p:stCondLst>
                                            <p:cond delay="0"/>
                                          </p:stCondLst>
                                        </p:cTn>
                                        <p:tgtEl>
                                          <p:spTgt spid="48"/>
                                        </p:tgtEl>
                                        <p:attrNameLst>
                                          <p:attrName>style.visibility</p:attrName>
                                        </p:attrNameLst>
                                      </p:cBhvr>
                                      <p:to>
                                        <p:strVal val="visible"/>
                                      </p:to>
                                    </p:set>
                                    <p:anim calcmode="lin" valueType="num">
                                      <p:cBhvr>
                                        <p:cTn id="206" dur="500" fill="hold"/>
                                        <p:tgtEl>
                                          <p:spTgt spid="48"/>
                                        </p:tgtEl>
                                        <p:attrNameLst>
                                          <p:attrName>ppt_w</p:attrName>
                                        </p:attrNameLst>
                                      </p:cBhvr>
                                      <p:tavLst>
                                        <p:tav tm="0">
                                          <p:val>
                                            <p:fltVal val="0"/>
                                          </p:val>
                                        </p:tav>
                                        <p:tav tm="100000">
                                          <p:val>
                                            <p:strVal val="#ppt_w"/>
                                          </p:val>
                                        </p:tav>
                                      </p:tavLst>
                                    </p:anim>
                                    <p:anim calcmode="lin" valueType="num">
                                      <p:cBhvr>
                                        <p:cTn id="207" dur="500" fill="hold"/>
                                        <p:tgtEl>
                                          <p:spTgt spid="48"/>
                                        </p:tgtEl>
                                        <p:attrNameLst>
                                          <p:attrName>ppt_h</p:attrName>
                                        </p:attrNameLst>
                                      </p:cBhvr>
                                      <p:tavLst>
                                        <p:tav tm="0">
                                          <p:val>
                                            <p:fltVal val="0"/>
                                          </p:val>
                                        </p:tav>
                                        <p:tav tm="100000">
                                          <p:val>
                                            <p:strVal val="#ppt_h"/>
                                          </p:val>
                                        </p:tav>
                                      </p:tavLst>
                                    </p:anim>
                                    <p:animEffect transition="in" filter="fade">
                                      <p:cBhvr>
                                        <p:cTn id="208" dur="500"/>
                                        <p:tgtEl>
                                          <p:spTgt spid="48"/>
                                        </p:tgtEl>
                                      </p:cBhvr>
                                    </p:animEffect>
                                  </p:childTnLst>
                                </p:cTn>
                              </p:par>
                              <p:par>
                                <p:cTn id="209" presetID="53" presetClass="entr" presetSubtype="16" fill="hold" grpId="0" nodeType="withEffect">
                                  <p:stCondLst>
                                    <p:cond delay="500"/>
                                  </p:stCondLst>
                                  <p:childTnLst>
                                    <p:set>
                                      <p:cBhvr>
                                        <p:cTn id="210" dur="1" fill="hold">
                                          <p:stCondLst>
                                            <p:cond delay="0"/>
                                          </p:stCondLst>
                                        </p:cTn>
                                        <p:tgtEl>
                                          <p:spTgt spid="49"/>
                                        </p:tgtEl>
                                        <p:attrNameLst>
                                          <p:attrName>style.visibility</p:attrName>
                                        </p:attrNameLst>
                                      </p:cBhvr>
                                      <p:to>
                                        <p:strVal val="visible"/>
                                      </p:to>
                                    </p:set>
                                    <p:anim calcmode="lin" valueType="num">
                                      <p:cBhvr>
                                        <p:cTn id="211" dur="500" fill="hold"/>
                                        <p:tgtEl>
                                          <p:spTgt spid="49"/>
                                        </p:tgtEl>
                                        <p:attrNameLst>
                                          <p:attrName>ppt_w</p:attrName>
                                        </p:attrNameLst>
                                      </p:cBhvr>
                                      <p:tavLst>
                                        <p:tav tm="0">
                                          <p:val>
                                            <p:fltVal val="0"/>
                                          </p:val>
                                        </p:tav>
                                        <p:tav tm="100000">
                                          <p:val>
                                            <p:strVal val="#ppt_w"/>
                                          </p:val>
                                        </p:tav>
                                      </p:tavLst>
                                    </p:anim>
                                    <p:anim calcmode="lin" valueType="num">
                                      <p:cBhvr>
                                        <p:cTn id="212" dur="500" fill="hold"/>
                                        <p:tgtEl>
                                          <p:spTgt spid="49"/>
                                        </p:tgtEl>
                                        <p:attrNameLst>
                                          <p:attrName>ppt_h</p:attrName>
                                        </p:attrNameLst>
                                      </p:cBhvr>
                                      <p:tavLst>
                                        <p:tav tm="0">
                                          <p:val>
                                            <p:fltVal val="0"/>
                                          </p:val>
                                        </p:tav>
                                        <p:tav tm="100000">
                                          <p:val>
                                            <p:strVal val="#ppt_h"/>
                                          </p:val>
                                        </p:tav>
                                      </p:tavLst>
                                    </p:anim>
                                    <p:animEffect transition="in" filter="fade">
                                      <p:cBhvr>
                                        <p:cTn id="213" dur="500"/>
                                        <p:tgtEl>
                                          <p:spTgt spid="49"/>
                                        </p:tgtEl>
                                      </p:cBhvr>
                                    </p:animEffect>
                                  </p:childTnLst>
                                </p:cTn>
                              </p:par>
                              <p:par>
                                <p:cTn id="214" presetID="53" presetClass="entr" presetSubtype="16" fill="hold" grpId="0" nodeType="withEffect">
                                  <p:stCondLst>
                                    <p:cond delay="500"/>
                                  </p:stCondLst>
                                  <p:childTnLst>
                                    <p:set>
                                      <p:cBhvr>
                                        <p:cTn id="215" dur="1" fill="hold">
                                          <p:stCondLst>
                                            <p:cond delay="0"/>
                                          </p:stCondLst>
                                        </p:cTn>
                                        <p:tgtEl>
                                          <p:spTgt spid="50"/>
                                        </p:tgtEl>
                                        <p:attrNameLst>
                                          <p:attrName>style.visibility</p:attrName>
                                        </p:attrNameLst>
                                      </p:cBhvr>
                                      <p:to>
                                        <p:strVal val="visible"/>
                                      </p:to>
                                    </p:set>
                                    <p:anim calcmode="lin" valueType="num">
                                      <p:cBhvr>
                                        <p:cTn id="216" dur="500" fill="hold"/>
                                        <p:tgtEl>
                                          <p:spTgt spid="50"/>
                                        </p:tgtEl>
                                        <p:attrNameLst>
                                          <p:attrName>ppt_w</p:attrName>
                                        </p:attrNameLst>
                                      </p:cBhvr>
                                      <p:tavLst>
                                        <p:tav tm="0">
                                          <p:val>
                                            <p:fltVal val="0"/>
                                          </p:val>
                                        </p:tav>
                                        <p:tav tm="100000">
                                          <p:val>
                                            <p:strVal val="#ppt_w"/>
                                          </p:val>
                                        </p:tav>
                                      </p:tavLst>
                                    </p:anim>
                                    <p:anim calcmode="lin" valueType="num">
                                      <p:cBhvr>
                                        <p:cTn id="217" dur="500" fill="hold"/>
                                        <p:tgtEl>
                                          <p:spTgt spid="50"/>
                                        </p:tgtEl>
                                        <p:attrNameLst>
                                          <p:attrName>ppt_h</p:attrName>
                                        </p:attrNameLst>
                                      </p:cBhvr>
                                      <p:tavLst>
                                        <p:tav tm="0">
                                          <p:val>
                                            <p:fltVal val="0"/>
                                          </p:val>
                                        </p:tav>
                                        <p:tav tm="100000">
                                          <p:val>
                                            <p:strVal val="#ppt_h"/>
                                          </p:val>
                                        </p:tav>
                                      </p:tavLst>
                                    </p:anim>
                                    <p:animEffect transition="in" filter="fade">
                                      <p:cBhvr>
                                        <p:cTn id="218" dur="500"/>
                                        <p:tgtEl>
                                          <p:spTgt spid="50"/>
                                        </p:tgtEl>
                                      </p:cBhvr>
                                    </p:animEffect>
                                  </p:childTnLst>
                                </p:cTn>
                              </p:par>
                              <p:par>
                                <p:cTn id="219" presetID="53" presetClass="entr" presetSubtype="16" fill="hold" grpId="0" nodeType="withEffect">
                                  <p:stCondLst>
                                    <p:cond delay="500"/>
                                  </p:stCondLst>
                                  <p:childTnLst>
                                    <p:set>
                                      <p:cBhvr>
                                        <p:cTn id="220" dur="1" fill="hold">
                                          <p:stCondLst>
                                            <p:cond delay="0"/>
                                          </p:stCondLst>
                                        </p:cTn>
                                        <p:tgtEl>
                                          <p:spTgt spid="51"/>
                                        </p:tgtEl>
                                        <p:attrNameLst>
                                          <p:attrName>style.visibility</p:attrName>
                                        </p:attrNameLst>
                                      </p:cBhvr>
                                      <p:to>
                                        <p:strVal val="visible"/>
                                      </p:to>
                                    </p:set>
                                    <p:anim calcmode="lin" valueType="num">
                                      <p:cBhvr>
                                        <p:cTn id="221" dur="500" fill="hold"/>
                                        <p:tgtEl>
                                          <p:spTgt spid="51"/>
                                        </p:tgtEl>
                                        <p:attrNameLst>
                                          <p:attrName>ppt_w</p:attrName>
                                        </p:attrNameLst>
                                      </p:cBhvr>
                                      <p:tavLst>
                                        <p:tav tm="0">
                                          <p:val>
                                            <p:fltVal val="0"/>
                                          </p:val>
                                        </p:tav>
                                        <p:tav tm="100000">
                                          <p:val>
                                            <p:strVal val="#ppt_w"/>
                                          </p:val>
                                        </p:tav>
                                      </p:tavLst>
                                    </p:anim>
                                    <p:anim calcmode="lin" valueType="num">
                                      <p:cBhvr>
                                        <p:cTn id="222" dur="500" fill="hold"/>
                                        <p:tgtEl>
                                          <p:spTgt spid="51"/>
                                        </p:tgtEl>
                                        <p:attrNameLst>
                                          <p:attrName>ppt_h</p:attrName>
                                        </p:attrNameLst>
                                      </p:cBhvr>
                                      <p:tavLst>
                                        <p:tav tm="0">
                                          <p:val>
                                            <p:fltVal val="0"/>
                                          </p:val>
                                        </p:tav>
                                        <p:tav tm="100000">
                                          <p:val>
                                            <p:strVal val="#ppt_h"/>
                                          </p:val>
                                        </p:tav>
                                      </p:tavLst>
                                    </p:anim>
                                    <p:animEffect transition="in" filter="fade">
                                      <p:cBhvr>
                                        <p:cTn id="223" dur="500"/>
                                        <p:tgtEl>
                                          <p:spTgt spid="51"/>
                                        </p:tgtEl>
                                      </p:cBhvr>
                                    </p:animEffect>
                                  </p:childTnLst>
                                </p:cTn>
                              </p:par>
                            </p:childTnLst>
                          </p:cTn>
                        </p:par>
                        <p:par>
                          <p:cTn id="224" fill="hold">
                            <p:stCondLst>
                              <p:cond delay="14449"/>
                            </p:stCondLst>
                            <p:childTnLst>
                              <p:par>
                                <p:cTn id="225" presetID="2" presetClass="entr" presetSubtype="1" decel="100000" fill="hold" grpId="0" nodeType="afterEffect">
                                  <p:stCondLst>
                                    <p:cond delay="0"/>
                                  </p:stCondLst>
                                  <p:childTnLst>
                                    <p:set>
                                      <p:cBhvr>
                                        <p:cTn id="226" dur="1" fill="hold">
                                          <p:stCondLst>
                                            <p:cond delay="0"/>
                                          </p:stCondLst>
                                        </p:cTn>
                                        <p:tgtEl>
                                          <p:spTgt spid="57"/>
                                        </p:tgtEl>
                                        <p:attrNameLst>
                                          <p:attrName>style.visibility</p:attrName>
                                        </p:attrNameLst>
                                      </p:cBhvr>
                                      <p:to>
                                        <p:strVal val="visible"/>
                                      </p:to>
                                    </p:set>
                                    <p:anim calcmode="lin" valueType="num">
                                      <p:cBhvr additive="base">
                                        <p:cTn id="227" dur="500" fill="hold"/>
                                        <p:tgtEl>
                                          <p:spTgt spid="57"/>
                                        </p:tgtEl>
                                        <p:attrNameLst>
                                          <p:attrName>ppt_x</p:attrName>
                                        </p:attrNameLst>
                                      </p:cBhvr>
                                      <p:tavLst>
                                        <p:tav tm="0">
                                          <p:val>
                                            <p:strVal val="#ppt_x"/>
                                          </p:val>
                                        </p:tav>
                                        <p:tav tm="100000">
                                          <p:val>
                                            <p:strVal val="#ppt_x"/>
                                          </p:val>
                                        </p:tav>
                                      </p:tavLst>
                                    </p:anim>
                                    <p:anim calcmode="lin" valueType="num">
                                      <p:cBhvr additive="base">
                                        <p:cTn id="228" dur="500" fill="hold"/>
                                        <p:tgtEl>
                                          <p:spTgt spid="57"/>
                                        </p:tgtEl>
                                        <p:attrNameLst>
                                          <p:attrName>ppt_y</p:attrName>
                                        </p:attrNameLst>
                                      </p:cBhvr>
                                      <p:tavLst>
                                        <p:tav tm="0">
                                          <p:val>
                                            <p:strVal val="0-#ppt_h/2"/>
                                          </p:val>
                                        </p:tav>
                                        <p:tav tm="100000">
                                          <p:val>
                                            <p:strVal val="#ppt_y"/>
                                          </p:val>
                                        </p:tav>
                                      </p:tavLst>
                                    </p:anim>
                                  </p:childTnLst>
                                </p:cTn>
                              </p:par>
                              <p:par>
                                <p:cTn id="229" presetID="22" presetClass="entr" presetSubtype="8" fill="hold" nodeType="withEffect">
                                  <p:stCondLst>
                                    <p:cond delay="400"/>
                                  </p:stCondLst>
                                  <p:childTnLst>
                                    <p:set>
                                      <p:cBhvr>
                                        <p:cTn id="230" dur="1" fill="hold">
                                          <p:stCondLst>
                                            <p:cond delay="0"/>
                                          </p:stCondLst>
                                        </p:cTn>
                                        <p:tgtEl>
                                          <p:spTgt spid="59"/>
                                        </p:tgtEl>
                                        <p:attrNameLst>
                                          <p:attrName>style.visibility</p:attrName>
                                        </p:attrNameLst>
                                      </p:cBhvr>
                                      <p:to>
                                        <p:strVal val="visible"/>
                                      </p:to>
                                    </p:set>
                                    <p:animEffect transition="in" filter="wipe(left)">
                                      <p:cBhvr>
                                        <p:cTn id="231" dur="500"/>
                                        <p:tgtEl>
                                          <p:spTgt spid="59"/>
                                        </p:tgtEl>
                                      </p:cBhvr>
                                    </p:animEffect>
                                  </p:childTnLst>
                                </p:cTn>
                              </p:par>
                              <p:par>
                                <p:cTn id="232" presetID="22" presetClass="entr" presetSubtype="2" fill="hold" nodeType="withEffect">
                                  <p:stCondLst>
                                    <p:cond delay="400"/>
                                  </p:stCondLst>
                                  <p:childTnLst>
                                    <p:set>
                                      <p:cBhvr>
                                        <p:cTn id="233" dur="1" fill="hold">
                                          <p:stCondLst>
                                            <p:cond delay="0"/>
                                          </p:stCondLst>
                                        </p:cTn>
                                        <p:tgtEl>
                                          <p:spTgt spid="60"/>
                                        </p:tgtEl>
                                        <p:attrNameLst>
                                          <p:attrName>style.visibility</p:attrName>
                                        </p:attrNameLst>
                                      </p:cBhvr>
                                      <p:to>
                                        <p:strVal val="visible"/>
                                      </p:to>
                                    </p:set>
                                    <p:animEffect transition="in" filter="wipe(right)">
                                      <p:cBhvr>
                                        <p:cTn id="234" dur="500"/>
                                        <p:tgtEl>
                                          <p:spTgt spid="60"/>
                                        </p:tgtEl>
                                      </p:cBhvr>
                                    </p:animEffect>
                                  </p:childTnLst>
                                </p:cTn>
                              </p:par>
                            </p:childTnLst>
                          </p:cTn>
                        </p:par>
                        <p:par>
                          <p:cTn id="235" fill="hold">
                            <p:stCondLst>
                              <p:cond delay="14949"/>
                            </p:stCondLst>
                            <p:childTnLst>
                              <p:par>
                                <p:cTn id="236" presetID="22" presetClass="entr" presetSubtype="8" fill="hold" grpId="0" nodeType="afterEffect">
                                  <p:stCondLst>
                                    <p:cond delay="0"/>
                                  </p:stCondLst>
                                  <p:childTnLst>
                                    <p:set>
                                      <p:cBhvr>
                                        <p:cTn id="237" dur="1" fill="hold">
                                          <p:stCondLst>
                                            <p:cond delay="0"/>
                                          </p:stCondLst>
                                        </p:cTn>
                                        <p:tgtEl>
                                          <p:spTgt spid="58"/>
                                        </p:tgtEl>
                                        <p:attrNameLst>
                                          <p:attrName>style.visibility</p:attrName>
                                        </p:attrNameLst>
                                      </p:cBhvr>
                                      <p:to>
                                        <p:strVal val="visible"/>
                                      </p:to>
                                    </p:set>
                                    <p:animEffect transition="in" filter="wipe(left)">
                                      <p:cBhvr>
                                        <p:cTn id="238" dur="6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animBg="1"/>
      <p:bldP spid="25" grpId="0" animBg="1"/>
      <p:bldP spid="26" grpId="0" animBg="1"/>
      <p:bldP spid="28" grpId="0"/>
      <p:bldP spid="29" grpId="0"/>
      <p:bldP spid="30" grpId="0"/>
      <p:bldP spid="31" grpId="0"/>
      <p:bldP spid="32" grpId="0"/>
      <p:bldP spid="33" grpId="0"/>
      <p:bldP spid="34" grpId="0" animBg="1"/>
      <p:bldP spid="35" grpId="0" animBg="1"/>
      <p:bldP spid="37" grpId="0"/>
      <p:bldP spid="38" grpId="0"/>
      <p:bldP spid="39" grpId="0"/>
      <p:bldP spid="40" grpId="0"/>
      <p:bldP spid="41" grpId="0"/>
      <p:bldP spid="42" grpId="0"/>
      <p:bldP spid="43" grpId="0" animBg="1"/>
      <p:bldP spid="44" grpId="0" animBg="1"/>
      <p:bldP spid="46" grpId="0"/>
      <p:bldP spid="47" grpId="0"/>
      <p:bldP spid="48" grpId="0"/>
      <p:bldP spid="49" grpId="0"/>
      <p:bldP spid="50" grpId="0"/>
      <p:bldP spid="51" grpId="0"/>
      <p:bldP spid="52" grpId="0" animBg="1"/>
      <p:bldP spid="53" grpId="0"/>
      <p:bldP spid="54" grpId="0" animBg="1"/>
      <p:bldP spid="55" grpId="0" animBg="1"/>
      <p:bldP spid="56" grpId="0" animBg="1"/>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rot="10800000">
            <a:off x="0" y="47082"/>
            <a:ext cx="12192000" cy="6810918"/>
          </a:xfrm>
          <a:prstGeom prst="rect">
            <a:avLst/>
          </a:prstGeom>
        </p:spPr>
      </p:pic>
      <p:sp>
        <p:nvSpPr>
          <p:cNvPr id="2" name="文本框 1"/>
          <p:cNvSpPr txBox="1"/>
          <p:nvPr/>
        </p:nvSpPr>
        <p:spPr>
          <a:xfrm>
            <a:off x="6059059" y="1037852"/>
            <a:ext cx="2531462" cy="923330"/>
          </a:xfrm>
          <a:prstGeom prst="rect">
            <a:avLst/>
          </a:prstGeom>
          <a:noFill/>
        </p:spPr>
        <p:txBody>
          <a:bodyPr wrap="none" rtlCol="0">
            <a:spAutoFit/>
          </a:bodyPr>
          <a:lstStyle/>
          <a:p>
            <a:pPr algn="ctr"/>
            <a:r>
              <a:rPr lang="zh-CN" altLang="en-US" sz="5400" dirty="0">
                <a:solidFill>
                  <a:schemeClr val="bg1"/>
                </a:solidFill>
              </a:rPr>
              <a:t>目     录</a:t>
            </a:r>
            <a:endParaRPr lang="zh-CN" altLang="en-US" sz="5400" dirty="0">
              <a:solidFill>
                <a:schemeClr val="bg1"/>
              </a:solidFill>
            </a:endParaRPr>
          </a:p>
        </p:txBody>
      </p:sp>
      <p:sp>
        <p:nvSpPr>
          <p:cNvPr id="3" name="TextBox 20"/>
          <p:cNvSpPr txBox="1"/>
          <p:nvPr/>
        </p:nvSpPr>
        <p:spPr>
          <a:xfrm>
            <a:off x="4056884" y="4200284"/>
            <a:ext cx="1210588" cy="400110"/>
          </a:xfrm>
          <a:prstGeom prst="rect">
            <a:avLst/>
          </a:prstGeom>
          <a:noFill/>
        </p:spPr>
        <p:txBody>
          <a:bodyPr wrap="none" rtlCol="0">
            <a:spAutoFit/>
          </a:bodyPr>
          <a:lstStyle/>
          <a:p>
            <a:pPr algn="ctr"/>
            <a:r>
              <a:rPr lang="zh-CN" altLang="en-US" sz="2000" dirty="0">
                <a:solidFill>
                  <a:srgbClr val="1EF6DF"/>
                </a:solidFill>
                <a:latin typeface="+mj-ea"/>
                <a:ea typeface="+mj-ea"/>
              </a:rPr>
              <a:t>工作概述</a:t>
            </a:r>
            <a:endParaRPr lang="zh-CN" altLang="en-US" sz="2000" dirty="0">
              <a:solidFill>
                <a:srgbClr val="1EF6DF"/>
              </a:solidFill>
              <a:latin typeface="+mj-ea"/>
              <a:ea typeface="+mj-ea"/>
            </a:endParaRPr>
          </a:p>
        </p:txBody>
      </p:sp>
      <p:sp>
        <p:nvSpPr>
          <p:cNvPr id="4" name="文本框 3"/>
          <p:cNvSpPr txBox="1"/>
          <p:nvPr/>
        </p:nvSpPr>
        <p:spPr>
          <a:xfrm>
            <a:off x="3956696" y="4581128"/>
            <a:ext cx="1410964" cy="307777"/>
          </a:xfrm>
          <a:prstGeom prst="rect">
            <a:avLst/>
          </a:prstGeom>
          <a:noFill/>
        </p:spPr>
        <p:txBody>
          <a:bodyPr wrap="none" rtlCol="0">
            <a:spAutoFit/>
          </a:bodyPr>
          <a:lstStyle/>
          <a:p>
            <a:pPr algn="ctr"/>
            <a:r>
              <a:rPr lang="en-US" altLang="zh-CN" sz="1400" dirty="0">
                <a:solidFill>
                  <a:schemeClr val="bg1">
                    <a:lumMod val="75000"/>
                  </a:schemeClr>
                </a:solidFill>
              </a:rPr>
              <a:t>GENERAL VIEW</a:t>
            </a:r>
            <a:endParaRPr lang="en-US" altLang="zh-CN" sz="1400" dirty="0">
              <a:solidFill>
                <a:schemeClr val="bg1">
                  <a:lumMod val="75000"/>
                </a:schemeClr>
              </a:solidFill>
            </a:endParaRPr>
          </a:p>
        </p:txBody>
      </p:sp>
      <p:sp>
        <p:nvSpPr>
          <p:cNvPr id="5" name="TextBox 20"/>
          <p:cNvSpPr txBox="1"/>
          <p:nvPr/>
        </p:nvSpPr>
        <p:spPr>
          <a:xfrm>
            <a:off x="6028559" y="4200284"/>
            <a:ext cx="1210588" cy="400110"/>
          </a:xfrm>
          <a:prstGeom prst="rect">
            <a:avLst/>
          </a:prstGeom>
          <a:noFill/>
        </p:spPr>
        <p:txBody>
          <a:bodyPr wrap="none" rtlCol="0">
            <a:spAutoFit/>
          </a:bodyPr>
          <a:lstStyle/>
          <a:p>
            <a:pPr algn="ctr"/>
            <a:r>
              <a:rPr lang="zh-CN" altLang="en-US" sz="2000" dirty="0">
                <a:solidFill>
                  <a:srgbClr val="1EF6DF"/>
                </a:solidFill>
                <a:latin typeface="+mj-ea"/>
                <a:ea typeface="+mj-ea"/>
              </a:rPr>
              <a:t>完成情况</a:t>
            </a:r>
            <a:endParaRPr lang="zh-CN" altLang="en-US" sz="2000" dirty="0">
              <a:solidFill>
                <a:srgbClr val="1EF6DF"/>
              </a:solidFill>
              <a:latin typeface="+mj-ea"/>
              <a:ea typeface="+mj-ea"/>
            </a:endParaRPr>
          </a:p>
        </p:txBody>
      </p:sp>
      <p:sp>
        <p:nvSpPr>
          <p:cNvPr id="6" name="文本框 5"/>
          <p:cNvSpPr txBox="1"/>
          <p:nvPr/>
        </p:nvSpPr>
        <p:spPr>
          <a:xfrm>
            <a:off x="5783300" y="4581128"/>
            <a:ext cx="1701107" cy="307777"/>
          </a:xfrm>
          <a:prstGeom prst="rect">
            <a:avLst/>
          </a:prstGeom>
          <a:noFill/>
        </p:spPr>
        <p:txBody>
          <a:bodyPr wrap="none" rtlCol="0">
            <a:spAutoFit/>
          </a:bodyPr>
          <a:lstStyle/>
          <a:p>
            <a:pPr algn="ctr"/>
            <a:r>
              <a:rPr lang="en-US" altLang="zh-CN" sz="1400" dirty="0">
                <a:solidFill>
                  <a:schemeClr val="bg1">
                    <a:lumMod val="75000"/>
                  </a:schemeClr>
                </a:solidFill>
              </a:rPr>
              <a:t>WORK COMPLETED</a:t>
            </a:r>
            <a:endParaRPr lang="en-US" altLang="zh-CN" sz="1400" dirty="0">
              <a:solidFill>
                <a:schemeClr val="bg1">
                  <a:lumMod val="75000"/>
                </a:schemeClr>
              </a:solidFill>
            </a:endParaRPr>
          </a:p>
        </p:txBody>
      </p:sp>
      <p:sp>
        <p:nvSpPr>
          <p:cNvPr id="7" name="TextBox 20"/>
          <p:cNvSpPr txBox="1"/>
          <p:nvPr/>
        </p:nvSpPr>
        <p:spPr>
          <a:xfrm>
            <a:off x="8000234" y="4200284"/>
            <a:ext cx="1210588" cy="400110"/>
          </a:xfrm>
          <a:prstGeom prst="rect">
            <a:avLst/>
          </a:prstGeom>
          <a:noFill/>
        </p:spPr>
        <p:txBody>
          <a:bodyPr wrap="none" rtlCol="0">
            <a:spAutoFit/>
          </a:bodyPr>
          <a:lstStyle/>
          <a:p>
            <a:pPr algn="ctr"/>
            <a:r>
              <a:rPr lang="zh-CN" altLang="en-US" sz="2000" dirty="0">
                <a:solidFill>
                  <a:srgbClr val="1EF6DF"/>
                </a:solidFill>
                <a:latin typeface="+mj-ea"/>
                <a:ea typeface="+mj-ea"/>
              </a:rPr>
              <a:t>项目成果</a:t>
            </a:r>
            <a:endParaRPr lang="zh-CN" altLang="en-US" sz="2000" dirty="0">
              <a:solidFill>
                <a:srgbClr val="1EF6DF"/>
              </a:solidFill>
              <a:latin typeface="+mj-ea"/>
              <a:ea typeface="+mj-ea"/>
            </a:endParaRPr>
          </a:p>
        </p:txBody>
      </p:sp>
      <p:sp>
        <p:nvSpPr>
          <p:cNvPr id="8" name="文本框 7"/>
          <p:cNvSpPr txBox="1"/>
          <p:nvPr/>
        </p:nvSpPr>
        <p:spPr>
          <a:xfrm>
            <a:off x="7824192" y="4581128"/>
            <a:ext cx="1562672" cy="307777"/>
          </a:xfrm>
          <a:prstGeom prst="rect">
            <a:avLst/>
          </a:prstGeom>
          <a:noFill/>
        </p:spPr>
        <p:txBody>
          <a:bodyPr wrap="none" rtlCol="0">
            <a:spAutoFit/>
          </a:bodyPr>
          <a:lstStyle/>
          <a:p>
            <a:pPr algn="ctr"/>
            <a:r>
              <a:rPr lang="en-US" altLang="zh-CN" sz="1400" dirty="0">
                <a:solidFill>
                  <a:schemeClr val="bg1">
                    <a:lumMod val="75000"/>
                  </a:schemeClr>
                </a:solidFill>
              </a:rPr>
              <a:t>PROJECT RESULTS</a:t>
            </a:r>
            <a:endParaRPr lang="en-US" altLang="zh-CN" sz="1400" dirty="0">
              <a:solidFill>
                <a:schemeClr val="bg1">
                  <a:lumMod val="75000"/>
                </a:schemeClr>
              </a:solidFill>
            </a:endParaRPr>
          </a:p>
        </p:txBody>
      </p:sp>
      <p:sp>
        <p:nvSpPr>
          <p:cNvPr id="11" name="TextBox 20"/>
          <p:cNvSpPr txBox="1"/>
          <p:nvPr/>
        </p:nvSpPr>
        <p:spPr>
          <a:xfrm>
            <a:off x="10142012" y="4200284"/>
            <a:ext cx="1210588" cy="400110"/>
          </a:xfrm>
          <a:prstGeom prst="rect">
            <a:avLst/>
          </a:prstGeom>
          <a:noFill/>
        </p:spPr>
        <p:txBody>
          <a:bodyPr wrap="none" rtlCol="0">
            <a:spAutoFit/>
          </a:bodyPr>
          <a:lstStyle/>
          <a:p>
            <a:pPr algn="ctr"/>
            <a:r>
              <a:rPr lang="zh-CN" altLang="en-US" sz="2000" dirty="0">
                <a:solidFill>
                  <a:srgbClr val="1EF6DF"/>
                </a:solidFill>
                <a:latin typeface="+mj-ea"/>
                <a:ea typeface="+mj-ea"/>
              </a:rPr>
              <a:t>工作计划</a:t>
            </a:r>
            <a:endParaRPr lang="zh-CN" altLang="en-US" sz="2000" dirty="0">
              <a:solidFill>
                <a:srgbClr val="1EF6DF"/>
              </a:solidFill>
              <a:latin typeface="+mj-ea"/>
              <a:ea typeface="+mj-ea"/>
            </a:endParaRPr>
          </a:p>
        </p:txBody>
      </p:sp>
      <p:sp>
        <p:nvSpPr>
          <p:cNvPr id="12" name="文本框 11"/>
          <p:cNvSpPr txBox="1"/>
          <p:nvPr/>
        </p:nvSpPr>
        <p:spPr>
          <a:xfrm>
            <a:off x="10139607" y="4581128"/>
            <a:ext cx="1215397" cy="307777"/>
          </a:xfrm>
          <a:prstGeom prst="rect">
            <a:avLst/>
          </a:prstGeom>
          <a:noFill/>
        </p:spPr>
        <p:txBody>
          <a:bodyPr wrap="none" rtlCol="0">
            <a:spAutoFit/>
          </a:bodyPr>
          <a:lstStyle/>
          <a:p>
            <a:pPr algn="ctr"/>
            <a:r>
              <a:rPr lang="en-US" altLang="zh-CN" sz="1400" dirty="0">
                <a:solidFill>
                  <a:schemeClr val="bg1">
                    <a:lumMod val="75000"/>
                  </a:schemeClr>
                </a:solidFill>
              </a:rPr>
              <a:t>WORK PLAN</a:t>
            </a:r>
            <a:endParaRPr lang="en-US" altLang="zh-CN" sz="1400" dirty="0">
              <a:solidFill>
                <a:schemeClr val="bg1">
                  <a:lumMod val="75000"/>
                </a:schemeClr>
              </a:solidFill>
            </a:endParaRPr>
          </a:p>
        </p:txBody>
      </p:sp>
      <p:sp>
        <p:nvSpPr>
          <p:cNvPr id="13" name="文本框 12"/>
          <p:cNvSpPr txBox="1"/>
          <p:nvPr/>
        </p:nvSpPr>
        <p:spPr>
          <a:xfrm>
            <a:off x="4067303" y="2728712"/>
            <a:ext cx="1189749" cy="1107996"/>
          </a:xfrm>
          <a:prstGeom prst="rect">
            <a:avLst/>
          </a:prstGeom>
          <a:noFill/>
        </p:spPr>
        <p:txBody>
          <a:bodyPr wrap="none" rtlCol="0" anchor="ctr">
            <a:spAutoFit/>
          </a:bodyPr>
          <a:lstStyle/>
          <a:p>
            <a:pPr algn="ctr"/>
            <a:r>
              <a:rPr lang="en-US" altLang="zh-CN" sz="6600" dirty="0">
                <a:solidFill>
                  <a:srgbClr val="37DFEA"/>
                </a:solidFill>
                <a:latin typeface="Algerian" panose="04020705040A02060702" pitchFamily="82" charset="0"/>
              </a:rPr>
              <a:t>01</a:t>
            </a:r>
            <a:endParaRPr lang="zh-CN" altLang="en-US" sz="6600" dirty="0">
              <a:solidFill>
                <a:srgbClr val="37DFEA"/>
              </a:solidFill>
              <a:latin typeface="Algerian" panose="04020705040A02060702" pitchFamily="82" charset="0"/>
            </a:endParaRPr>
          </a:p>
        </p:txBody>
      </p:sp>
      <p:sp>
        <p:nvSpPr>
          <p:cNvPr id="14" name="文本框 13"/>
          <p:cNvSpPr txBox="1"/>
          <p:nvPr/>
        </p:nvSpPr>
        <p:spPr>
          <a:xfrm>
            <a:off x="6038978" y="2728712"/>
            <a:ext cx="1189749" cy="1107996"/>
          </a:xfrm>
          <a:prstGeom prst="rect">
            <a:avLst/>
          </a:prstGeom>
          <a:noFill/>
        </p:spPr>
        <p:txBody>
          <a:bodyPr wrap="none" rtlCol="0" anchor="ctr">
            <a:spAutoFit/>
          </a:bodyPr>
          <a:lstStyle/>
          <a:p>
            <a:pPr algn="ctr"/>
            <a:r>
              <a:rPr lang="en-US" altLang="zh-CN" sz="6600" dirty="0">
                <a:solidFill>
                  <a:srgbClr val="37DFEA"/>
                </a:solidFill>
                <a:latin typeface="Algerian" panose="04020705040A02060702" pitchFamily="82" charset="0"/>
              </a:rPr>
              <a:t>02</a:t>
            </a:r>
            <a:endParaRPr lang="zh-CN" altLang="en-US" sz="6600" dirty="0">
              <a:solidFill>
                <a:srgbClr val="37DFEA"/>
              </a:solidFill>
              <a:latin typeface="Algerian" panose="04020705040A02060702" pitchFamily="82" charset="0"/>
            </a:endParaRPr>
          </a:p>
        </p:txBody>
      </p:sp>
      <p:sp>
        <p:nvSpPr>
          <p:cNvPr id="15" name="文本框 14"/>
          <p:cNvSpPr txBox="1"/>
          <p:nvPr/>
        </p:nvSpPr>
        <p:spPr>
          <a:xfrm>
            <a:off x="8010653" y="2728712"/>
            <a:ext cx="1189749" cy="1107996"/>
          </a:xfrm>
          <a:prstGeom prst="rect">
            <a:avLst/>
          </a:prstGeom>
          <a:noFill/>
        </p:spPr>
        <p:txBody>
          <a:bodyPr wrap="none" rtlCol="0" anchor="ctr">
            <a:spAutoFit/>
          </a:bodyPr>
          <a:lstStyle/>
          <a:p>
            <a:pPr algn="ctr"/>
            <a:r>
              <a:rPr lang="en-US" altLang="zh-CN" sz="6600" dirty="0">
                <a:solidFill>
                  <a:srgbClr val="37DFEA"/>
                </a:solidFill>
                <a:latin typeface="Algerian" panose="04020705040A02060702" pitchFamily="82" charset="0"/>
              </a:rPr>
              <a:t>03</a:t>
            </a:r>
            <a:endParaRPr lang="zh-CN" altLang="en-US" sz="6600" dirty="0">
              <a:solidFill>
                <a:srgbClr val="37DFEA"/>
              </a:solidFill>
              <a:latin typeface="Algerian" panose="04020705040A02060702" pitchFamily="82" charset="0"/>
            </a:endParaRPr>
          </a:p>
        </p:txBody>
      </p:sp>
      <p:sp>
        <p:nvSpPr>
          <p:cNvPr id="16" name="文本框 15"/>
          <p:cNvSpPr txBox="1"/>
          <p:nvPr/>
        </p:nvSpPr>
        <p:spPr>
          <a:xfrm>
            <a:off x="9982328" y="2728712"/>
            <a:ext cx="1189749" cy="1107996"/>
          </a:xfrm>
          <a:prstGeom prst="rect">
            <a:avLst/>
          </a:prstGeom>
          <a:noFill/>
        </p:spPr>
        <p:txBody>
          <a:bodyPr wrap="none" rtlCol="0" anchor="ctr">
            <a:spAutoFit/>
          </a:bodyPr>
          <a:lstStyle/>
          <a:p>
            <a:pPr algn="ctr"/>
            <a:r>
              <a:rPr lang="en-US" altLang="zh-CN" sz="6600" dirty="0">
                <a:solidFill>
                  <a:srgbClr val="37DFEA"/>
                </a:solidFill>
                <a:latin typeface="Algerian" panose="04020705040A02060702" pitchFamily="82" charset="0"/>
              </a:rPr>
              <a:t>04</a:t>
            </a:r>
            <a:endParaRPr lang="zh-CN" altLang="en-US" sz="6600" dirty="0">
              <a:solidFill>
                <a:srgbClr val="37DFEA"/>
              </a:solidFill>
              <a:latin typeface="Algerian" panose="04020705040A02060702" pitchFamily="82" charset="0"/>
            </a:endParaRPr>
          </a:p>
        </p:txBody>
      </p:sp>
      <p:grpSp>
        <p:nvGrpSpPr>
          <p:cNvPr id="18" name="组合 17"/>
          <p:cNvGrpSpPr/>
          <p:nvPr/>
        </p:nvGrpSpPr>
        <p:grpSpPr>
          <a:xfrm>
            <a:off x="4018812" y="2442519"/>
            <a:ext cx="9173431" cy="2888343"/>
            <a:chOff x="1536067" y="2293257"/>
            <a:chExt cx="9173431" cy="2888343"/>
          </a:xfrm>
        </p:grpSpPr>
        <p:cxnSp>
          <p:nvCxnSpPr>
            <p:cNvPr id="19" name="直接连接符 18"/>
            <p:cNvCxnSpPr/>
            <p:nvPr/>
          </p:nvCxnSpPr>
          <p:spPr>
            <a:xfrm>
              <a:off x="1536067" y="2293257"/>
              <a:ext cx="9173431" cy="0"/>
            </a:xfrm>
            <a:prstGeom prst="line">
              <a:avLst/>
            </a:prstGeom>
            <a:ln>
              <a:solidFill>
                <a:srgbClr val="37DFEA">
                  <a:alpha val="21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536067" y="5181600"/>
              <a:ext cx="9173431" cy="0"/>
            </a:xfrm>
            <a:prstGeom prst="line">
              <a:avLst/>
            </a:prstGeom>
            <a:ln>
              <a:solidFill>
                <a:srgbClr val="37DFEA">
                  <a:alpha val="21000"/>
                </a:srgb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Click="0" advTm="1000">
        <p14:doors dir="vert"/>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grpId="0" nodeType="after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250" fill="hold"/>
                                            <p:tgtEl>
                                              <p:spTgt spid="13"/>
                                            </p:tgtEl>
                                            <p:attrNameLst>
                                              <p:attrName>ppt_x</p:attrName>
                                            </p:attrNameLst>
                                          </p:cBhvr>
                                          <p:tavLst>
                                            <p:tav tm="0">
                                              <p:val>
                                                <p:strVal val="#ppt_x"/>
                                              </p:val>
                                            </p:tav>
                                            <p:tav tm="100000">
                                              <p:val>
                                                <p:strVal val="#ppt_x"/>
                                              </p:val>
                                            </p:tav>
                                          </p:tavLst>
                                        </p:anim>
                                        <p:anim calcmode="lin" valueType="num" p14:bounceEnd="62000">
                                          <p:cBhvr additive="base">
                                            <p:cTn id="12" dur="12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799"/>
                                </p:stCondLst>
                                <p:childTnLst>
                                  <p:par>
                                    <p:cTn id="23" presetID="2" presetClass="entr" presetSubtype="4" fill="hold" grpId="0" nodeType="afterEffect" p14:presetBounceEnd="62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62000">
                                          <p:cBhvr additive="base">
                                            <p:cTn id="25" dur="1250" fill="hold"/>
                                            <p:tgtEl>
                                              <p:spTgt spid="14"/>
                                            </p:tgtEl>
                                            <p:attrNameLst>
                                              <p:attrName>ppt_x</p:attrName>
                                            </p:attrNameLst>
                                          </p:cBhvr>
                                          <p:tavLst>
                                            <p:tav tm="0">
                                              <p:val>
                                                <p:strVal val="#ppt_x"/>
                                              </p:val>
                                            </p:tav>
                                            <p:tav tm="100000">
                                              <p:val>
                                                <p:strVal val="#ppt_x"/>
                                              </p:val>
                                            </p:tav>
                                          </p:tavLst>
                                        </p:anim>
                                        <p:anim calcmode="lin" valueType="num" p14:bounceEnd="62000">
                                          <p:cBhvr additive="base">
                                            <p:cTn id="26" dur="125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1" decel="100000" fill="hold" grpId="0" nodeType="with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ppt_x"/>
                                              </p:val>
                                            </p:tav>
                                            <p:tav tm="100000">
                                              <p:val>
                                                <p:strVal val="#ppt_x"/>
                                              </p:val>
                                            </p:tav>
                                          </p:tavLst>
                                        </p:anim>
                                        <p:anim calcmode="lin" valueType="num">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53" presetClass="entr" presetSubtype="16" fill="hold" grpId="0" nodeType="with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par>
                              <p:cTn id="36" fill="hold">
                                <p:stCondLst>
                                  <p:cond delay="3099"/>
                                </p:stCondLst>
                                <p:childTnLst>
                                  <p:par>
                                    <p:cTn id="37" presetID="2" presetClass="entr" presetSubtype="4" fill="hold" grpId="0" nodeType="afterEffect" p14:presetBounceEnd="62000">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14:bounceEnd="62000">
                                          <p:cBhvr additive="base">
                                            <p:cTn id="39" dur="1250" fill="hold"/>
                                            <p:tgtEl>
                                              <p:spTgt spid="15"/>
                                            </p:tgtEl>
                                            <p:attrNameLst>
                                              <p:attrName>ppt_x</p:attrName>
                                            </p:attrNameLst>
                                          </p:cBhvr>
                                          <p:tavLst>
                                            <p:tav tm="0">
                                              <p:val>
                                                <p:strVal val="#ppt_x"/>
                                              </p:val>
                                            </p:tav>
                                            <p:tav tm="100000">
                                              <p:val>
                                                <p:strVal val="#ppt_x"/>
                                              </p:val>
                                            </p:tav>
                                          </p:tavLst>
                                        </p:anim>
                                        <p:anim calcmode="lin" valueType="num" p14:bounceEnd="62000">
                                          <p:cBhvr additive="base">
                                            <p:cTn id="40" dur="125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1" decel="100000" fill="hold" grpId="0" nodeType="withEffect">
                                      <p:stCondLst>
                                        <p:cond delay="0"/>
                                      </p:stCondLst>
                                      <p:iterate type="lt">
                                        <p:tmPct val="10000"/>
                                      </p:iterate>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par>
                                    <p:cTn id="45" presetID="53" presetClass="entr" presetSubtype="16" fill="hold" grpId="0" nodeType="with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4399"/>
                                </p:stCondLst>
                                <p:childTnLst>
                                  <p:par>
                                    <p:cTn id="51" presetID="2" presetClass="entr" presetSubtype="4" fill="hold" grpId="0" nodeType="afterEffect" p14:presetBounceEnd="62000">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14:bounceEnd="62000">
                                          <p:cBhvr additive="base">
                                            <p:cTn id="53" dur="1250" fill="hold"/>
                                            <p:tgtEl>
                                              <p:spTgt spid="16"/>
                                            </p:tgtEl>
                                            <p:attrNameLst>
                                              <p:attrName>ppt_x</p:attrName>
                                            </p:attrNameLst>
                                          </p:cBhvr>
                                          <p:tavLst>
                                            <p:tav tm="0">
                                              <p:val>
                                                <p:strVal val="#ppt_x"/>
                                              </p:val>
                                            </p:tav>
                                            <p:tav tm="100000">
                                              <p:val>
                                                <p:strVal val="#ppt_x"/>
                                              </p:val>
                                            </p:tav>
                                          </p:tavLst>
                                        </p:anim>
                                        <p:anim calcmode="lin" valueType="num" p14:bounceEnd="62000">
                                          <p:cBhvr additive="base">
                                            <p:cTn id="54" dur="125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1" decel="100000" fill="hold" grpId="0" nodeType="withEffect">
                                      <p:stCondLst>
                                        <p:cond delay="0"/>
                                      </p:stCondLst>
                                      <p:iterate type="lt">
                                        <p:tmPct val="10000"/>
                                      </p:iterate>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ppt_x"/>
                                              </p:val>
                                            </p:tav>
                                            <p:tav tm="100000">
                                              <p:val>
                                                <p:strVal val="#ppt_x"/>
                                              </p:val>
                                            </p:tav>
                                          </p:tavLst>
                                        </p:anim>
                                        <p:anim calcmode="lin" valueType="num">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53" presetClass="entr" presetSubtype="16" fill="hold" grpId="0" nodeType="withEffect">
                                      <p:stCondLst>
                                        <p:cond delay="0"/>
                                      </p:stCondLst>
                                      <p:iterate type="lt">
                                        <p:tmPct val="10000"/>
                                      </p:iterate>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P spid="12" grpId="0"/>
          <p:bldP spid="13" grpId="0"/>
          <p:bldP spid="14" grpId="0"/>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ppt_x"/>
                                              </p:val>
                                            </p:tav>
                                            <p:tav tm="100000">
                                              <p:val>
                                                <p:strVal val="#ppt_x"/>
                                              </p:val>
                                            </p:tav>
                                          </p:tavLst>
                                        </p:anim>
                                        <p:anim calcmode="lin" valueType="num">
                                          <p:cBhvr additive="base">
                                            <p:cTn id="12" dur="12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799"/>
                                </p:stCondLst>
                                <p:childTnLst>
                                  <p:par>
                                    <p:cTn id="23" presetID="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250" fill="hold"/>
                                            <p:tgtEl>
                                              <p:spTgt spid="14"/>
                                            </p:tgtEl>
                                            <p:attrNameLst>
                                              <p:attrName>ppt_x</p:attrName>
                                            </p:attrNameLst>
                                          </p:cBhvr>
                                          <p:tavLst>
                                            <p:tav tm="0">
                                              <p:val>
                                                <p:strVal val="#ppt_x"/>
                                              </p:val>
                                            </p:tav>
                                            <p:tav tm="100000">
                                              <p:val>
                                                <p:strVal val="#ppt_x"/>
                                              </p:val>
                                            </p:tav>
                                          </p:tavLst>
                                        </p:anim>
                                        <p:anim calcmode="lin" valueType="num">
                                          <p:cBhvr additive="base">
                                            <p:cTn id="26" dur="125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1" decel="100000" fill="hold" grpId="0" nodeType="with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ppt_x"/>
                                              </p:val>
                                            </p:tav>
                                            <p:tav tm="100000">
                                              <p:val>
                                                <p:strVal val="#ppt_x"/>
                                              </p:val>
                                            </p:tav>
                                          </p:tavLst>
                                        </p:anim>
                                        <p:anim calcmode="lin" valueType="num">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53" presetClass="entr" presetSubtype="16" fill="hold" grpId="0" nodeType="with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par>
                              <p:cTn id="36" fill="hold">
                                <p:stCondLst>
                                  <p:cond delay="3099"/>
                                </p:stCondLst>
                                <p:childTnLst>
                                  <p:par>
                                    <p:cTn id="37" presetID="2" presetClass="entr" presetSubtype="4"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250" fill="hold"/>
                                            <p:tgtEl>
                                              <p:spTgt spid="15"/>
                                            </p:tgtEl>
                                            <p:attrNameLst>
                                              <p:attrName>ppt_x</p:attrName>
                                            </p:attrNameLst>
                                          </p:cBhvr>
                                          <p:tavLst>
                                            <p:tav tm="0">
                                              <p:val>
                                                <p:strVal val="#ppt_x"/>
                                              </p:val>
                                            </p:tav>
                                            <p:tav tm="100000">
                                              <p:val>
                                                <p:strVal val="#ppt_x"/>
                                              </p:val>
                                            </p:tav>
                                          </p:tavLst>
                                        </p:anim>
                                        <p:anim calcmode="lin" valueType="num">
                                          <p:cBhvr additive="base">
                                            <p:cTn id="40" dur="125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1" decel="100000" fill="hold" grpId="0" nodeType="withEffect">
                                      <p:stCondLst>
                                        <p:cond delay="0"/>
                                      </p:stCondLst>
                                      <p:iterate type="lt">
                                        <p:tmPct val="10000"/>
                                      </p:iterate>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par>
                                    <p:cTn id="45" presetID="53" presetClass="entr" presetSubtype="16" fill="hold" grpId="0" nodeType="with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4399"/>
                                </p:stCondLst>
                                <p:childTnLst>
                                  <p:par>
                                    <p:cTn id="51" presetID="2" presetClass="entr" presetSubtype="4"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1250" fill="hold"/>
                                            <p:tgtEl>
                                              <p:spTgt spid="16"/>
                                            </p:tgtEl>
                                            <p:attrNameLst>
                                              <p:attrName>ppt_x</p:attrName>
                                            </p:attrNameLst>
                                          </p:cBhvr>
                                          <p:tavLst>
                                            <p:tav tm="0">
                                              <p:val>
                                                <p:strVal val="#ppt_x"/>
                                              </p:val>
                                            </p:tav>
                                            <p:tav tm="100000">
                                              <p:val>
                                                <p:strVal val="#ppt_x"/>
                                              </p:val>
                                            </p:tav>
                                          </p:tavLst>
                                        </p:anim>
                                        <p:anim calcmode="lin" valueType="num">
                                          <p:cBhvr additive="base">
                                            <p:cTn id="54" dur="125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1" decel="100000" fill="hold" grpId="0" nodeType="withEffect">
                                      <p:stCondLst>
                                        <p:cond delay="0"/>
                                      </p:stCondLst>
                                      <p:iterate type="lt">
                                        <p:tmPct val="10000"/>
                                      </p:iterate>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ppt_x"/>
                                              </p:val>
                                            </p:tav>
                                            <p:tav tm="100000">
                                              <p:val>
                                                <p:strVal val="#ppt_x"/>
                                              </p:val>
                                            </p:tav>
                                          </p:tavLst>
                                        </p:anim>
                                        <p:anim calcmode="lin" valueType="num">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53" presetClass="entr" presetSubtype="16" fill="hold" grpId="0" nodeType="withEffect">
                                      <p:stCondLst>
                                        <p:cond delay="0"/>
                                      </p:stCondLst>
                                      <p:iterate type="lt">
                                        <p:tmPct val="10000"/>
                                      </p:iterate>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P spid="12" grpId="0"/>
          <p:bldP spid="13" grpId="0"/>
          <p:bldP spid="14" grpId="0"/>
          <p:bldP spid="15" grpId="0"/>
          <p:bldP spid="1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6"/>
          <p:cNvGrpSpPr/>
          <p:nvPr/>
        </p:nvGrpSpPr>
        <p:grpSpPr>
          <a:xfrm>
            <a:off x="4728543" y="3909141"/>
            <a:ext cx="1954979" cy="1749049"/>
            <a:chOff x="4727927" y="3910046"/>
            <a:chExt cx="1954724" cy="1749454"/>
          </a:xfrm>
          <a:solidFill>
            <a:schemeClr val="accent3"/>
          </a:solidFill>
        </p:grpSpPr>
        <p:grpSp>
          <p:nvGrpSpPr>
            <p:cNvPr id="9" name="组合 37"/>
            <p:cNvGrpSpPr/>
            <p:nvPr/>
          </p:nvGrpSpPr>
          <p:grpSpPr>
            <a:xfrm>
              <a:off x="4727927" y="3910046"/>
              <a:ext cx="1954724" cy="1749454"/>
              <a:chOff x="4400057" y="3759868"/>
              <a:chExt cx="2239523" cy="2004346"/>
            </a:xfrm>
            <a:grpFill/>
          </p:grpSpPr>
          <p:sp>
            <p:nvSpPr>
              <p:cNvPr id="42" name="Freeform 5"/>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Freeform 9"/>
              <p:cNvSpPr/>
              <p:nvPr/>
            </p:nvSpPr>
            <p:spPr bwMode="auto">
              <a:xfrm>
                <a:off x="5364815" y="5078727"/>
                <a:ext cx="717556" cy="685487"/>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 name="组合 38"/>
            <p:cNvGrpSpPr>
              <a:grpSpLocks noChangeAspect="1"/>
            </p:cNvGrpSpPr>
            <p:nvPr/>
          </p:nvGrpSpPr>
          <p:grpSpPr>
            <a:xfrm>
              <a:off x="5751176" y="5250128"/>
              <a:ext cx="197725" cy="192992"/>
              <a:chOff x="3530192" y="2543266"/>
              <a:chExt cx="596901" cy="582613"/>
            </a:xfrm>
            <a:grpFill/>
          </p:grpSpPr>
          <p:sp>
            <p:nvSpPr>
              <p:cNvPr id="40" name="Freeform 36"/>
              <p:cNvSpPr>
                <a:spLocks noEditPoints="1"/>
              </p:cNvSpPr>
              <p:nvPr/>
            </p:nvSpPr>
            <p:spPr bwMode="auto">
              <a:xfrm>
                <a:off x="3646080" y="2543266"/>
                <a:ext cx="481013" cy="582613"/>
              </a:xfrm>
              <a:custGeom>
                <a:avLst/>
                <a:gdLst>
                  <a:gd name="T0" fmla="*/ 100 w 128"/>
                  <a:gd name="T1" fmla="*/ 113 h 155"/>
                  <a:gd name="T2" fmla="*/ 100 w 128"/>
                  <a:gd name="T3" fmla="*/ 105 h 155"/>
                  <a:gd name="T4" fmla="*/ 62 w 128"/>
                  <a:gd name="T5" fmla="*/ 109 h 155"/>
                  <a:gd name="T6" fmla="*/ 127 w 128"/>
                  <a:gd name="T7" fmla="*/ 51 h 155"/>
                  <a:gd name="T8" fmla="*/ 74 w 128"/>
                  <a:gd name="T9" fmla="*/ 0 h 155"/>
                  <a:gd name="T10" fmla="*/ 0 w 128"/>
                  <a:gd name="T11" fmla="*/ 22 h 155"/>
                  <a:gd name="T12" fmla="*/ 3 w 128"/>
                  <a:gd name="T13" fmla="*/ 70 h 155"/>
                  <a:gd name="T14" fmla="*/ 4 w 128"/>
                  <a:gd name="T15" fmla="*/ 69 h 155"/>
                  <a:gd name="T16" fmla="*/ 10 w 128"/>
                  <a:gd name="T17" fmla="*/ 22 h 155"/>
                  <a:gd name="T18" fmla="*/ 68 w 128"/>
                  <a:gd name="T19" fmla="*/ 10 h 155"/>
                  <a:gd name="T20" fmla="*/ 90 w 128"/>
                  <a:gd name="T21" fmla="*/ 59 h 155"/>
                  <a:gd name="T22" fmla="*/ 118 w 128"/>
                  <a:gd name="T23" fmla="*/ 134 h 155"/>
                  <a:gd name="T24" fmla="*/ 45 w 128"/>
                  <a:gd name="T25" fmla="*/ 145 h 155"/>
                  <a:gd name="T26" fmla="*/ 44 w 128"/>
                  <a:gd name="T27" fmla="*/ 155 h 155"/>
                  <a:gd name="T28" fmla="*/ 92 w 128"/>
                  <a:gd name="T29" fmla="*/ 155 h 155"/>
                  <a:gd name="T30" fmla="*/ 128 w 128"/>
                  <a:gd name="T31" fmla="*/ 134 h 155"/>
                  <a:gd name="T32" fmla="*/ 127 w 128"/>
                  <a:gd name="T33" fmla="*/ 51 h 155"/>
                  <a:gd name="T34" fmla="*/ 78 w 128"/>
                  <a:gd name="T35" fmla="*/ 38 h 155"/>
                  <a:gd name="T36" fmla="*/ 112 w 128"/>
                  <a:gd name="T37" fmla="*/ 50 h 155"/>
                  <a:gd name="T38" fmla="*/ 55 w 128"/>
                  <a:gd name="T39" fmla="*/ 54 h 155"/>
                  <a:gd name="T40" fmla="*/ 28 w 128"/>
                  <a:gd name="T41" fmla="*/ 50 h 155"/>
                  <a:gd name="T42" fmla="*/ 28 w 128"/>
                  <a:gd name="T43" fmla="*/ 58 h 155"/>
                  <a:gd name="T44" fmla="*/ 55 w 128"/>
                  <a:gd name="T45" fmla="*/ 54 h 155"/>
                  <a:gd name="T46" fmla="*/ 51 w 128"/>
                  <a:gd name="T47" fmla="*/ 42 h 155"/>
                  <a:gd name="T48" fmla="*/ 51 w 128"/>
                  <a:gd name="T49" fmla="*/ 34 h 155"/>
                  <a:gd name="T50" fmla="*/ 24 w 128"/>
                  <a:gd name="T51" fmla="*/ 38 h 155"/>
                  <a:gd name="T52" fmla="*/ 100 w 128"/>
                  <a:gd name="T53" fmla="*/ 121 h 155"/>
                  <a:gd name="T54" fmla="*/ 62 w 128"/>
                  <a:gd name="T55" fmla="*/ 125 h 155"/>
                  <a:gd name="T56" fmla="*/ 100 w 128"/>
                  <a:gd name="T57" fmla="*/ 129 h 155"/>
                  <a:gd name="T58" fmla="*/ 100 w 128"/>
                  <a:gd name="T59" fmla="*/ 121 h 155"/>
                  <a:gd name="T60" fmla="*/ 100 w 128"/>
                  <a:gd name="T61" fmla="*/ 96 h 155"/>
                  <a:gd name="T62" fmla="*/ 100 w 128"/>
                  <a:gd name="T63" fmla="*/ 88 h 155"/>
                  <a:gd name="T64" fmla="*/ 62 w 128"/>
                  <a:gd name="T65" fmla="*/ 9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55">
                    <a:moveTo>
                      <a:pt x="66" y="113"/>
                    </a:moveTo>
                    <a:cubicBezTo>
                      <a:pt x="100" y="113"/>
                      <a:pt x="100" y="113"/>
                      <a:pt x="100" y="113"/>
                    </a:cubicBezTo>
                    <a:cubicBezTo>
                      <a:pt x="102" y="113"/>
                      <a:pt x="104" y="111"/>
                      <a:pt x="104" y="109"/>
                    </a:cubicBezTo>
                    <a:cubicBezTo>
                      <a:pt x="104" y="107"/>
                      <a:pt x="102" y="105"/>
                      <a:pt x="100" y="105"/>
                    </a:cubicBezTo>
                    <a:cubicBezTo>
                      <a:pt x="66" y="105"/>
                      <a:pt x="66" y="105"/>
                      <a:pt x="66" y="105"/>
                    </a:cubicBezTo>
                    <a:cubicBezTo>
                      <a:pt x="63" y="105"/>
                      <a:pt x="62" y="107"/>
                      <a:pt x="62" y="109"/>
                    </a:cubicBezTo>
                    <a:cubicBezTo>
                      <a:pt x="62" y="111"/>
                      <a:pt x="63" y="113"/>
                      <a:pt x="66" y="113"/>
                    </a:cubicBezTo>
                    <a:close/>
                    <a:moveTo>
                      <a:pt x="127" y="51"/>
                    </a:moveTo>
                    <a:cubicBezTo>
                      <a:pt x="78" y="2"/>
                      <a:pt x="78" y="2"/>
                      <a:pt x="78" y="2"/>
                    </a:cubicBezTo>
                    <a:cubicBezTo>
                      <a:pt x="77" y="1"/>
                      <a:pt x="76" y="0"/>
                      <a:pt x="74" y="0"/>
                    </a:cubicBezTo>
                    <a:cubicBezTo>
                      <a:pt x="21" y="0"/>
                      <a:pt x="21" y="0"/>
                      <a:pt x="21" y="0"/>
                    </a:cubicBezTo>
                    <a:cubicBezTo>
                      <a:pt x="9" y="0"/>
                      <a:pt x="0" y="10"/>
                      <a:pt x="0" y="22"/>
                    </a:cubicBezTo>
                    <a:cubicBezTo>
                      <a:pt x="0" y="73"/>
                      <a:pt x="0" y="73"/>
                      <a:pt x="0" y="73"/>
                    </a:cubicBezTo>
                    <a:cubicBezTo>
                      <a:pt x="3" y="70"/>
                      <a:pt x="3" y="70"/>
                      <a:pt x="3" y="70"/>
                    </a:cubicBezTo>
                    <a:cubicBezTo>
                      <a:pt x="4" y="70"/>
                      <a:pt x="4" y="70"/>
                      <a:pt x="4" y="70"/>
                    </a:cubicBezTo>
                    <a:cubicBezTo>
                      <a:pt x="4" y="69"/>
                      <a:pt x="4" y="69"/>
                      <a:pt x="4" y="69"/>
                    </a:cubicBezTo>
                    <a:cubicBezTo>
                      <a:pt x="6" y="68"/>
                      <a:pt x="8" y="67"/>
                      <a:pt x="10" y="67"/>
                    </a:cubicBezTo>
                    <a:cubicBezTo>
                      <a:pt x="10" y="22"/>
                      <a:pt x="10" y="22"/>
                      <a:pt x="10" y="22"/>
                    </a:cubicBezTo>
                    <a:cubicBezTo>
                      <a:pt x="10" y="15"/>
                      <a:pt x="15" y="10"/>
                      <a:pt x="21" y="10"/>
                    </a:cubicBezTo>
                    <a:cubicBezTo>
                      <a:pt x="68" y="10"/>
                      <a:pt x="68" y="10"/>
                      <a:pt x="68" y="10"/>
                    </a:cubicBezTo>
                    <a:cubicBezTo>
                      <a:pt x="68" y="38"/>
                      <a:pt x="68" y="38"/>
                      <a:pt x="68" y="38"/>
                    </a:cubicBezTo>
                    <a:cubicBezTo>
                      <a:pt x="68" y="50"/>
                      <a:pt x="78" y="59"/>
                      <a:pt x="90" y="59"/>
                    </a:cubicBezTo>
                    <a:cubicBezTo>
                      <a:pt x="118" y="59"/>
                      <a:pt x="118" y="59"/>
                      <a:pt x="118" y="59"/>
                    </a:cubicBezTo>
                    <a:cubicBezTo>
                      <a:pt x="118" y="134"/>
                      <a:pt x="118" y="134"/>
                      <a:pt x="118" y="134"/>
                    </a:cubicBezTo>
                    <a:cubicBezTo>
                      <a:pt x="118" y="140"/>
                      <a:pt x="113" y="145"/>
                      <a:pt x="107" y="145"/>
                    </a:cubicBezTo>
                    <a:cubicBezTo>
                      <a:pt x="45" y="145"/>
                      <a:pt x="45" y="145"/>
                      <a:pt x="45" y="145"/>
                    </a:cubicBezTo>
                    <a:cubicBezTo>
                      <a:pt x="45" y="151"/>
                      <a:pt x="45" y="151"/>
                      <a:pt x="45" y="151"/>
                    </a:cubicBezTo>
                    <a:cubicBezTo>
                      <a:pt x="45" y="153"/>
                      <a:pt x="44" y="154"/>
                      <a:pt x="44" y="155"/>
                    </a:cubicBezTo>
                    <a:cubicBezTo>
                      <a:pt x="64" y="155"/>
                      <a:pt x="92" y="155"/>
                      <a:pt x="92" y="155"/>
                    </a:cubicBezTo>
                    <a:cubicBezTo>
                      <a:pt x="92" y="155"/>
                      <a:pt x="92" y="155"/>
                      <a:pt x="92" y="155"/>
                    </a:cubicBezTo>
                    <a:cubicBezTo>
                      <a:pt x="107" y="155"/>
                      <a:pt x="107" y="155"/>
                      <a:pt x="107" y="155"/>
                    </a:cubicBezTo>
                    <a:cubicBezTo>
                      <a:pt x="118" y="155"/>
                      <a:pt x="128" y="145"/>
                      <a:pt x="128" y="134"/>
                    </a:cubicBezTo>
                    <a:cubicBezTo>
                      <a:pt x="128" y="54"/>
                      <a:pt x="128" y="54"/>
                      <a:pt x="128" y="54"/>
                    </a:cubicBezTo>
                    <a:cubicBezTo>
                      <a:pt x="128" y="53"/>
                      <a:pt x="128" y="51"/>
                      <a:pt x="127" y="51"/>
                    </a:cubicBezTo>
                    <a:close/>
                    <a:moveTo>
                      <a:pt x="90" y="50"/>
                    </a:moveTo>
                    <a:cubicBezTo>
                      <a:pt x="83" y="50"/>
                      <a:pt x="78" y="44"/>
                      <a:pt x="78" y="38"/>
                    </a:cubicBezTo>
                    <a:cubicBezTo>
                      <a:pt x="78" y="16"/>
                      <a:pt x="78" y="16"/>
                      <a:pt x="78" y="16"/>
                    </a:cubicBezTo>
                    <a:cubicBezTo>
                      <a:pt x="112" y="50"/>
                      <a:pt x="112" y="50"/>
                      <a:pt x="112" y="50"/>
                    </a:cubicBezTo>
                    <a:lnTo>
                      <a:pt x="90" y="50"/>
                    </a:lnTo>
                    <a:close/>
                    <a:moveTo>
                      <a:pt x="55" y="54"/>
                    </a:moveTo>
                    <a:cubicBezTo>
                      <a:pt x="55" y="52"/>
                      <a:pt x="54" y="50"/>
                      <a:pt x="51" y="50"/>
                    </a:cubicBezTo>
                    <a:cubicBezTo>
                      <a:pt x="28" y="50"/>
                      <a:pt x="28" y="50"/>
                      <a:pt x="28" y="50"/>
                    </a:cubicBezTo>
                    <a:cubicBezTo>
                      <a:pt x="26" y="50"/>
                      <a:pt x="24" y="52"/>
                      <a:pt x="24" y="54"/>
                    </a:cubicBezTo>
                    <a:cubicBezTo>
                      <a:pt x="24" y="56"/>
                      <a:pt x="26" y="58"/>
                      <a:pt x="28" y="58"/>
                    </a:cubicBezTo>
                    <a:cubicBezTo>
                      <a:pt x="51" y="58"/>
                      <a:pt x="51" y="58"/>
                      <a:pt x="51" y="58"/>
                    </a:cubicBezTo>
                    <a:cubicBezTo>
                      <a:pt x="54" y="58"/>
                      <a:pt x="55" y="56"/>
                      <a:pt x="55" y="54"/>
                    </a:cubicBezTo>
                    <a:close/>
                    <a:moveTo>
                      <a:pt x="28" y="42"/>
                    </a:moveTo>
                    <a:cubicBezTo>
                      <a:pt x="51" y="42"/>
                      <a:pt x="51" y="42"/>
                      <a:pt x="51" y="42"/>
                    </a:cubicBezTo>
                    <a:cubicBezTo>
                      <a:pt x="54" y="42"/>
                      <a:pt x="55" y="40"/>
                      <a:pt x="55" y="38"/>
                    </a:cubicBezTo>
                    <a:cubicBezTo>
                      <a:pt x="55" y="36"/>
                      <a:pt x="54" y="34"/>
                      <a:pt x="51" y="34"/>
                    </a:cubicBezTo>
                    <a:cubicBezTo>
                      <a:pt x="28" y="34"/>
                      <a:pt x="28" y="34"/>
                      <a:pt x="28" y="34"/>
                    </a:cubicBezTo>
                    <a:cubicBezTo>
                      <a:pt x="26" y="34"/>
                      <a:pt x="24" y="36"/>
                      <a:pt x="24" y="38"/>
                    </a:cubicBezTo>
                    <a:cubicBezTo>
                      <a:pt x="24" y="40"/>
                      <a:pt x="26" y="42"/>
                      <a:pt x="28" y="42"/>
                    </a:cubicBezTo>
                    <a:close/>
                    <a:moveTo>
                      <a:pt x="100" y="121"/>
                    </a:moveTo>
                    <a:cubicBezTo>
                      <a:pt x="66" y="121"/>
                      <a:pt x="66" y="121"/>
                      <a:pt x="66" y="121"/>
                    </a:cubicBezTo>
                    <a:cubicBezTo>
                      <a:pt x="64" y="121"/>
                      <a:pt x="62" y="123"/>
                      <a:pt x="62" y="125"/>
                    </a:cubicBezTo>
                    <a:cubicBezTo>
                      <a:pt x="62" y="127"/>
                      <a:pt x="64" y="129"/>
                      <a:pt x="66" y="129"/>
                    </a:cubicBezTo>
                    <a:cubicBezTo>
                      <a:pt x="100" y="129"/>
                      <a:pt x="100" y="129"/>
                      <a:pt x="100" y="129"/>
                    </a:cubicBezTo>
                    <a:cubicBezTo>
                      <a:pt x="102" y="129"/>
                      <a:pt x="104" y="127"/>
                      <a:pt x="104" y="125"/>
                    </a:cubicBezTo>
                    <a:cubicBezTo>
                      <a:pt x="104" y="123"/>
                      <a:pt x="102" y="121"/>
                      <a:pt x="100" y="121"/>
                    </a:cubicBezTo>
                    <a:close/>
                    <a:moveTo>
                      <a:pt x="66" y="96"/>
                    </a:moveTo>
                    <a:cubicBezTo>
                      <a:pt x="100" y="96"/>
                      <a:pt x="100" y="96"/>
                      <a:pt x="100" y="96"/>
                    </a:cubicBezTo>
                    <a:cubicBezTo>
                      <a:pt x="102" y="96"/>
                      <a:pt x="104" y="95"/>
                      <a:pt x="104" y="92"/>
                    </a:cubicBezTo>
                    <a:cubicBezTo>
                      <a:pt x="104" y="90"/>
                      <a:pt x="102" y="88"/>
                      <a:pt x="100" y="88"/>
                    </a:cubicBezTo>
                    <a:cubicBezTo>
                      <a:pt x="66" y="88"/>
                      <a:pt x="66" y="88"/>
                      <a:pt x="66" y="88"/>
                    </a:cubicBezTo>
                    <a:cubicBezTo>
                      <a:pt x="63" y="88"/>
                      <a:pt x="62" y="90"/>
                      <a:pt x="62" y="92"/>
                    </a:cubicBezTo>
                    <a:cubicBezTo>
                      <a:pt x="62" y="95"/>
                      <a:pt x="63" y="96"/>
                      <a:pt x="66"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 name="Freeform 37"/>
              <p:cNvSpPr/>
              <p:nvPr/>
            </p:nvSpPr>
            <p:spPr bwMode="auto">
              <a:xfrm>
                <a:off x="3530192" y="2821078"/>
                <a:ext cx="323850" cy="304800"/>
              </a:xfrm>
              <a:custGeom>
                <a:avLst/>
                <a:gdLst>
                  <a:gd name="T0" fmla="*/ 0 w 86"/>
                  <a:gd name="T1" fmla="*/ 41 h 81"/>
                  <a:gd name="T2" fmla="*/ 4 w 86"/>
                  <a:gd name="T3" fmla="*/ 45 h 81"/>
                  <a:gd name="T4" fmla="*/ 18 w 86"/>
                  <a:gd name="T5" fmla="*/ 45 h 81"/>
                  <a:gd name="T6" fmla="*/ 18 w 86"/>
                  <a:gd name="T7" fmla="*/ 77 h 81"/>
                  <a:gd name="T8" fmla="*/ 22 w 86"/>
                  <a:gd name="T9" fmla="*/ 81 h 81"/>
                  <a:gd name="T10" fmla="*/ 64 w 86"/>
                  <a:gd name="T11" fmla="*/ 81 h 81"/>
                  <a:gd name="T12" fmla="*/ 68 w 86"/>
                  <a:gd name="T13" fmla="*/ 77 h 81"/>
                  <a:gd name="T14" fmla="*/ 68 w 86"/>
                  <a:gd name="T15" fmla="*/ 45 h 81"/>
                  <a:gd name="T16" fmla="*/ 82 w 86"/>
                  <a:gd name="T17" fmla="*/ 45 h 81"/>
                  <a:gd name="T18" fmla="*/ 86 w 86"/>
                  <a:gd name="T19" fmla="*/ 41 h 81"/>
                  <a:gd name="T20" fmla="*/ 85 w 86"/>
                  <a:gd name="T21" fmla="*/ 38 h 81"/>
                  <a:gd name="T22" fmla="*/ 85 w 86"/>
                  <a:gd name="T23" fmla="*/ 38 h 81"/>
                  <a:gd name="T24" fmla="*/ 46 w 86"/>
                  <a:gd name="T25" fmla="*/ 1 h 81"/>
                  <a:gd name="T26" fmla="*/ 43 w 86"/>
                  <a:gd name="T27" fmla="*/ 0 h 81"/>
                  <a:gd name="T28" fmla="*/ 40 w 86"/>
                  <a:gd name="T29" fmla="*/ 1 h 81"/>
                  <a:gd name="T30" fmla="*/ 40 w 86"/>
                  <a:gd name="T31" fmla="*/ 1 h 81"/>
                  <a:gd name="T32" fmla="*/ 1 w 86"/>
                  <a:gd name="T33" fmla="*/ 38 h 81"/>
                  <a:gd name="T34" fmla="*/ 1 w 86"/>
                  <a:gd name="T35" fmla="*/ 38 h 81"/>
                  <a:gd name="T36" fmla="*/ 1 w 86"/>
                  <a:gd name="T37" fmla="*/ 38 h 81"/>
                  <a:gd name="T38" fmla="*/ 1 w 86"/>
                  <a:gd name="T39" fmla="*/ 39 h 81"/>
                  <a:gd name="T40" fmla="*/ 0 w 86"/>
                  <a:gd name="T41"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81">
                    <a:moveTo>
                      <a:pt x="0" y="41"/>
                    </a:moveTo>
                    <a:cubicBezTo>
                      <a:pt x="0" y="43"/>
                      <a:pt x="2" y="45"/>
                      <a:pt x="4" y="45"/>
                    </a:cubicBezTo>
                    <a:cubicBezTo>
                      <a:pt x="18" y="45"/>
                      <a:pt x="18" y="45"/>
                      <a:pt x="18" y="45"/>
                    </a:cubicBezTo>
                    <a:cubicBezTo>
                      <a:pt x="18" y="77"/>
                      <a:pt x="18" y="77"/>
                      <a:pt x="18" y="77"/>
                    </a:cubicBezTo>
                    <a:cubicBezTo>
                      <a:pt x="18" y="79"/>
                      <a:pt x="20" y="81"/>
                      <a:pt x="22" y="81"/>
                    </a:cubicBezTo>
                    <a:cubicBezTo>
                      <a:pt x="64" y="81"/>
                      <a:pt x="64" y="81"/>
                      <a:pt x="64" y="81"/>
                    </a:cubicBezTo>
                    <a:cubicBezTo>
                      <a:pt x="66" y="81"/>
                      <a:pt x="68" y="79"/>
                      <a:pt x="68" y="77"/>
                    </a:cubicBezTo>
                    <a:cubicBezTo>
                      <a:pt x="68" y="45"/>
                      <a:pt x="68" y="45"/>
                      <a:pt x="68" y="45"/>
                    </a:cubicBezTo>
                    <a:cubicBezTo>
                      <a:pt x="82" y="45"/>
                      <a:pt x="82" y="45"/>
                      <a:pt x="82" y="45"/>
                    </a:cubicBezTo>
                    <a:cubicBezTo>
                      <a:pt x="84" y="45"/>
                      <a:pt x="86" y="43"/>
                      <a:pt x="86" y="41"/>
                    </a:cubicBezTo>
                    <a:cubicBezTo>
                      <a:pt x="86" y="40"/>
                      <a:pt x="86" y="39"/>
                      <a:pt x="85" y="38"/>
                    </a:cubicBezTo>
                    <a:cubicBezTo>
                      <a:pt x="85" y="38"/>
                      <a:pt x="85" y="38"/>
                      <a:pt x="85" y="38"/>
                    </a:cubicBezTo>
                    <a:cubicBezTo>
                      <a:pt x="46" y="1"/>
                      <a:pt x="46" y="1"/>
                      <a:pt x="46" y="1"/>
                    </a:cubicBezTo>
                    <a:cubicBezTo>
                      <a:pt x="46" y="1"/>
                      <a:pt x="44" y="0"/>
                      <a:pt x="43" y="0"/>
                    </a:cubicBezTo>
                    <a:cubicBezTo>
                      <a:pt x="42" y="0"/>
                      <a:pt x="41" y="1"/>
                      <a:pt x="40" y="1"/>
                    </a:cubicBezTo>
                    <a:cubicBezTo>
                      <a:pt x="40" y="1"/>
                      <a:pt x="40" y="1"/>
                      <a:pt x="40" y="1"/>
                    </a:cubicBezTo>
                    <a:cubicBezTo>
                      <a:pt x="1" y="38"/>
                      <a:pt x="1" y="38"/>
                      <a:pt x="1" y="38"/>
                    </a:cubicBezTo>
                    <a:cubicBezTo>
                      <a:pt x="1" y="38"/>
                      <a:pt x="1" y="38"/>
                      <a:pt x="1" y="38"/>
                    </a:cubicBezTo>
                    <a:cubicBezTo>
                      <a:pt x="1" y="38"/>
                      <a:pt x="1" y="38"/>
                      <a:pt x="1" y="38"/>
                    </a:cubicBezTo>
                    <a:cubicBezTo>
                      <a:pt x="1" y="39"/>
                      <a:pt x="1" y="39"/>
                      <a:pt x="1" y="39"/>
                    </a:cubicBezTo>
                    <a:cubicBezTo>
                      <a:pt x="0" y="39"/>
                      <a:pt x="0" y="40"/>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1" name="组合 43"/>
          <p:cNvGrpSpPr/>
          <p:nvPr/>
        </p:nvGrpSpPr>
        <p:grpSpPr>
          <a:xfrm>
            <a:off x="4412434" y="2589193"/>
            <a:ext cx="1698359" cy="1953105"/>
            <a:chOff x="4411859" y="2589791"/>
            <a:chExt cx="1698137" cy="1953557"/>
          </a:xfrm>
          <a:solidFill>
            <a:schemeClr val="accent4"/>
          </a:solidFill>
        </p:grpSpPr>
        <p:grpSp>
          <p:nvGrpSpPr>
            <p:cNvPr id="13" name="组合 44"/>
            <p:cNvGrpSpPr/>
            <p:nvPr/>
          </p:nvGrpSpPr>
          <p:grpSpPr>
            <a:xfrm>
              <a:off x="4411859" y="2589791"/>
              <a:ext cx="1698137" cy="1953557"/>
              <a:chOff x="4037938" y="2247255"/>
              <a:chExt cx="1945552" cy="2238186"/>
            </a:xfrm>
            <a:grpFill/>
          </p:grpSpPr>
          <p:sp>
            <p:nvSpPr>
              <p:cNvPr id="51" name="Freeform 6"/>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2" name="Freeform 10"/>
              <p:cNvSpPr/>
              <p:nvPr/>
            </p:nvSpPr>
            <p:spPr bwMode="auto">
              <a:xfrm>
                <a:off x="4037938" y="3171926"/>
                <a:ext cx="638718"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7" name="组合 45"/>
            <p:cNvGrpSpPr>
              <a:grpSpLocks noChangeAspect="1"/>
            </p:cNvGrpSpPr>
            <p:nvPr/>
          </p:nvGrpSpPr>
          <p:grpSpPr>
            <a:xfrm>
              <a:off x="4569829" y="3619726"/>
              <a:ext cx="196412" cy="192992"/>
              <a:chOff x="3488917" y="4964203"/>
              <a:chExt cx="638175" cy="627063"/>
            </a:xfrm>
            <a:grpFill/>
          </p:grpSpPr>
          <p:sp>
            <p:nvSpPr>
              <p:cNvPr id="47" name="Freeform 66"/>
              <p:cNvSpPr/>
              <p:nvPr/>
            </p:nvSpPr>
            <p:spPr bwMode="auto">
              <a:xfrm>
                <a:off x="3544480" y="5327741"/>
                <a:ext cx="249238" cy="249238"/>
              </a:xfrm>
              <a:custGeom>
                <a:avLst/>
                <a:gdLst>
                  <a:gd name="T0" fmla="*/ 83 w 157"/>
                  <a:gd name="T1" fmla="*/ 50 h 157"/>
                  <a:gd name="T2" fmla="*/ 55 w 157"/>
                  <a:gd name="T3" fmla="*/ 55 h 157"/>
                  <a:gd name="T4" fmla="*/ 0 w 157"/>
                  <a:gd name="T5" fmla="*/ 135 h 157"/>
                  <a:gd name="T6" fmla="*/ 22 w 157"/>
                  <a:gd name="T7" fmla="*/ 157 h 157"/>
                  <a:gd name="T8" fmla="*/ 102 w 157"/>
                  <a:gd name="T9" fmla="*/ 102 h 157"/>
                  <a:gd name="T10" fmla="*/ 107 w 157"/>
                  <a:gd name="T11" fmla="*/ 74 h 157"/>
                  <a:gd name="T12" fmla="*/ 157 w 157"/>
                  <a:gd name="T13" fmla="*/ 24 h 157"/>
                  <a:gd name="T14" fmla="*/ 133 w 157"/>
                  <a:gd name="T15" fmla="*/ 0 h 157"/>
                  <a:gd name="T16" fmla="*/ 83 w 157"/>
                  <a:gd name="T17" fmla="*/ 5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83" y="50"/>
                    </a:moveTo>
                    <a:lnTo>
                      <a:pt x="55" y="55"/>
                    </a:lnTo>
                    <a:lnTo>
                      <a:pt x="0" y="135"/>
                    </a:lnTo>
                    <a:lnTo>
                      <a:pt x="22" y="157"/>
                    </a:lnTo>
                    <a:lnTo>
                      <a:pt x="102" y="102"/>
                    </a:lnTo>
                    <a:lnTo>
                      <a:pt x="107" y="74"/>
                    </a:lnTo>
                    <a:lnTo>
                      <a:pt x="157" y="24"/>
                    </a:lnTo>
                    <a:lnTo>
                      <a:pt x="133" y="0"/>
                    </a:lnTo>
                    <a:lnTo>
                      <a:pt x="83"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 name="Freeform 67"/>
              <p:cNvSpPr>
                <a:spLocks noEditPoints="1"/>
              </p:cNvSpPr>
              <p:nvPr/>
            </p:nvSpPr>
            <p:spPr bwMode="auto">
              <a:xfrm>
                <a:off x="3739742" y="5000716"/>
                <a:ext cx="387350" cy="387350"/>
              </a:xfrm>
              <a:custGeom>
                <a:avLst/>
                <a:gdLst>
                  <a:gd name="T0" fmla="*/ 94 w 103"/>
                  <a:gd name="T1" fmla="*/ 9 h 103"/>
                  <a:gd name="T2" fmla="*/ 63 w 103"/>
                  <a:gd name="T3" fmla="*/ 9 h 103"/>
                  <a:gd name="T4" fmla="*/ 0 w 103"/>
                  <a:gd name="T5" fmla="*/ 71 h 103"/>
                  <a:gd name="T6" fmla="*/ 31 w 103"/>
                  <a:gd name="T7" fmla="*/ 103 h 103"/>
                  <a:gd name="T8" fmla="*/ 94 w 103"/>
                  <a:gd name="T9" fmla="*/ 40 h 103"/>
                  <a:gd name="T10" fmla="*/ 94 w 103"/>
                  <a:gd name="T11" fmla="*/ 9 h 103"/>
                  <a:gd name="T12" fmla="*/ 27 w 103"/>
                  <a:gd name="T13" fmla="*/ 69 h 103"/>
                  <a:gd name="T14" fmla="*/ 21 w 103"/>
                  <a:gd name="T15" fmla="*/ 69 h 103"/>
                  <a:gd name="T16" fmla="*/ 21 w 103"/>
                  <a:gd name="T17" fmla="*/ 64 h 103"/>
                  <a:gd name="T18" fmla="*/ 70 w 103"/>
                  <a:gd name="T19" fmla="*/ 15 h 103"/>
                  <a:gd name="T20" fmla="*/ 76 w 103"/>
                  <a:gd name="T21" fmla="*/ 15 h 103"/>
                  <a:gd name="T22" fmla="*/ 76 w 103"/>
                  <a:gd name="T23" fmla="*/ 20 h 103"/>
                  <a:gd name="T24" fmla="*/ 27 w 103"/>
                  <a:gd name="T25" fmla="*/ 69 h 103"/>
                  <a:gd name="T26" fmla="*/ 88 w 103"/>
                  <a:gd name="T27" fmla="*/ 32 h 103"/>
                  <a:gd name="T28" fmla="*/ 39 w 103"/>
                  <a:gd name="T29" fmla="*/ 81 h 103"/>
                  <a:gd name="T30" fmla="*/ 33 w 103"/>
                  <a:gd name="T31" fmla="*/ 81 h 103"/>
                  <a:gd name="T32" fmla="*/ 33 w 103"/>
                  <a:gd name="T33" fmla="*/ 76 h 103"/>
                  <a:gd name="T34" fmla="*/ 82 w 103"/>
                  <a:gd name="T35" fmla="*/ 27 h 103"/>
                  <a:gd name="T36" fmla="*/ 88 w 103"/>
                  <a:gd name="T37" fmla="*/ 27 h 103"/>
                  <a:gd name="T38" fmla="*/ 88 w 103"/>
                  <a:gd name="T39" fmla="*/ 3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103">
                    <a:moveTo>
                      <a:pt x="94" y="9"/>
                    </a:moveTo>
                    <a:cubicBezTo>
                      <a:pt x="85" y="0"/>
                      <a:pt x="71" y="0"/>
                      <a:pt x="63" y="9"/>
                    </a:cubicBezTo>
                    <a:cubicBezTo>
                      <a:pt x="0" y="71"/>
                      <a:pt x="0" y="71"/>
                      <a:pt x="0" y="71"/>
                    </a:cubicBezTo>
                    <a:cubicBezTo>
                      <a:pt x="31" y="103"/>
                      <a:pt x="31" y="103"/>
                      <a:pt x="31" y="103"/>
                    </a:cubicBezTo>
                    <a:cubicBezTo>
                      <a:pt x="94" y="40"/>
                      <a:pt x="94" y="40"/>
                      <a:pt x="94" y="40"/>
                    </a:cubicBezTo>
                    <a:cubicBezTo>
                      <a:pt x="103" y="32"/>
                      <a:pt x="103" y="18"/>
                      <a:pt x="94" y="9"/>
                    </a:cubicBezTo>
                    <a:close/>
                    <a:moveTo>
                      <a:pt x="27" y="69"/>
                    </a:moveTo>
                    <a:cubicBezTo>
                      <a:pt x="26" y="71"/>
                      <a:pt x="23" y="71"/>
                      <a:pt x="21" y="69"/>
                    </a:cubicBezTo>
                    <a:cubicBezTo>
                      <a:pt x="20" y="68"/>
                      <a:pt x="20" y="65"/>
                      <a:pt x="21" y="64"/>
                    </a:cubicBezTo>
                    <a:cubicBezTo>
                      <a:pt x="70" y="15"/>
                      <a:pt x="70" y="15"/>
                      <a:pt x="70" y="15"/>
                    </a:cubicBezTo>
                    <a:cubicBezTo>
                      <a:pt x="72" y="13"/>
                      <a:pt x="75" y="13"/>
                      <a:pt x="76" y="15"/>
                    </a:cubicBezTo>
                    <a:cubicBezTo>
                      <a:pt x="78" y="16"/>
                      <a:pt x="78" y="19"/>
                      <a:pt x="76" y="20"/>
                    </a:cubicBezTo>
                    <a:lnTo>
                      <a:pt x="27" y="69"/>
                    </a:lnTo>
                    <a:close/>
                    <a:moveTo>
                      <a:pt x="88" y="32"/>
                    </a:moveTo>
                    <a:cubicBezTo>
                      <a:pt x="39" y="81"/>
                      <a:pt x="39" y="81"/>
                      <a:pt x="39" y="81"/>
                    </a:cubicBezTo>
                    <a:cubicBezTo>
                      <a:pt x="38" y="83"/>
                      <a:pt x="35" y="83"/>
                      <a:pt x="33" y="81"/>
                    </a:cubicBezTo>
                    <a:cubicBezTo>
                      <a:pt x="32" y="80"/>
                      <a:pt x="32" y="77"/>
                      <a:pt x="33" y="76"/>
                    </a:cubicBezTo>
                    <a:cubicBezTo>
                      <a:pt x="82" y="27"/>
                      <a:pt x="82" y="27"/>
                      <a:pt x="82" y="27"/>
                    </a:cubicBezTo>
                    <a:cubicBezTo>
                      <a:pt x="84" y="25"/>
                      <a:pt x="87" y="25"/>
                      <a:pt x="88" y="27"/>
                    </a:cubicBezTo>
                    <a:cubicBezTo>
                      <a:pt x="90" y="28"/>
                      <a:pt x="90" y="31"/>
                      <a:pt x="8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 name="Freeform 68"/>
              <p:cNvSpPr>
                <a:spLocks noEditPoints="1"/>
              </p:cNvSpPr>
              <p:nvPr/>
            </p:nvSpPr>
            <p:spPr bwMode="auto">
              <a:xfrm>
                <a:off x="3849280" y="5327741"/>
                <a:ext cx="263525" cy="263525"/>
              </a:xfrm>
              <a:custGeom>
                <a:avLst/>
                <a:gdLst>
                  <a:gd name="T0" fmla="*/ 61 w 70"/>
                  <a:gd name="T1" fmla="*/ 30 h 70"/>
                  <a:gd name="T2" fmla="*/ 61 w 70"/>
                  <a:gd name="T3" fmla="*/ 30 h 70"/>
                  <a:gd name="T4" fmla="*/ 29 w 70"/>
                  <a:gd name="T5" fmla="*/ 0 h 70"/>
                  <a:gd name="T6" fmla="*/ 0 w 70"/>
                  <a:gd name="T7" fmla="*/ 29 h 70"/>
                  <a:gd name="T8" fmla="*/ 30 w 70"/>
                  <a:gd name="T9" fmla="*/ 61 h 70"/>
                  <a:gd name="T10" fmla="*/ 30 w 70"/>
                  <a:gd name="T11" fmla="*/ 61 h 70"/>
                  <a:gd name="T12" fmla="*/ 62 w 70"/>
                  <a:gd name="T13" fmla="*/ 61 h 70"/>
                  <a:gd name="T14" fmla="*/ 61 w 70"/>
                  <a:gd name="T15" fmla="*/ 30 h 70"/>
                  <a:gd name="T16" fmla="*/ 52 w 70"/>
                  <a:gd name="T17" fmla="*/ 52 h 70"/>
                  <a:gd name="T18" fmla="*/ 40 w 70"/>
                  <a:gd name="T19" fmla="*/ 52 h 70"/>
                  <a:gd name="T20" fmla="*/ 40 w 70"/>
                  <a:gd name="T21" fmla="*/ 39 h 70"/>
                  <a:gd name="T22" fmla="*/ 52 w 70"/>
                  <a:gd name="T23" fmla="*/ 39 h 70"/>
                  <a:gd name="T24" fmla="*/ 52 w 70"/>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1" y="30"/>
                    </a:moveTo>
                    <a:cubicBezTo>
                      <a:pt x="61" y="30"/>
                      <a:pt x="61" y="30"/>
                      <a:pt x="61" y="30"/>
                    </a:cubicBezTo>
                    <a:cubicBezTo>
                      <a:pt x="29" y="0"/>
                      <a:pt x="29" y="0"/>
                      <a:pt x="29" y="0"/>
                    </a:cubicBezTo>
                    <a:cubicBezTo>
                      <a:pt x="0" y="29"/>
                      <a:pt x="0" y="29"/>
                      <a:pt x="0" y="29"/>
                    </a:cubicBezTo>
                    <a:cubicBezTo>
                      <a:pt x="14" y="43"/>
                      <a:pt x="25" y="55"/>
                      <a:pt x="30" y="61"/>
                    </a:cubicBezTo>
                    <a:cubicBezTo>
                      <a:pt x="30" y="61"/>
                      <a:pt x="30" y="61"/>
                      <a:pt x="30" y="61"/>
                    </a:cubicBezTo>
                    <a:cubicBezTo>
                      <a:pt x="39" y="69"/>
                      <a:pt x="53" y="70"/>
                      <a:pt x="62" y="61"/>
                    </a:cubicBezTo>
                    <a:cubicBezTo>
                      <a:pt x="70" y="52"/>
                      <a:pt x="70" y="38"/>
                      <a:pt x="61" y="30"/>
                    </a:cubicBezTo>
                    <a:close/>
                    <a:moveTo>
                      <a:pt x="52" y="52"/>
                    </a:moveTo>
                    <a:cubicBezTo>
                      <a:pt x="49" y="55"/>
                      <a:pt x="43" y="55"/>
                      <a:pt x="40" y="52"/>
                    </a:cubicBezTo>
                    <a:cubicBezTo>
                      <a:pt x="36" y="48"/>
                      <a:pt x="36" y="43"/>
                      <a:pt x="40" y="39"/>
                    </a:cubicBezTo>
                    <a:cubicBezTo>
                      <a:pt x="43" y="36"/>
                      <a:pt x="49" y="36"/>
                      <a:pt x="52" y="39"/>
                    </a:cubicBezTo>
                    <a:cubicBezTo>
                      <a:pt x="56" y="43"/>
                      <a:pt x="56" y="48"/>
                      <a:pt x="52"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 name="Freeform 69"/>
              <p:cNvSpPr/>
              <p:nvPr/>
            </p:nvSpPr>
            <p:spPr bwMode="auto">
              <a:xfrm>
                <a:off x="3488917" y="4964203"/>
                <a:ext cx="307975" cy="307975"/>
              </a:xfrm>
              <a:custGeom>
                <a:avLst/>
                <a:gdLst>
                  <a:gd name="T0" fmla="*/ 41 w 82"/>
                  <a:gd name="T1" fmla="*/ 0 h 82"/>
                  <a:gd name="T2" fmla="*/ 25 w 82"/>
                  <a:gd name="T3" fmla="*/ 3 h 82"/>
                  <a:gd name="T4" fmla="*/ 47 w 82"/>
                  <a:gd name="T5" fmla="*/ 25 h 82"/>
                  <a:gd name="T6" fmla="*/ 47 w 82"/>
                  <a:gd name="T7" fmla="*/ 39 h 82"/>
                  <a:gd name="T8" fmla="*/ 39 w 82"/>
                  <a:gd name="T9" fmla="*/ 48 h 82"/>
                  <a:gd name="T10" fmla="*/ 24 w 82"/>
                  <a:gd name="T11" fmla="*/ 48 h 82"/>
                  <a:gd name="T12" fmla="*/ 2 w 82"/>
                  <a:gd name="T13" fmla="*/ 26 h 82"/>
                  <a:gd name="T14" fmla="*/ 0 w 82"/>
                  <a:gd name="T15" fmla="*/ 41 h 82"/>
                  <a:gd name="T16" fmla="*/ 41 w 82"/>
                  <a:gd name="T17" fmla="*/ 82 h 82"/>
                  <a:gd name="T18" fmla="*/ 82 w 82"/>
                  <a:gd name="T19" fmla="*/ 41 h 82"/>
                  <a:gd name="T20" fmla="*/ 41 w 82"/>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2">
                    <a:moveTo>
                      <a:pt x="41" y="0"/>
                    </a:moveTo>
                    <a:cubicBezTo>
                      <a:pt x="35" y="0"/>
                      <a:pt x="30" y="1"/>
                      <a:pt x="25" y="3"/>
                    </a:cubicBezTo>
                    <a:cubicBezTo>
                      <a:pt x="47" y="25"/>
                      <a:pt x="47" y="25"/>
                      <a:pt x="47" y="25"/>
                    </a:cubicBezTo>
                    <a:cubicBezTo>
                      <a:pt x="51" y="29"/>
                      <a:pt x="51" y="35"/>
                      <a:pt x="47" y="39"/>
                    </a:cubicBezTo>
                    <a:cubicBezTo>
                      <a:pt x="39" y="48"/>
                      <a:pt x="39" y="48"/>
                      <a:pt x="39" y="48"/>
                    </a:cubicBezTo>
                    <a:cubicBezTo>
                      <a:pt x="35" y="52"/>
                      <a:pt x="28" y="52"/>
                      <a:pt x="24" y="48"/>
                    </a:cubicBezTo>
                    <a:cubicBezTo>
                      <a:pt x="2" y="26"/>
                      <a:pt x="2" y="26"/>
                      <a:pt x="2" y="26"/>
                    </a:cubicBezTo>
                    <a:cubicBezTo>
                      <a:pt x="1" y="30"/>
                      <a:pt x="0" y="35"/>
                      <a:pt x="0" y="41"/>
                    </a:cubicBezTo>
                    <a:cubicBezTo>
                      <a:pt x="0" y="63"/>
                      <a:pt x="18" y="82"/>
                      <a:pt x="41" y="82"/>
                    </a:cubicBezTo>
                    <a:cubicBezTo>
                      <a:pt x="63" y="82"/>
                      <a:pt x="82" y="63"/>
                      <a:pt x="82" y="41"/>
                    </a:cubicBezTo>
                    <a:cubicBezTo>
                      <a:pt x="82" y="18"/>
                      <a:pt x="63"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8" name="组合 52"/>
          <p:cNvGrpSpPr/>
          <p:nvPr/>
        </p:nvGrpSpPr>
        <p:grpSpPr>
          <a:xfrm>
            <a:off x="5512401" y="2239383"/>
            <a:ext cx="1939815" cy="1689581"/>
            <a:chOff x="5511683" y="2239900"/>
            <a:chExt cx="1939562" cy="1689973"/>
          </a:xfrm>
          <a:solidFill>
            <a:schemeClr val="accent1"/>
          </a:solidFill>
        </p:grpSpPr>
        <p:grpSp>
          <p:nvGrpSpPr>
            <p:cNvPr id="19" name="组合 53"/>
            <p:cNvGrpSpPr/>
            <p:nvPr/>
          </p:nvGrpSpPr>
          <p:grpSpPr>
            <a:xfrm>
              <a:off x="5511683" y="2239900"/>
              <a:ext cx="1939562" cy="1689973"/>
              <a:chOff x="5298004" y="1846386"/>
              <a:chExt cx="2222152" cy="1936198"/>
            </a:xfrm>
            <a:grpFill/>
          </p:grpSpPr>
          <p:sp>
            <p:nvSpPr>
              <p:cNvPr id="62" name="Freeform 8"/>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3" name="Freeform 12"/>
              <p:cNvSpPr/>
              <p:nvPr/>
            </p:nvSpPr>
            <p:spPr bwMode="auto">
              <a:xfrm>
                <a:off x="5855212" y="1846386"/>
                <a:ext cx="734927" cy="642727"/>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0" name="组合 54"/>
            <p:cNvGrpSpPr>
              <a:grpSpLocks noChangeAspect="1"/>
            </p:cNvGrpSpPr>
            <p:nvPr/>
          </p:nvGrpSpPr>
          <p:grpSpPr>
            <a:xfrm>
              <a:off x="6212633" y="2431633"/>
              <a:ext cx="228408" cy="192992"/>
              <a:chOff x="2203042" y="1374866"/>
              <a:chExt cx="706438" cy="596900"/>
            </a:xfrm>
            <a:grpFill/>
          </p:grpSpPr>
          <p:sp>
            <p:nvSpPr>
              <p:cNvPr id="56" name="Oval 50"/>
              <p:cNvSpPr>
                <a:spLocks noChangeArrowheads="1"/>
              </p:cNvSpPr>
              <p:nvPr/>
            </p:nvSpPr>
            <p:spPr bwMode="auto">
              <a:xfrm>
                <a:off x="2455455" y="1441541"/>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 name="Freeform 51"/>
              <p:cNvSpPr/>
              <p:nvPr/>
            </p:nvSpPr>
            <p:spPr bwMode="auto">
              <a:xfrm>
                <a:off x="2379255" y="1663791"/>
                <a:ext cx="357188" cy="307975"/>
              </a:xfrm>
              <a:custGeom>
                <a:avLst/>
                <a:gdLst>
                  <a:gd name="T0" fmla="*/ 65 w 95"/>
                  <a:gd name="T1" fmla="*/ 0 h 82"/>
                  <a:gd name="T2" fmla="*/ 48 w 95"/>
                  <a:gd name="T3" fmla="*/ 20 h 82"/>
                  <a:gd name="T4" fmla="*/ 31 w 95"/>
                  <a:gd name="T5" fmla="*/ 0 h 82"/>
                  <a:gd name="T6" fmla="*/ 0 w 95"/>
                  <a:gd name="T7" fmla="*/ 51 h 82"/>
                  <a:gd name="T8" fmla="*/ 1 w 95"/>
                  <a:gd name="T9" fmla="*/ 61 h 82"/>
                  <a:gd name="T10" fmla="*/ 48 w 95"/>
                  <a:gd name="T11" fmla="*/ 82 h 82"/>
                  <a:gd name="T12" fmla="*/ 94 w 95"/>
                  <a:gd name="T13" fmla="*/ 61 h 82"/>
                  <a:gd name="T14" fmla="*/ 95 w 95"/>
                  <a:gd name="T15" fmla="*/ 51 h 82"/>
                  <a:gd name="T16" fmla="*/ 65 w 95"/>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65" y="0"/>
                    </a:moveTo>
                    <a:cubicBezTo>
                      <a:pt x="48" y="20"/>
                      <a:pt x="48" y="20"/>
                      <a:pt x="48" y="20"/>
                    </a:cubicBezTo>
                    <a:cubicBezTo>
                      <a:pt x="31" y="0"/>
                      <a:pt x="31" y="0"/>
                      <a:pt x="31" y="0"/>
                    </a:cubicBezTo>
                    <a:cubicBezTo>
                      <a:pt x="13" y="8"/>
                      <a:pt x="0" y="28"/>
                      <a:pt x="0" y="51"/>
                    </a:cubicBezTo>
                    <a:cubicBezTo>
                      <a:pt x="0" y="54"/>
                      <a:pt x="1" y="57"/>
                      <a:pt x="1" y="61"/>
                    </a:cubicBezTo>
                    <a:cubicBezTo>
                      <a:pt x="11" y="73"/>
                      <a:pt x="28" y="82"/>
                      <a:pt x="48" y="82"/>
                    </a:cubicBezTo>
                    <a:cubicBezTo>
                      <a:pt x="67" y="82"/>
                      <a:pt x="84" y="73"/>
                      <a:pt x="94" y="61"/>
                    </a:cubicBezTo>
                    <a:cubicBezTo>
                      <a:pt x="95" y="57"/>
                      <a:pt x="95" y="54"/>
                      <a:pt x="95" y="51"/>
                    </a:cubicBezTo>
                    <a:cubicBezTo>
                      <a:pt x="95" y="28"/>
                      <a:pt x="82" y="7"/>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 name="Freeform 52"/>
              <p:cNvSpPr/>
              <p:nvPr/>
            </p:nvSpPr>
            <p:spPr bwMode="auto">
              <a:xfrm>
                <a:off x="2653892" y="1374866"/>
                <a:ext cx="184150" cy="187325"/>
              </a:xfrm>
              <a:custGeom>
                <a:avLst/>
                <a:gdLst>
                  <a:gd name="T0" fmla="*/ 24 w 49"/>
                  <a:gd name="T1" fmla="*/ 0 h 50"/>
                  <a:gd name="T2" fmla="*/ 0 w 49"/>
                  <a:gd name="T3" fmla="*/ 18 h 50"/>
                  <a:gd name="T4" fmla="*/ 11 w 49"/>
                  <a:gd name="T5" fmla="*/ 45 h 50"/>
                  <a:gd name="T6" fmla="*/ 11 w 49"/>
                  <a:gd name="T7" fmla="*/ 46 h 50"/>
                  <a:gd name="T8" fmla="*/ 24 w 49"/>
                  <a:gd name="T9" fmla="*/ 50 h 50"/>
                  <a:gd name="T10" fmla="*/ 49 w 49"/>
                  <a:gd name="T11" fmla="*/ 25 h 50"/>
                  <a:gd name="T12" fmla="*/ 24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24" y="0"/>
                    </a:moveTo>
                    <a:cubicBezTo>
                      <a:pt x="12" y="0"/>
                      <a:pt x="2" y="8"/>
                      <a:pt x="0" y="18"/>
                    </a:cubicBezTo>
                    <a:cubicBezTo>
                      <a:pt x="6" y="25"/>
                      <a:pt x="11" y="34"/>
                      <a:pt x="11" y="45"/>
                    </a:cubicBezTo>
                    <a:cubicBezTo>
                      <a:pt x="11" y="45"/>
                      <a:pt x="11" y="46"/>
                      <a:pt x="11" y="46"/>
                    </a:cubicBezTo>
                    <a:cubicBezTo>
                      <a:pt x="14" y="49"/>
                      <a:pt x="19" y="50"/>
                      <a:pt x="24" y="50"/>
                    </a:cubicBezTo>
                    <a:cubicBezTo>
                      <a:pt x="37" y="50"/>
                      <a:pt x="49" y="39"/>
                      <a:pt x="49" y="25"/>
                    </a:cubicBezTo>
                    <a:cubicBezTo>
                      <a:pt x="49" y="11"/>
                      <a:pt x="3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 name="Freeform 53"/>
              <p:cNvSpPr/>
              <p:nvPr/>
            </p:nvSpPr>
            <p:spPr bwMode="auto">
              <a:xfrm>
                <a:off x="2271305" y="1374866"/>
                <a:ext cx="187325" cy="187325"/>
              </a:xfrm>
              <a:custGeom>
                <a:avLst/>
                <a:gdLst>
                  <a:gd name="T0" fmla="*/ 40 w 50"/>
                  <a:gd name="T1" fmla="*/ 45 h 50"/>
                  <a:gd name="T2" fmla="*/ 50 w 50"/>
                  <a:gd name="T3" fmla="*/ 20 h 50"/>
                  <a:gd name="T4" fmla="*/ 25 w 50"/>
                  <a:gd name="T5" fmla="*/ 0 h 50"/>
                  <a:gd name="T6" fmla="*/ 0 w 50"/>
                  <a:gd name="T7" fmla="*/ 25 h 50"/>
                  <a:gd name="T8" fmla="*/ 25 w 50"/>
                  <a:gd name="T9" fmla="*/ 50 h 50"/>
                  <a:gd name="T10" fmla="*/ 40 w 50"/>
                  <a:gd name="T11" fmla="*/ 45 h 50"/>
                  <a:gd name="T12" fmla="*/ 40 w 50"/>
                  <a:gd name="T13" fmla="*/ 45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40" y="45"/>
                    </a:moveTo>
                    <a:cubicBezTo>
                      <a:pt x="40" y="35"/>
                      <a:pt x="44" y="26"/>
                      <a:pt x="50" y="20"/>
                    </a:cubicBezTo>
                    <a:cubicBezTo>
                      <a:pt x="48" y="8"/>
                      <a:pt x="37" y="0"/>
                      <a:pt x="25" y="0"/>
                    </a:cubicBezTo>
                    <a:cubicBezTo>
                      <a:pt x="12" y="0"/>
                      <a:pt x="0" y="11"/>
                      <a:pt x="0" y="25"/>
                    </a:cubicBezTo>
                    <a:cubicBezTo>
                      <a:pt x="0" y="39"/>
                      <a:pt x="12" y="50"/>
                      <a:pt x="25" y="50"/>
                    </a:cubicBezTo>
                    <a:cubicBezTo>
                      <a:pt x="31" y="50"/>
                      <a:pt x="36" y="48"/>
                      <a:pt x="40" y="45"/>
                    </a:cubicBezTo>
                    <a:cubicBezTo>
                      <a:pt x="40" y="45"/>
                      <a:pt x="40" y="45"/>
                      <a:pt x="4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 name="Freeform 54"/>
              <p:cNvSpPr/>
              <p:nvPr/>
            </p:nvSpPr>
            <p:spPr bwMode="auto">
              <a:xfrm>
                <a:off x="2653892" y="1578066"/>
                <a:ext cx="255588" cy="285750"/>
              </a:xfrm>
              <a:custGeom>
                <a:avLst/>
                <a:gdLst>
                  <a:gd name="T0" fmla="*/ 40 w 68"/>
                  <a:gd name="T1" fmla="*/ 0 h 76"/>
                  <a:gd name="T2" fmla="*/ 24 w 68"/>
                  <a:gd name="T3" fmla="*/ 19 h 76"/>
                  <a:gd name="T4" fmla="*/ 9 w 68"/>
                  <a:gd name="T5" fmla="*/ 2 h 76"/>
                  <a:gd name="T6" fmla="*/ 0 w 68"/>
                  <a:gd name="T7" fmla="*/ 16 h 76"/>
                  <a:gd name="T8" fmla="*/ 32 w 68"/>
                  <a:gd name="T9" fmla="*/ 74 h 76"/>
                  <a:gd name="T10" fmla="*/ 31 w 68"/>
                  <a:gd name="T11" fmla="*/ 76 h 76"/>
                  <a:gd name="T12" fmla="*/ 67 w 68"/>
                  <a:gd name="T13" fmla="*/ 57 h 76"/>
                  <a:gd name="T14" fmla="*/ 68 w 68"/>
                  <a:gd name="T15" fmla="*/ 48 h 76"/>
                  <a:gd name="T16" fmla="*/ 40 w 6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6">
                    <a:moveTo>
                      <a:pt x="40" y="0"/>
                    </a:moveTo>
                    <a:cubicBezTo>
                      <a:pt x="24" y="19"/>
                      <a:pt x="24" y="19"/>
                      <a:pt x="24" y="19"/>
                    </a:cubicBezTo>
                    <a:cubicBezTo>
                      <a:pt x="9" y="2"/>
                      <a:pt x="9" y="2"/>
                      <a:pt x="9" y="2"/>
                    </a:cubicBezTo>
                    <a:cubicBezTo>
                      <a:pt x="7" y="7"/>
                      <a:pt x="4" y="12"/>
                      <a:pt x="0" y="16"/>
                    </a:cubicBezTo>
                    <a:cubicBezTo>
                      <a:pt x="19" y="27"/>
                      <a:pt x="32" y="49"/>
                      <a:pt x="32" y="74"/>
                    </a:cubicBezTo>
                    <a:cubicBezTo>
                      <a:pt x="32" y="75"/>
                      <a:pt x="31" y="75"/>
                      <a:pt x="31" y="76"/>
                    </a:cubicBezTo>
                    <a:cubicBezTo>
                      <a:pt x="46" y="74"/>
                      <a:pt x="59" y="67"/>
                      <a:pt x="67" y="57"/>
                    </a:cubicBezTo>
                    <a:cubicBezTo>
                      <a:pt x="68" y="54"/>
                      <a:pt x="68" y="51"/>
                      <a:pt x="68" y="48"/>
                    </a:cubicBezTo>
                    <a:cubicBezTo>
                      <a:pt x="68" y="26"/>
                      <a:pt x="56" y="8"/>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 name="Freeform 55"/>
              <p:cNvSpPr/>
              <p:nvPr/>
            </p:nvSpPr>
            <p:spPr bwMode="auto">
              <a:xfrm>
                <a:off x="2203042" y="1578066"/>
                <a:ext cx="258763" cy="285750"/>
              </a:xfrm>
              <a:custGeom>
                <a:avLst/>
                <a:gdLst>
                  <a:gd name="T0" fmla="*/ 38 w 69"/>
                  <a:gd name="T1" fmla="*/ 74 h 76"/>
                  <a:gd name="T2" fmla="*/ 69 w 69"/>
                  <a:gd name="T3" fmla="*/ 17 h 76"/>
                  <a:gd name="T4" fmla="*/ 59 w 69"/>
                  <a:gd name="T5" fmla="*/ 0 h 76"/>
                  <a:gd name="T6" fmla="*/ 59 w 69"/>
                  <a:gd name="T7" fmla="*/ 0 h 76"/>
                  <a:gd name="T8" fmla="*/ 44 w 69"/>
                  <a:gd name="T9" fmla="*/ 19 h 76"/>
                  <a:gd name="T10" fmla="*/ 28 w 69"/>
                  <a:gd name="T11" fmla="*/ 1 h 76"/>
                  <a:gd name="T12" fmla="*/ 0 w 69"/>
                  <a:gd name="T13" fmla="*/ 48 h 76"/>
                  <a:gd name="T14" fmla="*/ 0 w 69"/>
                  <a:gd name="T15" fmla="*/ 57 h 76"/>
                  <a:gd name="T16" fmla="*/ 38 w 69"/>
                  <a:gd name="T17" fmla="*/ 76 h 76"/>
                  <a:gd name="T18" fmla="*/ 38 w 69"/>
                  <a:gd name="T19"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6">
                    <a:moveTo>
                      <a:pt x="38" y="74"/>
                    </a:moveTo>
                    <a:cubicBezTo>
                      <a:pt x="38" y="49"/>
                      <a:pt x="50" y="28"/>
                      <a:pt x="69" y="17"/>
                    </a:cubicBezTo>
                    <a:cubicBezTo>
                      <a:pt x="65" y="12"/>
                      <a:pt x="61" y="7"/>
                      <a:pt x="59" y="0"/>
                    </a:cubicBezTo>
                    <a:cubicBezTo>
                      <a:pt x="59" y="0"/>
                      <a:pt x="59" y="0"/>
                      <a:pt x="59" y="0"/>
                    </a:cubicBezTo>
                    <a:cubicBezTo>
                      <a:pt x="44" y="19"/>
                      <a:pt x="44" y="19"/>
                      <a:pt x="44" y="19"/>
                    </a:cubicBezTo>
                    <a:cubicBezTo>
                      <a:pt x="28" y="1"/>
                      <a:pt x="28" y="1"/>
                      <a:pt x="28" y="1"/>
                    </a:cubicBezTo>
                    <a:cubicBezTo>
                      <a:pt x="12" y="8"/>
                      <a:pt x="0" y="26"/>
                      <a:pt x="0" y="48"/>
                    </a:cubicBezTo>
                    <a:cubicBezTo>
                      <a:pt x="0" y="51"/>
                      <a:pt x="0" y="54"/>
                      <a:pt x="0" y="57"/>
                    </a:cubicBezTo>
                    <a:cubicBezTo>
                      <a:pt x="9" y="67"/>
                      <a:pt x="22" y="75"/>
                      <a:pt x="38" y="76"/>
                    </a:cubicBezTo>
                    <a:cubicBezTo>
                      <a:pt x="38" y="75"/>
                      <a:pt x="38" y="75"/>
                      <a:pt x="3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21" name="组合 63"/>
          <p:cNvGrpSpPr/>
          <p:nvPr/>
        </p:nvGrpSpPr>
        <p:grpSpPr>
          <a:xfrm>
            <a:off x="6075798" y="3338951"/>
            <a:ext cx="1705356" cy="1965931"/>
            <a:chOff x="6075007" y="3339724"/>
            <a:chExt cx="1705134" cy="1966386"/>
          </a:xfrm>
          <a:solidFill>
            <a:schemeClr val="accent2"/>
          </a:solidFill>
        </p:grpSpPr>
        <p:grpSp>
          <p:nvGrpSpPr>
            <p:cNvPr id="22" name="组合 64"/>
            <p:cNvGrpSpPr/>
            <p:nvPr/>
          </p:nvGrpSpPr>
          <p:grpSpPr>
            <a:xfrm>
              <a:off x="6075007" y="3339724"/>
              <a:ext cx="1705134" cy="1966386"/>
              <a:chOff x="5943403" y="3106452"/>
              <a:chExt cx="1953569" cy="2252884"/>
            </a:xfrm>
            <a:grpFill/>
          </p:grpSpPr>
          <p:sp>
            <p:nvSpPr>
              <p:cNvPr id="71" name="Freeform 7"/>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2" name="Freeform 11"/>
              <p:cNvSpPr/>
              <p:nvPr/>
            </p:nvSpPr>
            <p:spPr bwMode="auto">
              <a:xfrm>
                <a:off x="7252909" y="3685039"/>
                <a:ext cx="644063" cy="708202"/>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3" name="组合 65"/>
            <p:cNvGrpSpPr>
              <a:grpSpLocks noChangeAspect="1"/>
            </p:cNvGrpSpPr>
            <p:nvPr/>
          </p:nvGrpSpPr>
          <p:grpSpPr>
            <a:xfrm>
              <a:off x="7418847" y="4066831"/>
              <a:ext cx="191895" cy="192992"/>
              <a:chOff x="4005263" y="4962526"/>
              <a:chExt cx="277812" cy="279400"/>
            </a:xfrm>
            <a:grpFill/>
          </p:grpSpPr>
          <p:sp>
            <p:nvSpPr>
              <p:cNvPr id="67" name="Freeform 478"/>
              <p:cNvSpPr/>
              <p:nvPr/>
            </p:nvSpPr>
            <p:spPr bwMode="auto">
              <a:xfrm>
                <a:off x="4005263" y="4962526"/>
                <a:ext cx="250825" cy="250825"/>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 name="Freeform 479"/>
              <p:cNvSpPr>
                <a:spLocks noEditPoints="1"/>
              </p:cNvSpPr>
              <p:nvPr/>
            </p:nvSpPr>
            <p:spPr bwMode="auto">
              <a:xfrm>
                <a:off x="4027488" y="4984751"/>
                <a:ext cx="206375" cy="206375"/>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 name="Freeform 480"/>
              <p:cNvSpPr/>
              <p:nvPr/>
            </p:nvSpPr>
            <p:spPr bwMode="auto">
              <a:xfrm>
                <a:off x="4184650" y="5145088"/>
                <a:ext cx="98425" cy="96838"/>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 name="Freeform 481"/>
              <p:cNvSpPr>
                <a:spLocks noEditPoints="1"/>
              </p:cNvSpPr>
              <p:nvPr/>
            </p:nvSpPr>
            <p:spPr bwMode="auto">
              <a:xfrm>
                <a:off x="4162425" y="5118101"/>
                <a:ext cx="100013" cy="101600"/>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24" name="组合 72"/>
          <p:cNvGrpSpPr/>
          <p:nvPr/>
        </p:nvGrpSpPr>
        <p:grpSpPr>
          <a:xfrm>
            <a:off x="873166" y="2355961"/>
            <a:ext cx="3104268" cy="1652262"/>
            <a:chOff x="1221767" y="2047198"/>
            <a:chExt cx="2370017" cy="1652645"/>
          </a:xfrm>
        </p:grpSpPr>
        <p:sp>
          <p:nvSpPr>
            <p:cNvPr id="74" name="矩形 73"/>
            <p:cNvSpPr/>
            <p:nvPr/>
          </p:nvSpPr>
          <p:spPr>
            <a:xfrm>
              <a:off x="2221239" y="2047198"/>
              <a:ext cx="1237553" cy="523341"/>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75" name="矩形 74"/>
            <p:cNvSpPr/>
            <p:nvPr/>
          </p:nvSpPr>
          <p:spPr>
            <a:xfrm>
              <a:off x="1221767" y="2523607"/>
              <a:ext cx="2370017" cy="1176236"/>
            </a:xfrm>
            <a:prstGeom prst="rect">
              <a:avLst/>
            </a:prstGeom>
          </p:spPr>
          <p:txBody>
            <a:bodyPr wrap="square">
              <a:spAutoFit/>
            </a:bodyPr>
            <a:lstStyle/>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p:txBody>
        </p:sp>
      </p:grpSp>
      <p:grpSp>
        <p:nvGrpSpPr>
          <p:cNvPr id="25" name="组合 75"/>
          <p:cNvGrpSpPr/>
          <p:nvPr/>
        </p:nvGrpSpPr>
        <p:grpSpPr>
          <a:xfrm>
            <a:off x="8283889" y="2357334"/>
            <a:ext cx="3123755" cy="1650885"/>
            <a:chOff x="3091720" y="4929372"/>
            <a:chExt cx="2384895" cy="1651269"/>
          </a:xfrm>
        </p:grpSpPr>
        <p:sp>
          <p:nvSpPr>
            <p:cNvPr id="77" name="矩形 76"/>
            <p:cNvSpPr/>
            <p:nvPr/>
          </p:nvSpPr>
          <p:spPr>
            <a:xfrm>
              <a:off x="3091720" y="4929372"/>
              <a:ext cx="1237553" cy="523342"/>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78" name="矩形 77"/>
            <p:cNvSpPr/>
            <p:nvPr/>
          </p:nvSpPr>
          <p:spPr>
            <a:xfrm>
              <a:off x="3106597" y="5404405"/>
              <a:ext cx="2370018" cy="1176236"/>
            </a:xfrm>
            <a:prstGeom prst="rect">
              <a:avLst/>
            </a:prstGeom>
          </p:spPr>
          <p:txBody>
            <a:bodyPr wrap="square">
              <a:spAutoFit/>
            </a:bodyPr>
            <a:lstStyle/>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p:txBody>
        </p:sp>
      </p:grpSp>
      <p:grpSp>
        <p:nvGrpSpPr>
          <p:cNvPr id="26" name="组合 78"/>
          <p:cNvGrpSpPr/>
          <p:nvPr/>
        </p:nvGrpSpPr>
        <p:grpSpPr>
          <a:xfrm>
            <a:off x="873166" y="4516707"/>
            <a:ext cx="3104268" cy="1594220"/>
            <a:chOff x="1221767" y="2105254"/>
            <a:chExt cx="2370017" cy="1594588"/>
          </a:xfrm>
        </p:grpSpPr>
        <p:sp>
          <p:nvSpPr>
            <p:cNvPr id="80" name="矩形 79"/>
            <p:cNvSpPr/>
            <p:nvPr/>
          </p:nvSpPr>
          <p:spPr>
            <a:xfrm>
              <a:off x="2254488" y="2105254"/>
              <a:ext cx="1237553" cy="523341"/>
            </a:xfrm>
            <a:prstGeom prst="rect">
              <a:avLst/>
            </a:prstGeom>
          </p:spPr>
          <p:txBody>
            <a:bodyPr wrap="none">
              <a:spAutoFit/>
            </a:bodyPr>
            <a:lstStyle/>
            <a:p>
              <a:pPr algn="r"/>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81" name="矩形 80"/>
            <p:cNvSpPr/>
            <p:nvPr/>
          </p:nvSpPr>
          <p:spPr>
            <a:xfrm>
              <a:off x="1221767" y="2523608"/>
              <a:ext cx="2370017" cy="1176234"/>
            </a:xfrm>
            <a:prstGeom prst="rect">
              <a:avLst/>
            </a:prstGeom>
          </p:spPr>
          <p:txBody>
            <a:bodyPr wrap="square">
              <a:spAutoFit/>
            </a:bodyPr>
            <a:lstStyle/>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p:txBody>
        </p:sp>
      </p:grpSp>
      <p:grpSp>
        <p:nvGrpSpPr>
          <p:cNvPr id="27" name="组合 81"/>
          <p:cNvGrpSpPr/>
          <p:nvPr/>
        </p:nvGrpSpPr>
        <p:grpSpPr>
          <a:xfrm>
            <a:off x="8298405" y="4444153"/>
            <a:ext cx="3109240" cy="1666775"/>
            <a:chOff x="3102802" y="4913480"/>
            <a:chExt cx="2373813" cy="1667162"/>
          </a:xfrm>
        </p:grpSpPr>
        <p:sp>
          <p:nvSpPr>
            <p:cNvPr id="83" name="矩形 82"/>
            <p:cNvSpPr/>
            <p:nvPr/>
          </p:nvSpPr>
          <p:spPr>
            <a:xfrm>
              <a:off x="3102802" y="4913480"/>
              <a:ext cx="1237553" cy="523341"/>
            </a:xfrm>
            <a:prstGeom prst="rect">
              <a:avLst/>
            </a:prstGeom>
          </p:spPr>
          <p:txBody>
            <a:bodyPr wrap="none">
              <a:spAutoFit/>
            </a:bodyPr>
            <a:lstStyle/>
            <a:p>
              <a:r>
                <a:rPr lang="zh-CN" altLang="en-US" sz="2800" dirty="0">
                  <a:solidFill>
                    <a:schemeClr val="bg1">
                      <a:lumMod val="50000"/>
                    </a:schemeClr>
                  </a:solidFill>
                  <a:latin typeface="+mn-ea"/>
                </a:rPr>
                <a:t>加入标题</a:t>
              </a:r>
              <a:endParaRPr lang="zh-CN" altLang="en-US" sz="2800" dirty="0">
                <a:solidFill>
                  <a:schemeClr val="bg1">
                    <a:lumMod val="50000"/>
                  </a:schemeClr>
                </a:solidFill>
                <a:latin typeface="+mn-ea"/>
              </a:endParaRPr>
            </a:p>
          </p:txBody>
        </p:sp>
        <p:sp>
          <p:nvSpPr>
            <p:cNvPr id="84" name="矩形 83"/>
            <p:cNvSpPr/>
            <p:nvPr/>
          </p:nvSpPr>
          <p:spPr>
            <a:xfrm>
              <a:off x="3106598" y="5404406"/>
              <a:ext cx="2370017" cy="1176236"/>
            </a:xfrm>
            <a:prstGeom prst="rect">
              <a:avLst/>
            </a:prstGeom>
          </p:spPr>
          <p:txBody>
            <a:bodyPr wrap="square">
              <a:spAutoFit/>
            </a:bodyPr>
            <a:lstStyle/>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a:p>
              <a:pPr defTabSz="914400">
                <a:lnSpc>
                  <a:spcPct val="120000"/>
                </a:lnSpc>
                <a:defRPr/>
              </a:pPr>
              <a:r>
                <a:rPr lang="zh-CN" altLang="en-US" sz="1465" kern="0" dirty="0">
                  <a:solidFill>
                    <a:schemeClr val="bg1">
                      <a:lumMod val="50000"/>
                    </a:schemeClr>
                  </a:solidFill>
                  <a:latin typeface="微软雅黑" panose="020B0503020204020204" pitchFamily="34" charset="-122"/>
                </a:rPr>
                <a:t>单击此处输入文字单击此处输入文字</a:t>
              </a:r>
              <a:endParaRPr lang="zh-CN" altLang="en-US" sz="1465" kern="0" dirty="0">
                <a:solidFill>
                  <a:schemeClr val="bg1">
                    <a:lumMod val="50000"/>
                  </a:schemeClr>
                </a:solidFill>
                <a:latin typeface="微软雅黑" panose="020B0503020204020204" pitchFamily="34" charset="-122"/>
              </a:endParaRPr>
            </a:p>
          </p:txBody>
        </p:sp>
      </p:grpSp>
      <p:sp>
        <p:nvSpPr>
          <p:cNvPr id="53"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54"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55" name="直接连接符 54"/>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0-#ppt_h/2"/>
                                          </p:val>
                                        </p:tav>
                                        <p:tav tm="100000">
                                          <p:val>
                                            <p:strVal val="#ppt_y"/>
                                          </p:val>
                                        </p:tav>
                                      </p:tavLst>
                                    </p:anim>
                                  </p:childTnLst>
                                </p:cTn>
                              </p:par>
                              <p:par>
                                <p:cTn id="41" presetID="22" presetClass="entr" presetSubtype="8" fill="hold" nodeType="withEffect">
                                  <p:stCondLst>
                                    <p:cond delay="40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500"/>
                                        <p:tgtEl>
                                          <p:spTgt spid="55"/>
                                        </p:tgtEl>
                                      </p:cBhvr>
                                    </p:animEffect>
                                  </p:childTnLst>
                                </p:cTn>
                              </p:par>
                              <p:par>
                                <p:cTn id="44" presetID="22" presetClass="entr" presetSubtype="2" fill="hold" nodeType="withEffect">
                                  <p:stCondLst>
                                    <p:cond delay="400"/>
                                  </p:stCondLst>
                                  <p:childTnLst>
                                    <p:set>
                                      <p:cBhvr>
                                        <p:cTn id="45" dur="1" fill="hold">
                                          <p:stCondLst>
                                            <p:cond delay="0"/>
                                          </p:stCondLst>
                                        </p:cTn>
                                        <p:tgtEl>
                                          <p:spTgt spid="64"/>
                                        </p:tgtEl>
                                        <p:attrNameLst>
                                          <p:attrName>style.visibility</p:attrName>
                                        </p:attrNameLst>
                                      </p:cBhvr>
                                      <p:to>
                                        <p:strVal val="visible"/>
                                      </p:to>
                                    </p:set>
                                    <p:animEffect transition="in" filter="wipe(right)">
                                      <p:cBhvr>
                                        <p:cTn id="46" dur="500"/>
                                        <p:tgtEl>
                                          <p:spTgt spid="64"/>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left)">
                                      <p:cBhvr>
                                        <p:cTn id="50" dur="6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0655" y="1522975"/>
            <a:ext cx="5290309" cy="2910972"/>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5"/>
          <p:cNvSpPr/>
          <p:nvPr/>
        </p:nvSpPr>
        <p:spPr>
          <a:xfrm>
            <a:off x="770655" y="4496969"/>
            <a:ext cx="5290309" cy="1231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p:nvPr/>
        </p:nvSpPr>
        <p:spPr>
          <a:xfrm>
            <a:off x="6135626" y="1522975"/>
            <a:ext cx="5285721" cy="291097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7"/>
          <p:cNvSpPr/>
          <p:nvPr/>
        </p:nvSpPr>
        <p:spPr>
          <a:xfrm>
            <a:off x="6129752" y="4496965"/>
            <a:ext cx="5291224" cy="1236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5"/>
          <p:cNvSpPr txBox="1"/>
          <p:nvPr/>
        </p:nvSpPr>
        <p:spPr>
          <a:xfrm>
            <a:off x="1072298" y="5020968"/>
            <a:ext cx="4642649" cy="553998"/>
          </a:xfrm>
          <a:prstGeom prst="rect">
            <a:avLst/>
          </a:prstGeom>
          <a:noFill/>
        </p:spPr>
        <p:txBody>
          <a:bodyPr wrap="square" lIns="0" tIns="0" rIns="0" bIns="0" rtlCol="0">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6"/>
          <p:cNvSpPr txBox="1"/>
          <p:nvPr/>
        </p:nvSpPr>
        <p:spPr>
          <a:xfrm>
            <a:off x="1072297" y="4716851"/>
            <a:ext cx="1543692" cy="205121"/>
          </a:xfrm>
          <a:prstGeom prst="rect">
            <a:avLst/>
          </a:prstGeom>
          <a:noFill/>
        </p:spPr>
        <p:txBody>
          <a:bodyPr wrap="none" lIns="0" tIns="0" rIns="0" bIns="0" rtlCol="0">
            <a:spAutoFit/>
          </a:bodyPr>
          <a:lstStyle/>
          <a:p>
            <a:r>
              <a:rPr lang="zh-CN" altLang="en-US" sz="1335"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3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5"/>
          <p:cNvSpPr txBox="1"/>
          <p:nvPr/>
        </p:nvSpPr>
        <p:spPr>
          <a:xfrm>
            <a:off x="6505646" y="5025636"/>
            <a:ext cx="4642649" cy="553998"/>
          </a:xfrm>
          <a:prstGeom prst="rect">
            <a:avLst/>
          </a:prstGeom>
          <a:noFill/>
        </p:spPr>
        <p:txBody>
          <a:bodyPr wrap="square" lIns="0" tIns="0" rIns="0" bIns="0" rtlCol="0">
            <a:spAutoFit/>
          </a:body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6"/>
          <p:cNvSpPr txBox="1"/>
          <p:nvPr/>
        </p:nvSpPr>
        <p:spPr>
          <a:xfrm>
            <a:off x="6505645" y="4721519"/>
            <a:ext cx="1543692" cy="205121"/>
          </a:xfrm>
          <a:prstGeom prst="rect">
            <a:avLst/>
          </a:prstGeom>
          <a:noFill/>
        </p:spPr>
        <p:txBody>
          <a:bodyPr wrap="none" lIns="0" tIns="0" rIns="0" bIns="0" rtlCol="0">
            <a:spAutoFit/>
          </a:bodyPr>
          <a:lstStyle/>
          <a:p>
            <a:r>
              <a:rPr lang="zh-CN" altLang="en-US" sz="1335"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3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14"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15" name="直接连接符 14"/>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7" presetClass="entr" presetSubtype="1" fill="hold" grpId="0" nodeType="afterEffect">
                                  <p:stCondLst>
                                    <p:cond delay="0"/>
                                  </p:stCondLst>
                                  <p:iterate type="lt">
                                    <p:tmPct val="4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ppt_x</p:attrName>
                                        </p:attrNameLst>
                                      </p:cBhvr>
                                      <p:tavLst>
                                        <p:tav tm="0">
                                          <p:val>
                                            <p:strVal val="#ppt_x"/>
                                          </p:val>
                                        </p:tav>
                                        <p:tav tm="100000">
                                          <p:val>
                                            <p:strVal val="#ppt_x"/>
                                          </p:val>
                                        </p:tav>
                                      </p:tavLst>
                                    </p:anim>
                                    <p:anim calcmode="lin" valueType="num">
                                      <p:cBhvr>
                                        <p:cTn id="25" dur="250" fill="hold"/>
                                        <p:tgtEl>
                                          <p:spTgt spid="10"/>
                                        </p:tgtEl>
                                        <p:attrNameLst>
                                          <p:attrName>ppt_y</p:attrName>
                                        </p:attrNameLst>
                                      </p:cBhvr>
                                      <p:tavLst>
                                        <p:tav tm="0">
                                          <p:val>
                                            <p:strVal val="#ppt_y-#ppt_h/2"/>
                                          </p:val>
                                        </p:tav>
                                        <p:tav tm="100000">
                                          <p:val>
                                            <p:strVal val="#ppt_y"/>
                                          </p:val>
                                        </p:tav>
                                      </p:tavLst>
                                    </p:anim>
                                    <p:anim calcmode="lin" valueType="num">
                                      <p:cBhvr>
                                        <p:cTn id="26" dur="250" fill="hold"/>
                                        <p:tgtEl>
                                          <p:spTgt spid="10"/>
                                        </p:tgtEl>
                                        <p:attrNameLst>
                                          <p:attrName>ppt_w</p:attrName>
                                        </p:attrNameLst>
                                      </p:cBhvr>
                                      <p:tavLst>
                                        <p:tav tm="0">
                                          <p:val>
                                            <p:strVal val="#ppt_w"/>
                                          </p:val>
                                        </p:tav>
                                        <p:tav tm="100000">
                                          <p:val>
                                            <p:strVal val="#ppt_w"/>
                                          </p:val>
                                        </p:tav>
                                      </p:tavLst>
                                    </p:anim>
                                    <p:anim calcmode="lin" valueType="num">
                                      <p:cBhvr>
                                        <p:cTn id="27" dur="250" fill="hold"/>
                                        <p:tgtEl>
                                          <p:spTgt spid="10"/>
                                        </p:tgtEl>
                                        <p:attrNameLst>
                                          <p:attrName>ppt_h</p:attrName>
                                        </p:attrNameLst>
                                      </p:cBhvr>
                                      <p:tavLst>
                                        <p:tav tm="0">
                                          <p:val>
                                            <p:fltVal val="0"/>
                                          </p:val>
                                        </p:tav>
                                        <p:tav tm="100000">
                                          <p:val>
                                            <p:strVal val="#ppt_h"/>
                                          </p:val>
                                        </p:tav>
                                      </p:tavLst>
                                    </p:anim>
                                  </p:childTnLst>
                                </p:cTn>
                              </p:par>
                            </p:childTnLst>
                          </p:cTn>
                        </p:par>
                        <p:par>
                          <p:cTn id="28" fill="hold">
                            <p:stCondLst>
                              <p:cond delay="1049"/>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549"/>
                            </p:stCondLst>
                            <p:childTnLst>
                              <p:par>
                                <p:cTn id="33" presetID="17" presetClass="entr" presetSubtype="1" fill="hold" grpId="0" nodeType="afterEffect">
                                  <p:stCondLst>
                                    <p:cond delay="0"/>
                                  </p:stCondLst>
                                  <p:iterate type="lt">
                                    <p:tmPct val="4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ppt_h/2"/>
                                          </p:val>
                                        </p:tav>
                                        <p:tav tm="100000">
                                          <p:val>
                                            <p:strVal val="#ppt_y"/>
                                          </p:val>
                                        </p:tav>
                                      </p:tavLst>
                                    </p:anim>
                                    <p:anim calcmode="lin" valueType="num">
                                      <p:cBhvr>
                                        <p:cTn id="37" dur="250" fill="hold"/>
                                        <p:tgtEl>
                                          <p:spTgt spid="12"/>
                                        </p:tgtEl>
                                        <p:attrNameLst>
                                          <p:attrName>ppt_w</p:attrName>
                                        </p:attrNameLst>
                                      </p:cBhvr>
                                      <p:tavLst>
                                        <p:tav tm="0">
                                          <p:val>
                                            <p:strVal val="#ppt_w"/>
                                          </p:val>
                                        </p:tav>
                                        <p:tav tm="100000">
                                          <p:val>
                                            <p:strVal val="#ppt_w"/>
                                          </p:val>
                                        </p:tav>
                                      </p:tavLst>
                                    </p:anim>
                                    <p:anim calcmode="lin" valueType="num">
                                      <p:cBhvr>
                                        <p:cTn id="38" dur="250" fill="hold"/>
                                        <p:tgtEl>
                                          <p:spTgt spid="12"/>
                                        </p:tgtEl>
                                        <p:attrNameLst>
                                          <p:attrName>ppt_h</p:attrName>
                                        </p:attrNameLst>
                                      </p:cBhvr>
                                      <p:tavLst>
                                        <p:tav tm="0">
                                          <p:val>
                                            <p:fltVal val="0"/>
                                          </p:val>
                                        </p:tav>
                                        <p:tav tm="100000">
                                          <p:val>
                                            <p:strVal val="#ppt_h"/>
                                          </p:val>
                                        </p:tav>
                                      </p:tavLst>
                                    </p:anim>
                                  </p:childTnLst>
                                </p:cTn>
                              </p:par>
                            </p:childTnLst>
                          </p:cTn>
                        </p:par>
                        <p:par>
                          <p:cTn id="39" fill="hold">
                            <p:stCondLst>
                              <p:cond delay="2599"/>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3099"/>
                            </p:stCondLst>
                            <p:childTnLst>
                              <p:par>
                                <p:cTn id="44" presetID="2" presetClass="entr" presetSubtype="1" decel="10000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0-#ppt_h/2"/>
                                          </p:val>
                                        </p:tav>
                                        <p:tav tm="100000">
                                          <p:val>
                                            <p:strVal val="#ppt_y"/>
                                          </p:val>
                                        </p:tav>
                                      </p:tavLst>
                                    </p:anim>
                                  </p:childTnLst>
                                </p:cTn>
                              </p:par>
                              <p:par>
                                <p:cTn id="48" presetID="22" presetClass="entr" presetSubtype="8" fill="hold" nodeType="withEffect">
                                  <p:stCondLst>
                                    <p:cond delay="40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ntr" presetSubtype="2" fill="hold" nodeType="withEffect">
                                  <p:stCondLst>
                                    <p:cond delay="40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3599"/>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6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6"/>
          <p:cNvGrpSpPr/>
          <p:nvPr/>
        </p:nvGrpSpPr>
        <p:grpSpPr>
          <a:xfrm>
            <a:off x="2250310" y="1701406"/>
            <a:ext cx="2044967" cy="1965929"/>
            <a:chOff x="2250016" y="1701800"/>
            <a:chExt cx="2044700" cy="1966384"/>
          </a:xfrm>
          <a:solidFill>
            <a:schemeClr val="accent1"/>
          </a:solidFill>
        </p:grpSpPr>
        <p:sp>
          <p:nvSpPr>
            <p:cNvPr id="18" name="Freeform 263"/>
            <p:cNvSpPr/>
            <p:nvPr/>
          </p:nvSpPr>
          <p:spPr bwMode="auto">
            <a:xfrm>
              <a:off x="2250016" y="1701800"/>
              <a:ext cx="2044700" cy="1966384"/>
            </a:xfrm>
            <a:custGeom>
              <a:avLst/>
              <a:gdLst/>
              <a:ahLst/>
              <a:cxnLst>
                <a:cxn ang="0">
                  <a:pos x="10" y="124"/>
                </a:cxn>
                <a:cxn ang="0">
                  <a:pos x="119" y="124"/>
                </a:cxn>
                <a:cxn ang="0">
                  <a:pos x="126" y="113"/>
                </a:cxn>
                <a:cxn ang="0">
                  <a:pos x="70" y="6"/>
                </a:cxn>
                <a:cxn ang="0">
                  <a:pos x="59" y="6"/>
                </a:cxn>
                <a:cxn ang="0">
                  <a:pos x="3" y="113"/>
                </a:cxn>
                <a:cxn ang="0">
                  <a:pos x="10" y="124"/>
                </a:cxn>
              </a:cxnLst>
              <a:rect l="0" t="0" r="r" b="b"/>
              <a:pathLst>
                <a:path w="129" h="124">
                  <a:moveTo>
                    <a:pt x="10" y="124"/>
                  </a:moveTo>
                  <a:cubicBezTo>
                    <a:pt x="119" y="124"/>
                    <a:pt x="119" y="124"/>
                    <a:pt x="119" y="124"/>
                  </a:cubicBezTo>
                  <a:cubicBezTo>
                    <a:pt x="126" y="124"/>
                    <a:pt x="129" y="119"/>
                    <a:pt x="126" y="113"/>
                  </a:cubicBezTo>
                  <a:cubicBezTo>
                    <a:pt x="70" y="6"/>
                    <a:pt x="70" y="6"/>
                    <a:pt x="70" y="6"/>
                  </a:cubicBezTo>
                  <a:cubicBezTo>
                    <a:pt x="67" y="0"/>
                    <a:pt x="62" y="0"/>
                    <a:pt x="59" y="6"/>
                  </a:cubicBezTo>
                  <a:cubicBezTo>
                    <a:pt x="3" y="113"/>
                    <a:pt x="3" y="113"/>
                    <a:pt x="3" y="113"/>
                  </a:cubicBezTo>
                  <a:cubicBezTo>
                    <a:pt x="0" y="119"/>
                    <a:pt x="3" y="124"/>
                    <a:pt x="10" y="124"/>
                  </a:cubicBezTo>
                  <a:close/>
                </a:path>
              </a:pathLst>
            </a:custGeom>
            <a:grpFill/>
            <a:ln w="9525">
              <a:noFill/>
              <a:round/>
            </a:ln>
          </p:spPr>
          <p:txBody>
            <a:bodyPr vert="horz" wrap="square" lIns="162560" tIns="81280" rIns="162560" bIns="81280" numCol="1" anchor="t" anchorCtr="0" compatLnSpc="1"/>
            <a:lstStyle/>
            <a:p>
              <a:endParaRPr lang="en-US" sz="2400" dirty="0">
                <a:solidFill>
                  <a:prstClr val="black"/>
                </a:solidFill>
              </a:endParaRPr>
            </a:p>
          </p:txBody>
        </p:sp>
        <p:grpSp>
          <p:nvGrpSpPr>
            <p:cNvPr id="9" name="Group 311"/>
            <p:cNvGrpSpPr/>
            <p:nvPr/>
          </p:nvGrpSpPr>
          <p:grpSpPr>
            <a:xfrm>
              <a:off x="2859316" y="2616200"/>
              <a:ext cx="819151" cy="548217"/>
              <a:chOff x="4992329" y="515938"/>
              <a:chExt cx="614363" cy="411163"/>
            </a:xfrm>
            <a:grpFill/>
          </p:grpSpPr>
          <p:sp>
            <p:nvSpPr>
              <p:cNvPr id="21" name="Freeform 59"/>
              <p:cNvSpPr/>
              <p:nvPr/>
            </p:nvSpPr>
            <p:spPr bwMode="auto">
              <a:xfrm>
                <a:off x="4992329" y="515938"/>
                <a:ext cx="436563" cy="346075"/>
              </a:xfrm>
              <a:custGeom>
                <a:avLst/>
                <a:gdLst/>
                <a:ahLst/>
                <a:cxnLst>
                  <a:cxn ang="0">
                    <a:pos x="87" y="0"/>
                  </a:cxn>
                  <a:cxn ang="0">
                    <a:pos x="0" y="67"/>
                  </a:cxn>
                  <a:cxn ang="0">
                    <a:pos x="31" y="118"/>
                  </a:cxn>
                  <a:cxn ang="0">
                    <a:pos x="9" y="138"/>
                  </a:cxn>
                  <a:cxn ang="0">
                    <a:pos x="48" y="127"/>
                  </a:cxn>
                  <a:cxn ang="0">
                    <a:pos x="87" y="134"/>
                  </a:cxn>
                  <a:cxn ang="0">
                    <a:pos x="174" y="67"/>
                  </a:cxn>
                  <a:cxn ang="0">
                    <a:pos x="87" y="0"/>
                  </a:cxn>
                </a:cxnLst>
                <a:rect l="0" t="0" r="r" b="b"/>
                <a:pathLst>
                  <a:path w="174" h="138">
                    <a:moveTo>
                      <a:pt x="87" y="0"/>
                    </a:moveTo>
                    <a:cubicBezTo>
                      <a:pt x="39" y="0"/>
                      <a:pt x="0" y="30"/>
                      <a:pt x="0" y="67"/>
                    </a:cubicBezTo>
                    <a:cubicBezTo>
                      <a:pt x="0" y="88"/>
                      <a:pt x="12" y="106"/>
                      <a:pt x="31" y="118"/>
                    </a:cubicBezTo>
                    <a:cubicBezTo>
                      <a:pt x="21" y="133"/>
                      <a:pt x="9" y="138"/>
                      <a:pt x="9" y="138"/>
                    </a:cubicBezTo>
                    <a:cubicBezTo>
                      <a:pt x="25" y="135"/>
                      <a:pt x="38" y="131"/>
                      <a:pt x="48" y="127"/>
                    </a:cubicBezTo>
                    <a:cubicBezTo>
                      <a:pt x="59" y="132"/>
                      <a:pt x="73" y="134"/>
                      <a:pt x="87" y="134"/>
                    </a:cubicBezTo>
                    <a:cubicBezTo>
                      <a:pt x="135" y="134"/>
                      <a:pt x="174" y="104"/>
                      <a:pt x="174" y="67"/>
                    </a:cubicBezTo>
                    <a:cubicBezTo>
                      <a:pt x="174" y="30"/>
                      <a:pt x="135" y="0"/>
                      <a:pt x="87" y="0"/>
                    </a:cubicBez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sp>
            <p:nvSpPr>
              <p:cNvPr id="22" name="Freeform 60"/>
              <p:cNvSpPr/>
              <p:nvPr/>
            </p:nvSpPr>
            <p:spPr bwMode="auto">
              <a:xfrm>
                <a:off x="5330467" y="700088"/>
                <a:ext cx="276225" cy="227013"/>
              </a:xfrm>
              <a:custGeom>
                <a:avLst/>
                <a:gdLst/>
                <a:ahLst/>
                <a:cxnLst>
                  <a:cxn ang="0">
                    <a:pos x="89" y="78"/>
                  </a:cxn>
                  <a:cxn ang="0">
                    <a:pos x="110" y="44"/>
                  </a:cxn>
                  <a:cxn ang="0">
                    <a:pos x="53" y="0"/>
                  </a:cxn>
                  <a:cxn ang="0">
                    <a:pos x="50" y="0"/>
                  </a:cxn>
                  <a:cxn ang="0">
                    <a:pos x="0" y="62"/>
                  </a:cxn>
                  <a:cxn ang="0">
                    <a:pos x="53" y="88"/>
                  </a:cxn>
                  <a:cxn ang="0">
                    <a:pos x="78" y="84"/>
                  </a:cxn>
                  <a:cxn ang="0">
                    <a:pos x="104" y="91"/>
                  </a:cxn>
                  <a:cxn ang="0">
                    <a:pos x="89" y="78"/>
                  </a:cxn>
                </a:cxnLst>
                <a:rect l="0" t="0" r="r" b="b"/>
                <a:pathLst>
                  <a:path w="110" h="91">
                    <a:moveTo>
                      <a:pt x="89" y="78"/>
                    </a:moveTo>
                    <a:cubicBezTo>
                      <a:pt x="102" y="70"/>
                      <a:pt x="110" y="58"/>
                      <a:pt x="110" y="44"/>
                    </a:cubicBezTo>
                    <a:cubicBezTo>
                      <a:pt x="110" y="20"/>
                      <a:pt x="84" y="0"/>
                      <a:pt x="53" y="0"/>
                    </a:cubicBezTo>
                    <a:cubicBezTo>
                      <a:pt x="52" y="0"/>
                      <a:pt x="51" y="0"/>
                      <a:pt x="50" y="0"/>
                    </a:cubicBezTo>
                    <a:cubicBezTo>
                      <a:pt x="47" y="27"/>
                      <a:pt x="28" y="49"/>
                      <a:pt x="0" y="62"/>
                    </a:cubicBezTo>
                    <a:cubicBezTo>
                      <a:pt x="9" y="77"/>
                      <a:pt x="29" y="88"/>
                      <a:pt x="53" y="88"/>
                    </a:cubicBezTo>
                    <a:cubicBezTo>
                      <a:pt x="62" y="88"/>
                      <a:pt x="71" y="87"/>
                      <a:pt x="78" y="84"/>
                    </a:cubicBezTo>
                    <a:cubicBezTo>
                      <a:pt x="85" y="86"/>
                      <a:pt x="93" y="89"/>
                      <a:pt x="104" y="91"/>
                    </a:cubicBezTo>
                    <a:cubicBezTo>
                      <a:pt x="104" y="91"/>
                      <a:pt x="96" y="87"/>
                      <a:pt x="89" y="78"/>
                    </a:cubicBez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grpSp>
        <p:sp>
          <p:nvSpPr>
            <p:cNvPr id="20" name="Content Placeholder 2"/>
            <p:cNvSpPr txBox="1"/>
            <p:nvPr/>
          </p:nvSpPr>
          <p:spPr>
            <a:xfrm>
              <a:off x="2351316" y="3225800"/>
              <a:ext cx="1828800" cy="406400"/>
            </a:xfrm>
            <a:prstGeom prst="rect">
              <a:avLst/>
            </a:prstGeom>
            <a:noFill/>
            <a:ln>
              <a:noFill/>
            </a:ln>
          </p:spPr>
          <p:txBody>
            <a:bodyPr vert="horz" lIns="162560" tIns="81280" rIns="162560" bIns="81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prstClr val="white"/>
                  </a:solidFill>
                  <a:latin typeface="微软雅黑" panose="020B0503020204020204" pitchFamily="34" charset="-122"/>
                </a:rPr>
                <a:t>添加文本</a:t>
              </a:r>
              <a:endParaRPr lang="en-US" altLang="zh-CN" sz="1600" b="1" dirty="0">
                <a:solidFill>
                  <a:prstClr val="white"/>
                </a:solidFill>
                <a:latin typeface="微软雅黑" panose="020B0503020204020204" pitchFamily="34" charset="-122"/>
              </a:endParaRPr>
            </a:p>
          </p:txBody>
        </p:sp>
      </p:grpSp>
      <p:grpSp>
        <p:nvGrpSpPr>
          <p:cNvPr id="10" name="组合 22"/>
          <p:cNvGrpSpPr/>
          <p:nvPr/>
        </p:nvGrpSpPr>
        <p:grpSpPr>
          <a:xfrm>
            <a:off x="2250310" y="3836630"/>
            <a:ext cx="2044967" cy="1980741"/>
            <a:chOff x="2250016" y="3837518"/>
            <a:chExt cx="2044700" cy="1981200"/>
          </a:xfrm>
        </p:grpSpPr>
        <p:sp>
          <p:nvSpPr>
            <p:cNvPr id="24" name="Freeform 266"/>
            <p:cNvSpPr/>
            <p:nvPr/>
          </p:nvSpPr>
          <p:spPr bwMode="auto">
            <a:xfrm>
              <a:off x="2250016" y="3837518"/>
              <a:ext cx="2044700" cy="1981200"/>
            </a:xfrm>
            <a:custGeom>
              <a:avLst/>
              <a:gdLst/>
              <a:ahLst/>
              <a:cxnLst>
                <a:cxn ang="0">
                  <a:pos x="119" y="0"/>
                </a:cxn>
                <a:cxn ang="0">
                  <a:pos x="11" y="0"/>
                </a:cxn>
                <a:cxn ang="0">
                  <a:pos x="4" y="11"/>
                </a:cxn>
                <a:cxn ang="0">
                  <a:pos x="59" y="118"/>
                </a:cxn>
                <a:cxn ang="0">
                  <a:pos x="71" y="118"/>
                </a:cxn>
                <a:cxn ang="0">
                  <a:pos x="126" y="11"/>
                </a:cxn>
                <a:cxn ang="0">
                  <a:pos x="119" y="0"/>
                </a:cxn>
              </a:cxnLst>
              <a:rect l="0" t="0" r="r" b="b"/>
              <a:pathLst>
                <a:path w="129" h="125">
                  <a:moveTo>
                    <a:pt x="119" y="0"/>
                  </a:moveTo>
                  <a:cubicBezTo>
                    <a:pt x="11" y="0"/>
                    <a:pt x="11" y="0"/>
                    <a:pt x="11" y="0"/>
                  </a:cubicBezTo>
                  <a:cubicBezTo>
                    <a:pt x="4" y="0"/>
                    <a:pt x="0" y="5"/>
                    <a:pt x="4" y="11"/>
                  </a:cubicBezTo>
                  <a:cubicBezTo>
                    <a:pt x="59" y="118"/>
                    <a:pt x="59" y="118"/>
                    <a:pt x="59" y="118"/>
                  </a:cubicBezTo>
                  <a:cubicBezTo>
                    <a:pt x="62" y="125"/>
                    <a:pt x="67" y="125"/>
                    <a:pt x="71" y="118"/>
                  </a:cubicBezTo>
                  <a:cubicBezTo>
                    <a:pt x="126" y="11"/>
                    <a:pt x="126" y="11"/>
                    <a:pt x="126" y="11"/>
                  </a:cubicBezTo>
                  <a:cubicBezTo>
                    <a:pt x="129" y="5"/>
                    <a:pt x="126" y="0"/>
                    <a:pt x="119" y="0"/>
                  </a:cubicBezTo>
                  <a:close/>
                </a:path>
              </a:pathLst>
            </a:custGeom>
            <a:solidFill>
              <a:schemeClr val="accent3"/>
            </a:solidFill>
            <a:ln w="9525">
              <a:noFill/>
              <a:round/>
            </a:ln>
          </p:spPr>
          <p:txBody>
            <a:bodyPr vert="horz" wrap="square" lIns="162560" tIns="81280" rIns="162560" bIns="81280" numCol="1" anchor="t" anchorCtr="0" compatLnSpc="1"/>
            <a:lstStyle/>
            <a:p>
              <a:endParaRPr lang="en-US" sz="2400" dirty="0">
                <a:solidFill>
                  <a:prstClr val="black"/>
                </a:solidFill>
              </a:endParaRPr>
            </a:p>
          </p:txBody>
        </p:sp>
        <p:grpSp>
          <p:nvGrpSpPr>
            <p:cNvPr id="11" name="Group 315"/>
            <p:cNvGrpSpPr/>
            <p:nvPr/>
          </p:nvGrpSpPr>
          <p:grpSpPr>
            <a:xfrm>
              <a:off x="2946400" y="4445000"/>
              <a:ext cx="658284" cy="588433"/>
              <a:chOff x="6652854" y="2162175"/>
              <a:chExt cx="493713" cy="441325"/>
            </a:xfrm>
            <a:noFill/>
          </p:grpSpPr>
          <p:sp>
            <p:nvSpPr>
              <p:cNvPr id="27" name="Freeform 44"/>
              <p:cNvSpPr>
                <a:spLocks noEditPoints="1"/>
              </p:cNvSpPr>
              <p:nvPr/>
            </p:nvSpPr>
            <p:spPr bwMode="auto">
              <a:xfrm>
                <a:off x="6652854" y="2279650"/>
                <a:ext cx="285750" cy="285750"/>
              </a:xfrm>
              <a:custGeom>
                <a:avLst/>
                <a:gdLst/>
                <a:ahLst/>
                <a:cxnLst>
                  <a:cxn ang="0">
                    <a:pos x="107" y="67"/>
                  </a:cxn>
                  <a:cxn ang="0">
                    <a:pos x="114" y="59"/>
                  </a:cxn>
                  <a:cxn ang="0">
                    <a:pos x="114" y="54"/>
                  </a:cxn>
                  <a:cxn ang="0">
                    <a:pos x="107" y="47"/>
                  </a:cxn>
                  <a:cxn ang="0">
                    <a:pos x="106" y="47"/>
                  </a:cxn>
                  <a:cxn ang="0">
                    <a:pos x="97" y="42"/>
                  </a:cxn>
                  <a:cxn ang="0">
                    <a:pos x="99" y="29"/>
                  </a:cxn>
                  <a:cxn ang="0">
                    <a:pos x="99" y="29"/>
                  </a:cxn>
                  <a:cxn ang="0">
                    <a:pos x="99" y="18"/>
                  </a:cxn>
                  <a:cxn ang="0">
                    <a:pos x="96" y="15"/>
                  </a:cxn>
                  <a:cxn ang="0">
                    <a:pos x="85" y="15"/>
                  </a:cxn>
                  <a:cxn ang="0">
                    <a:pos x="85" y="15"/>
                  </a:cxn>
                  <a:cxn ang="0">
                    <a:pos x="75" y="18"/>
                  </a:cxn>
                  <a:cxn ang="0">
                    <a:pos x="67" y="8"/>
                  </a:cxn>
                  <a:cxn ang="0">
                    <a:pos x="67" y="7"/>
                  </a:cxn>
                  <a:cxn ang="0">
                    <a:pos x="60" y="0"/>
                  </a:cxn>
                  <a:cxn ang="0">
                    <a:pos x="55" y="0"/>
                  </a:cxn>
                  <a:cxn ang="0">
                    <a:pos x="47" y="7"/>
                  </a:cxn>
                  <a:cxn ang="0">
                    <a:pos x="47" y="8"/>
                  </a:cxn>
                  <a:cxn ang="0">
                    <a:pos x="43" y="17"/>
                  </a:cxn>
                  <a:cxn ang="0">
                    <a:pos x="29" y="15"/>
                  </a:cxn>
                  <a:cxn ang="0">
                    <a:pos x="29" y="15"/>
                  </a:cxn>
                  <a:cxn ang="0">
                    <a:pos x="18" y="15"/>
                  </a:cxn>
                  <a:cxn ang="0">
                    <a:pos x="15" y="18"/>
                  </a:cxn>
                  <a:cxn ang="0">
                    <a:pos x="15" y="29"/>
                  </a:cxn>
                  <a:cxn ang="0">
                    <a:pos x="15" y="29"/>
                  </a:cxn>
                  <a:cxn ang="0">
                    <a:pos x="19" y="38"/>
                  </a:cxn>
                  <a:cxn ang="0">
                    <a:pos x="8" y="47"/>
                  </a:cxn>
                  <a:cxn ang="0">
                    <a:pos x="8" y="47"/>
                  </a:cxn>
                  <a:cxn ang="0">
                    <a:pos x="0" y="54"/>
                  </a:cxn>
                  <a:cxn ang="0">
                    <a:pos x="0" y="59"/>
                  </a:cxn>
                  <a:cxn ang="0">
                    <a:pos x="8" y="67"/>
                  </a:cxn>
                  <a:cxn ang="0">
                    <a:pos x="8" y="67"/>
                  </a:cxn>
                  <a:cxn ang="0">
                    <a:pos x="17" y="71"/>
                  </a:cxn>
                  <a:cxn ang="0">
                    <a:pos x="15" y="85"/>
                  </a:cxn>
                  <a:cxn ang="0">
                    <a:pos x="15" y="85"/>
                  </a:cxn>
                  <a:cxn ang="0">
                    <a:pos x="15" y="95"/>
                  </a:cxn>
                  <a:cxn ang="0">
                    <a:pos x="18" y="99"/>
                  </a:cxn>
                  <a:cxn ang="0">
                    <a:pos x="29" y="99"/>
                  </a:cxn>
                  <a:cxn ang="0">
                    <a:pos x="29" y="99"/>
                  </a:cxn>
                  <a:cxn ang="0">
                    <a:pos x="39" y="95"/>
                  </a:cxn>
                  <a:cxn ang="0">
                    <a:pos x="47" y="106"/>
                  </a:cxn>
                  <a:cxn ang="0">
                    <a:pos x="47" y="106"/>
                  </a:cxn>
                  <a:cxn ang="0">
                    <a:pos x="55" y="114"/>
                  </a:cxn>
                  <a:cxn ang="0">
                    <a:pos x="60" y="114"/>
                  </a:cxn>
                  <a:cxn ang="0">
                    <a:pos x="67" y="106"/>
                  </a:cxn>
                  <a:cxn ang="0">
                    <a:pos x="67" y="106"/>
                  </a:cxn>
                  <a:cxn ang="0">
                    <a:pos x="71" y="97"/>
                  </a:cxn>
                  <a:cxn ang="0">
                    <a:pos x="85" y="99"/>
                  </a:cxn>
                  <a:cxn ang="0">
                    <a:pos x="85" y="99"/>
                  </a:cxn>
                  <a:cxn ang="0">
                    <a:pos x="96" y="99"/>
                  </a:cxn>
                  <a:cxn ang="0">
                    <a:pos x="99" y="95"/>
                  </a:cxn>
                  <a:cxn ang="0">
                    <a:pos x="99" y="85"/>
                  </a:cxn>
                  <a:cxn ang="0">
                    <a:pos x="99" y="85"/>
                  </a:cxn>
                  <a:cxn ang="0">
                    <a:pos x="96" y="75"/>
                  </a:cxn>
                  <a:cxn ang="0">
                    <a:pos x="106" y="67"/>
                  </a:cxn>
                  <a:cxn ang="0">
                    <a:pos x="107" y="67"/>
                  </a:cxn>
                  <a:cxn ang="0">
                    <a:pos x="57" y="85"/>
                  </a:cxn>
                  <a:cxn ang="0">
                    <a:pos x="29" y="57"/>
                  </a:cxn>
                  <a:cxn ang="0">
                    <a:pos x="57" y="28"/>
                  </a:cxn>
                  <a:cxn ang="0">
                    <a:pos x="86" y="57"/>
                  </a:cxn>
                  <a:cxn ang="0">
                    <a:pos x="57" y="85"/>
                  </a:cxn>
                </a:cxnLst>
                <a:rect l="0" t="0" r="r" b="b"/>
                <a:pathLst>
                  <a:path w="114" h="114">
                    <a:moveTo>
                      <a:pt x="107" y="67"/>
                    </a:moveTo>
                    <a:cubicBezTo>
                      <a:pt x="111" y="67"/>
                      <a:pt x="114" y="63"/>
                      <a:pt x="114" y="59"/>
                    </a:cubicBezTo>
                    <a:cubicBezTo>
                      <a:pt x="114" y="54"/>
                      <a:pt x="114" y="54"/>
                      <a:pt x="114" y="54"/>
                    </a:cubicBezTo>
                    <a:cubicBezTo>
                      <a:pt x="114" y="50"/>
                      <a:pt x="111" y="47"/>
                      <a:pt x="107" y="47"/>
                    </a:cubicBezTo>
                    <a:cubicBezTo>
                      <a:pt x="106" y="47"/>
                      <a:pt x="106" y="47"/>
                      <a:pt x="106" y="47"/>
                    </a:cubicBezTo>
                    <a:cubicBezTo>
                      <a:pt x="102" y="47"/>
                      <a:pt x="98" y="45"/>
                      <a:pt x="97" y="42"/>
                    </a:cubicBezTo>
                    <a:cubicBezTo>
                      <a:pt x="97" y="40"/>
                      <a:pt x="96" y="32"/>
                      <a:pt x="99" y="29"/>
                    </a:cubicBezTo>
                    <a:cubicBezTo>
                      <a:pt x="99" y="29"/>
                      <a:pt x="99" y="29"/>
                      <a:pt x="99" y="29"/>
                    </a:cubicBezTo>
                    <a:cubicBezTo>
                      <a:pt x="102" y="26"/>
                      <a:pt x="102" y="21"/>
                      <a:pt x="99" y="18"/>
                    </a:cubicBezTo>
                    <a:cubicBezTo>
                      <a:pt x="96" y="15"/>
                      <a:pt x="96" y="15"/>
                      <a:pt x="96" y="15"/>
                    </a:cubicBezTo>
                    <a:cubicBezTo>
                      <a:pt x="93" y="12"/>
                      <a:pt x="88" y="12"/>
                      <a:pt x="85" y="15"/>
                    </a:cubicBezTo>
                    <a:cubicBezTo>
                      <a:pt x="85" y="15"/>
                      <a:pt x="85" y="15"/>
                      <a:pt x="85" y="15"/>
                    </a:cubicBezTo>
                    <a:cubicBezTo>
                      <a:pt x="82" y="18"/>
                      <a:pt x="78" y="19"/>
                      <a:pt x="75" y="18"/>
                    </a:cubicBezTo>
                    <a:cubicBezTo>
                      <a:pt x="73" y="17"/>
                      <a:pt x="67" y="12"/>
                      <a:pt x="67" y="8"/>
                    </a:cubicBezTo>
                    <a:cubicBezTo>
                      <a:pt x="67" y="7"/>
                      <a:pt x="67" y="7"/>
                      <a:pt x="67" y="7"/>
                    </a:cubicBezTo>
                    <a:cubicBezTo>
                      <a:pt x="67" y="3"/>
                      <a:pt x="64" y="0"/>
                      <a:pt x="60" y="0"/>
                    </a:cubicBezTo>
                    <a:cubicBezTo>
                      <a:pt x="55" y="0"/>
                      <a:pt x="55" y="0"/>
                      <a:pt x="55" y="0"/>
                    </a:cubicBezTo>
                    <a:cubicBezTo>
                      <a:pt x="51" y="0"/>
                      <a:pt x="47" y="3"/>
                      <a:pt x="47" y="7"/>
                    </a:cubicBezTo>
                    <a:cubicBezTo>
                      <a:pt x="47" y="8"/>
                      <a:pt x="47" y="8"/>
                      <a:pt x="47" y="8"/>
                    </a:cubicBezTo>
                    <a:cubicBezTo>
                      <a:pt x="47" y="12"/>
                      <a:pt x="45" y="16"/>
                      <a:pt x="43" y="17"/>
                    </a:cubicBezTo>
                    <a:cubicBezTo>
                      <a:pt x="40" y="17"/>
                      <a:pt x="32" y="18"/>
                      <a:pt x="29" y="15"/>
                    </a:cubicBezTo>
                    <a:cubicBezTo>
                      <a:pt x="29" y="15"/>
                      <a:pt x="29" y="15"/>
                      <a:pt x="29" y="15"/>
                    </a:cubicBezTo>
                    <a:cubicBezTo>
                      <a:pt x="26" y="12"/>
                      <a:pt x="21" y="12"/>
                      <a:pt x="18" y="15"/>
                    </a:cubicBezTo>
                    <a:cubicBezTo>
                      <a:pt x="15" y="18"/>
                      <a:pt x="15" y="18"/>
                      <a:pt x="15" y="18"/>
                    </a:cubicBezTo>
                    <a:cubicBezTo>
                      <a:pt x="12" y="21"/>
                      <a:pt x="12" y="26"/>
                      <a:pt x="15" y="29"/>
                    </a:cubicBezTo>
                    <a:cubicBezTo>
                      <a:pt x="15" y="29"/>
                      <a:pt x="15" y="29"/>
                      <a:pt x="15" y="29"/>
                    </a:cubicBezTo>
                    <a:cubicBezTo>
                      <a:pt x="18" y="32"/>
                      <a:pt x="20" y="36"/>
                      <a:pt x="19" y="38"/>
                    </a:cubicBezTo>
                    <a:cubicBezTo>
                      <a:pt x="17" y="41"/>
                      <a:pt x="12" y="47"/>
                      <a:pt x="8" y="47"/>
                    </a:cubicBezTo>
                    <a:cubicBezTo>
                      <a:pt x="8" y="47"/>
                      <a:pt x="8" y="47"/>
                      <a:pt x="8" y="47"/>
                    </a:cubicBezTo>
                    <a:cubicBezTo>
                      <a:pt x="3" y="47"/>
                      <a:pt x="0" y="50"/>
                      <a:pt x="0" y="54"/>
                    </a:cubicBezTo>
                    <a:cubicBezTo>
                      <a:pt x="0" y="59"/>
                      <a:pt x="0" y="59"/>
                      <a:pt x="0" y="59"/>
                    </a:cubicBezTo>
                    <a:cubicBezTo>
                      <a:pt x="0" y="63"/>
                      <a:pt x="3" y="67"/>
                      <a:pt x="8" y="67"/>
                    </a:cubicBezTo>
                    <a:cubicBezTo>
                      <a:pt x="8" y="67"/>
                      <a:pt x="8" y="67"/>
                      <a:pt x="8" y="67"/>
                    </a:cubicBezTo>
                    <a:cubicBezTo>
                      <a:pt x="12" y="67"/>
                      <a:pt x="16" y="69"/>
                      <a:pt x="17" y="71"/>
                    </a:cubicBezTo>
                    <a:cubicBezTo>
                      <a:pt x="18" y="73"/>
                      <a:pt x="18" y="82"/>
                      <a:pt x="15" y="85"/>
                    </a:cubicBezTo>
                    <a:cubicBezTo>
                      <a:pt x="15" y="85"/>
                      <a:pt x="15" y="85"/>
                      <a:pt x="15" y="85"/>
                    </a:cubicBezTo>
                    <a:cubicBezTo>
                      <a:pt x="12" y="88"/>
                      <a:pt x="12" y="93"/>
                      <a:pt x="15" y="95"/>
                    </a:cubicBezTo>
                    <a:cubicBezTo>
                      <a:pt x="18" y="99"/>
                      <a:pt x="18" y="99"/>
                      <a:pt x="18" y="99"/>
                    </a:cubicBezTo>
                    <a:cubicBezTo>
                      <a:pt x="21" y="102"/>
                      <a:pt x="26" y="102"/>
                      <a:pt x="29" y="99"/>
                    </a:cubicBezTo>
                    <a:cubicBezTo>
                      <a:pt x="29" y="99"/>
                      <a:pt x="29" y="99"/>
                      <a:pt x="29" y="99"/>
                    </a:cubicBezTo>
                    <a:cubicBezTo>
                      <a:pt x="32" y="96"/>
                      <a:pt x="37" y="94"/>
                      <a:pt x="39" y="95"/>
                    </a:cubicBezTo>
                    <a:cubicBezTo>
                      <a:pt x="41" y="96"/>
                      <a:pt x="47" y="102"/>
                      <a:pt x="47" y="106"/>
                    </a:cubicBezTo>
                    <a:cubicBezTo>
                      <a:pt x="47" y="106"/>
                      <a:pt x="47" y="106"/>
                      <a:pt x="47" y="106"/>
                    </a:cubicBezTo>
                    <a:cubicBezTo>
                      <a:pt x="47" y="110"/>
                      <a:pt x="51" y="114"/>
                      <a:pt x="55" y="114"/>
                    </a:cubicBezTo>
                    <a:cubicBezTo>
                      <a:pt x="60" y="114"/>
                      <a:pt x="60" y="114"/>
                      <a:pt x="60" y="114"/>
                    </a:cubicBezTo>
                    <a:cubicBezTo>
                      <a:pt x="64" y="114"/>
                      <a:pt x="67" y="110"/>
                      <a:pt x="67" y="106"/>
                    </a:cubicBezTo>
                    <a:cubicBezTo>
                      <a:pt x="67" y="106"/>
                      <a:pt x="67" y="106"/>
                      <a:pt x="67" y="106"/>
                    </a:cubicBezTo>
                    <a:cubicBezTo>
                      <a:pt x="67" y="102"/>
                      <a:pt x="69" y="98"/>
                      <a:pt x="71" y="97"/>
                    </a:cubicBezTo>
                    <a:cubicBezTo>
                      <a:pt x="74" y="96"/>
                      <a:pt x="82" y="96"/>
                      <a:pt x="85" y="99"/>
                    </a:cubicBezTo>
                    <a:cubicBezTo>
                      <a:pt x="85" y="99"/>
                      <a:pt x="85" y="99"/>
                      <a:pt x="85" y="99"/>
                    </a:cubicBezTo>
                    <a:cubicBezTo>
                      <a:pt x="88" y="102"/>
                      <a:pt x="93" y="102"/>
                      <a:pt x="96" y="99"/>
                    </a:cubicBezTo>
                    <a:cubicBezTo>
                      <a:pt x="99" y="95"/>
                      <a:pt x="99" y="95"/>
                      <a:pt x="99" y="95"/>
                    </a:cubicBezTo>
                    <a:cubicBezTo>
                      <a:pt x="102" y="93"/>
                      <a:pt x="102" y="88"/>
                      <a:pt x="99" y="85"/>
                    </a:cubicBezTo>
                    <a:cubicBezTo>
                      <a:pt x="99" y="85"/>
                      <a:pt x="99" y="85"/>
                      <a:pt x="99" y="85"/>
                    </a:cubicBezTo>
                    <a:cubicBezTo>
                      <a:pt x="96" y="82"/>
                      <a:pt x="95" y="77"/>
                      <a:pt x="96" y="75"/>
                    </a:cubicBezTo>
                    <a:cubicBezTo>
                      <a:pt x="97" y="73"/>
                      <a:pt x="102" y="67"/>
                      <a:pt x="106" y="67"/>
                    </a:cubicBezTo>
                    <a:lnTo>
                      <a:pt x="107" y="67"/>
                    </a:lnTo>
                    <a:close/>
                    <a:moveTo>
                      <a:pt x="57" y="85"/>
                    </a:moveTo>
                    <a:cubicBezTo>
                      <a:pt x="41" y="85"/>
                      <a:pt x="29" y="73"/>
                      <a:pt x="29" y="57"/>
                    </a:cubicBezTo>
                    <a:cubicBezTo>
                      <a:pt x="29" y="41"/>
                      <a:pt x="41" y="28"/>
                      <a:pt x="57" y="28"/>
                    </a:cubicBezTo>
                    <a:cubicBezTo>
                      <a:pt x="73" y="28"/>
                      <a:pt x="86" y="41"/>
                      <a:pt x="86" y="57"/>
                    </a:cubicBezTo>
                    <a:cubicBezTo>
                      <a:pt x="86" y="73"/>
                      <a:pt x="73" y="85"/>
                      <a:pt x="57" y="85"/>
                    </a:cubicBez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sp>
            <p:nvSpPr>
              <p:cNvPr id="28" name="Freeform 45"/>
              <p:cNvSpPr>
                <a:spLocks noEditPoints="1"/>
              </p:cNvSpPr>
              <p:nvPr/>
            </p:nvSpPr>
            <p:spPr bwMode="auto">
              <a:xfrm>
                <a:off x="6914792" y="2162175"/>
                <a:ext cx="231775" cy="233363"/>
              </a:xfrm>
              <a:custGeom>
                <a:avLst/>
                <a:gdLst/>
                <a:ahLst/>
                <a:cxnLst>
                  <a:cxn ang="0">
                    <a:pos x="87" y="55"/>
                  </a:cxn>
                  <a:cxn ang="0">
                    <a:pos x="93" y="47"/>
                  </a:cxn>
                  <a:cxn ang="0">
                    <a:pos x="93" y="46"/>
                  </a:cxn>
                  <a:cxn ang="0">
                    <a:pos x="87" y="39"/>
                  </a:cxn>
                  <a:cxn ang="0">
                    <a:pos x="79" y="35"/>
                  </a:cxn>
                  <a:cxn ang="0">
                    <a:pos x="81" y="24"/>
                  </a:cxn>
                  <a:cxn ang="0">
                    <a:pos x="80" y="14"/>
                  </a:cxn>
                  <a:cxn ang="0">
                    <a:pos x="79" y="13"/>
                  </a:cxn>
                  <a:cxn ang="0">
                    <a:pos x="69" y="12"/>
                  </a:cxn>
                  <a:cxn ang="0">
                    <a:pos x="62" y="15"/>
                  </a:cxn>
                  <a:cxn ang="0">
                    <a:pos x="55" y="6"/>
                  </a:cxn>
                  <a:cxn ang="0">
                    <a:pos x="47" y="0"/>
                  </a:cxn>
                  <a:cxn ang="0">
                    <a:pos x="46" y="0"/>
                  </a:cxn>
                  <a:cxn ang="0">
                    <a:pos x="38" y="6"/>
                  </a:cxn>
                  <a:cxn ang="0">
                    <a:pos x="35" y="14"/>
                  </a:cxn>
                  <a:cxn ang="0">
                    <a:pos x="24" y="12"/>
                  </a:cxn>
                  <a:cxn ang="0">
                    <a:pos x="14" y="13"/>
                  </a:cxn>
                  <a:cxn ang="0">
                    <a:pos x="13" y="14"/>
                  </a:cxn>
                  <a:cxn ang="0">
                    <a:pos x="12" y="24"/>
                  </a:cxn>
                  <a:cxn ang="0">
                    <a:pos x="15" y="32"/>
                  </a:cxn>
                  <a:cxn ang="0">
                    <a:pos x="6" y="39"/>
                  </a:cxn>
                  <a:cxn ang="0">
                    <a:pos x="0" y="46"/>
                  </a:cxn>
                  <a:cxn ang="0">
                    <a:pos x="0" y="47"/>
                  </a:cxn>
                  <a:cxn ang="0">
                    <a:pos x="6" y="55"/>
                  </a:cxn>
                  <a:cxn ang="0">
                    <a:pos x="14" y="58"/>
                  </a:cxn>
                  <a:cxn ang="0">
                    <a:pos x="12" y="69"/>
                  </a:cxn>
                  <a:cxn ang="0">
                    <a:pos x="13" y="79"/>
                  </a:cxn>
                  <a:cxn ang="0">
                    <a:pos x="14" y="80"/>
                  </a:cxn>
                  <a:cxn ang="0">
                    <a:pos x="24" y="81"/>
                  </a:cxn>
                  <a:cxn ang="0">
                    <a:pos x="31" y="78"/>
                  </a:cxn>
                  <a:cxn ang="0">
                    <a:pos x="38" y="87"/>
                  </a:cxn>
                  <a:cxn ang="0">
                    <a:pos x="46" y="93"/>
                  </a:cxn>
                  <a:cxn ang="0">
                    <a:pos x="47" y="93"/>
                  </a:cxn>
                  <a:cxn ang="0">
                    <a:pos x="55" y="87"/>
                  </a:cxn>
                  <a:cxn ang="0">
                    <a:pos x="58" y="80"/>
                  </a:cxn>
                  <a:cxn ang="0">
                    <a:pos x="69" y="81"/>
                  </a:cxn>
                  <a:cxn ang="0">
                    <a:pos x="79" y="80"/>
                  </a:cxn>
                  <a:cxn ang="0">
                    <a:pos x="80" y="79"/>
                  </a:cxn>
                  <a:cxn ang="0">
                    <a:pos x="81" y="69"/>
                  </a:cxn>
                  <a:cxn ang="0">
                    <a:pos x="78" y="62"/>
                  </a:cxn>
                  <a:cxn ang="0">
                    <a:pos x="87" y="55"/>
                  </a:cxn>
                  <a:cxn ang="0">
                    <a:pos x="47" y="70"/>
                  </a:cxn>
                  <a:cxn ang="0">
                    <a:pos x="23" y="47"/>
                  </a:cxn>
                  <a:cxn ang="0">
                    <a:pos x="47" y="23"/>
                  </a:cxn>
                  <a:cxn ang="0">
                    <a:pos x="70" y="47"/>
                  </a:cxn>
                  <a:cxn ang="0">
                    <a:pos x="47" y="70"/>
                  </a:cxn>
                </a:cxnLst>
                <a:rect l="0" t="0" r="r" b="b"/>
                <a:pathLst>
                  <a:path w="93" h="93">
                    <a:moveTo>
                      <a:pt x="87" y="55"/>
                    </a:moveTo>
                    <a:cubicBezTo>
                      <a:pt x="90" y="55"/>
                      <a:pt x="93" y="51"/>
                      <a:pt x="93" y="47"/>
                    </a:cubicBezTo>
                    <a:cubicBezTo>
                      <a:pt x="93" y="46"/>
                      <a:pt x="93" y="46"/>
                      <a:pt x="93" y="46"/>
                    </a:cubicBezTo>
                    <a:cubicBezTo>
                      <a:pt x="93" y="42"/>
                      <a:pt x="90" y="39"/>
                      <a:pt x="87" y="39"/>
                    </a:cubicBezTo>
                    <a:cubicBezTo>
                      <a:pt x="83" y="39"/>
                      <a:pt x="80" y="37"/>
                      <a:pt x="79" y="35"/>
                    </a:cubicBezTo>
                    <a:cubicBezTo>
                      <a:pt x="79" y="33"/>
                      <a:pt x="78" y="26"/>
                      <a:pt x="81" y="24"/>
                    </a:cubicBezTo>
                    <a:cubicBezTo>
                      <a:pt x="83" y="21"/>
                      <a:pt x="83" y="17"/>
                      <a:pt x="80" y="14"/>
                    </a:cubicBezTo>
                    <a:cubicBezTo>
                      <a:pt x="79" y="13"/>
                      <a:pt x="79" y="13"/>
                      <a:pt x="79" y="13"/>
                    </a:cubicBezTo>
                    <a:cubicBezTo>
                      <a:pt x="76" y="10"/>
                      <a:pt x="72" y="10"/>
                      <a:pt x="69" y="12"/>
                    </a:cubicBezTo>
                    <a:cubicBezTo>
                      <a:pt x="67" y="15"/>
                      <a:pt x="63" y="16"/>
                      <a:pt x="62" y="15"/>
                    </a:cubicBezTo>
                    <a:cubicBezTo>
                      <a:pt x="60" y="14"/>
                      <a:pt x="55" y="10"/>
                      <a:pt x="55" y="6"/>
                    </a:cubicBezTo>
                    <a:cubicBezTo>
                      <a:pt x="55" y="3"/>
                      <a:pt x="51" y="0"/>
                      <a:pt x="47" y="0"/>
                    </a:cubicBezTo>
                    <a:cubicBezTo>
                      <a:pt x="46" y="0"/>
                      <a:pt x="46" y="0"/>
                      <a:pt x="46" y="0"/>
                    </a:cubicBezTo>
                    <a:cubicBezTo>
                      <a:pt x="42" y="0"/>
                      <a:pt x="38" y="3"/>
                      <a:pt x="38" y="6"/>
                    </a:cubicBezTo>
                    <a:cubicBezTo>
                      <a:pt x="38" y="10"/>
                      <a:pt x="37" y="13"/>
                      <a:pt x="35" y="14"/>
                    </a:cubicBezTo>
                    <a:cubicBezTo>
                      <a:pt x="33" y="14"/>
                      <a:pt x="26" y="15"/>
                      <a:pt x="24" y="12"/>
                    </a:cubicBezTo>
                    <a:cubicBezTo>
                      <a:pt x="21" y="10"/>
                      <a:pt x="17" y="10"/>
                      <a:pt x="14" y="13"/>
                    </a:cubicBezTo>
                    <a:cubicBezTo>
                      <a:pt x="13" y="14"/>
                      <a:pt x="13" y="14"/>
                      <a:pt x="13" y="14"/>
                    </a:cubicBezTo>
                    <a:cubicBezTo>
                      <a:pt x="10" y="17"/>
                      <a:pt x="10" y="21"/>
                      <a:pt x="12" y="24"/>
                    </a:cubicBezTo>
                    <a:cubicBezTo>
                      <a:pt x="15" y="26"/>
                      <a:pt x="16" y="30"/>
                      <a:pt x="15" y="32"/>
                    </a:cubicBezTo>
                    <a:cubicBezTo>
                      <a:pt x="14" y="33"/>
                      <a:pt x="10" y="39"/>
                      <a:pt x="6" y="39"/>
                    </a:cubicBezTo>
                    <a:cubicBezTo>
                      <a:pt x="3" y="39"/>
                      <a:pt x="0" y="42"/>
                      <a:pt x="0" y="46"/>
                    </a:cubicBezTo>
                    <a:cubicBezTo>
                      <a:pt x="0" y="47"/>
                      <a:pt x="0" y="47"/>
                      <a:pt x="0" y="47"/>
                    </a:cubicBezTo>
                    <a:cubicBezTo>
                      <a:pt x="0" y="51"/>
                      <a:pt x="3" y="55"/>
                      <a:pt x="6" y="55"/>
                    </a:cubicBezTo>
                    <a:cubicBezTo>
                      <a:pt x="10" y="55"/>
                      <a:pt x="13" y="56"/>
                      <a:pt x="14" y="58"/>
                    </a:cubicBezTo>
                    <a:cubicBezTo>
                      <a:pt x="14" y="60"/>
                      <a:pt x="15" y="67"/>
                      <a:pt x="12" y="69"/>
                    </a:cubicBezTo>
                    <a:cubicBezTo>
                      <a:pt x="10" y="72"/>
                      <a:pt x="10" y="76"/>
                      <a:pt x="13" y="79"/>
                    </a:cubicBezTo>
                    <a:cubicBezTo>
                      <a:pt x="14" y="80"/>
                      <a:pt x="14" y="80"/>
                      <a:pt x="14" y="80"/>
                    </a:cubicBezTo>
                    <a:cubicBezTo>
                      <a:pt x="17" y="83"/>
                      <a:pt x="21" y="83"/>
                      <a:pt x="24" y="81"/>
                    </a:cubicBezTo>
                    <a:cubicBezTo>
                      <a:pt x="26" y="79"/>
                      <a:pt x="30" y="77"/>
                      <a:pt x="31" y="78"/>
                    </a:cubicBezTo>
                    <a:cubicBezTo>
                      <a:pt x="33" y="79"/>
                      <a:pt x="38" y="84"/>
                      <a:pt x="38" y="87"/>
                    </a:cubicBezTo>
                    <a:cubicBezTo>
                      <a:pt x="38" y="91"/>
                      <a:pt x="42" y="93"/>
                      <a:pt x="46" y="93"/>
                    </a:cubicBezTo>
                    <a:cubicBezTo>
                      <a:pt x="47" y="93"/>
                      <a:pt x="47" y="93"/>
                      <a:pt x="47" y="93"/>
                    </a:cubicBezTo>
                    <a:cubicBezTo>
                      <a:pt x="51" y="93"/>
                      <a:pt x="55" y="91"/>
                      <a:pt x="55" y="87"/>
                    </a:cubicBezTo>
                    <a:cubicBezTo>
                      <a:pt x="55" y="84"/>
                      <a:pt x="56" y="80"/>
                      <a:pt x="58" y="80"/>
                    </a:cubicBezTo>
                    <a:cubicBezTo>
                      <a:pt x="60" y="79"/>
                      <a:pt x="67" y="79"/>
                      <a:pt x="69" y="81"/>
                    </a:cubicBezTo>
                    <a:cubicBezTo>
                      <a:pt x="72" y="83"/>
                      <a:pt x="76" y="83"/>
                      <a:pt x="79" y="80"/>
                    </a:cubicBezTo>
                    <a:cubicBezTo>
                      <a:pt x="80" y="79"/>
                      <a:pt x="80" y="79"/>
                      <a:pt x="80" y="79"/>
                    </a:cubicBezTo>
                    <a:cubicBezTo>
                      <a:pt x="83" y="76"/>
                      <a:pt x="83" y="72"/>
                      <a:pt x="81" y="69"/>
                    </a:cubicBezTo>
                    <a:cubicBezTo>
                      <a:pt x="78" y="67"/>
                      <a:pt x="77" y="64"/>
                      <a:pt x="78" y="62"/>
                    </a:cubicBezTo>
                    <a:cubicBezTo>
                      <a:pt x="79" y="60"/>
                      <a:pt x="83" y="55"/>
                      <a:pt x="87" y="55"/>
                    </a:cubicBezTo>
                    <a:close/>
                    <a:moveTo>
                      <a:pt x="47" y="70"/>
                    </a:moveTo>
                    <a:cubicBezTo>
                      <a:pt x="34" y="70"/>
                      <a:pt x="23" y="60"/>
                      <a:pt x="23" y="47"/>
                    </a:cubicBezTo>
                    <a:cubicBezTo>
                      <a:pt x="23" y="34"/>
                      <a:pt x="34" y="23"/>
                      <a:pt x="47" y="23"/>
                    </a:cubicBezTo>
                    <a:cubicBezTo>
                      <a:pt x="59" y="23"/>
                      <a:pt x="70" y="34"/>
                      <a:pt x="70" y="47"/>
                    </a:cubicBezTo>
                    <a:cubicBezTo>
                      <a:pt x="70" y="60"/>
                      <a:pt x="59" y="70"/>
                      <a:pt x="47" y="70"/>
                    </a:cubicBez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sp>
            <p:nvSpPr>
              <p:cNvPr id="29" name="Freeform 46"/>
              <p:cNvSpPr>
                <a:spLocks noEditPoints="1"/>
              </p:cNvSpPr>
              <p:nvPr/>
            </p:nvSpPr>
            <p:spPr bwMode="auto">
              <a:xfrm>
                <a:off x="6938604" y="2422525"/>
                <a:ext cx="182563" cy="180975"/>
              </a:xfrm>
              <a:custGeom>
                <a:avLst/>
                <a:gdLst/>
                <a:ahLst/>
                <a:cxnLst>
                  <a:cxn ang="0">
                    <a:pos x="68" y="42"/>
                  </a:cxn>
                  <a:cxn ang="0">
                    <a:pos x="73" y="36"/>
                  </a:cxn>
                  <a:cxn ang="0">
                    <a:pos x="68" y="30"/>
                  </a:cxn>
                  <a:cxn ang="0">
                    <a:pos x="62" y="27"/>
                  </a:cxn>
                  <a:cxn ang="0">
                    <a:pos x="63" y="18"/>
                  </a:cxn>
                  <a:cxn ang="0">
                    <a:pos x="62" y="10"/>
                  </a:cxn>
                  <a:cxn ang="0">
                    <a:pos x="54" y="9"/>
                  </a:cxn>
                  <a:cxn ang="0">
                    <a:pos x="48" y="12"/>
                  </a:cxn>
                  <a:cxn ang="0">
                    <a:pos x="43" y="5"/>
                  </a:cxn>
                  <a:cxn ang="0">
                    <a:pos x="37" y="0"/>
                  </a:cxn>
                  <a:cxn ang="0">
                    <a:pos x="30" y="5"/>
                  </a:cxn>
                  <a:cxn ang="0">
                    <a:pos x="27" y="11"/>
                  </a:cxn>
                  <a:cxn ang="0">
                    <a:pos x="19" y="9"/>
                  </a:cxn>
                  <a:cxn ang="0">
                    <a:pos x="11" y="10"/>
                  </a:cxn>
                  <a:cxn ang="0">
                    <a:pos x="10" y="18"/>
                  </a:cxn>
                  <a:cxn ang="0">
                    <a:pos x="12" y="24"/>
                  </a:cxn>
                  <a:cxn ang="0">
                    <a:pos x="5" y="30"/>
                  </a:cxn>
                  <a:cxn ang="0">
                    <a:pos x="0" y="36"/>
                  </a:cxn>
                  <a:cxn ang="0">
                    <a:pos x="5" y="42"/>
                  </a:cxn>
                  <a:cxn ang="0">
                    <a:pos x="11" y="45"/>
                  </a:cxn>
                  <a:cxn ang="0">
                    <a:pos x="10" y="54"/>
                  </a:cxn>
                  <a:cxn ang="0">
                    <a:pos x="11" y="62"/>
                  </a:cxn>
                  <a:cxn ang="0">
                    <a:pos x="19" y="63"/>
                  </a:cxn>
                  <a:cxn ang="0">
                    <a:pos x="25" y="61"/>
                  </a:cxn>
                  <a:cxn ang="0">
                    <a:pos x="30" y="68"/>
                  </a:cxn>
                  <a:cxn ang="0">
                    <a:pos x="37" y="72"/>
                  </a:cxn>
                  <a:cxn ang="0">
                    <a:pos x="43" y="68"/>
                  </a:cxn>
                  <a:cxn ang="0">
                    <a:pos x="46" y="62"/>
                  </a:cxn>
                  <a:cxn ang="0">
                    <a:pos x="54" y="63"/>
                  </a:cxn>
                  <a:cxn ang="0">
                    <a:pos x="62" y="62"/>
                  </a:cxn>
                  <a:cxn ang="0">
                    <a:pos x="63" y="54"/>
                  </a:cxn>
                  <a:cxn ang="0">
                    <a:pos x="61" y="48"/>
                  </a:cxn>
                  <a:cxn ang="0">
                    <a:pos x="68" y="42"/>
                  </a:cxn>
                  <a:cxn ang="0">
                    <a:pos x="37" y="54"/>
                  </a:cxn>
                  <a:cxn ang="0">
                    <a:pos x="18" y="36"/>
                  </a:cxn>
                  <a:cxn ang="0">
                    <a:pos x="37" y="18"/>
                  </a:cxn>
                  <a:cxn ang="0">
                    <a:pos x="55" y="36"/>
                  </a:cxn>
                  <a:cxn ang="0">
                    <a:pos x="37" y="54"/>
                  </a:cxn>
                </a:cxnLst>
                <a:rect l="0" t="0" r="r" b="b"/>
                <a:pathLst>
                  <a:path w="73" h="72">
                    <a:moveTo>
                      <a:pt x="68" y="42"/>
                    </a:moveTo>
                    <a:cubicBezTo>
                      <a:pt x="71" y="42"/>
                      <a:pt x="73" y="40"/>
                      <a:pt x="73" y="36"/>
                    </a:cubicBezTo>
                    <a:cubicBezTo>
                      <a:pt x="73" y="33"/>
                      <a:pt x="71" y="30"/>
                      <a:pt x="68" y="30"/>
                    </a:cubicBezTo>
                    <a:cubicBezTo>
                      <a:pt x="65" y="30"/>
                      <a:pt x="63" y="29"/>
                      <a:pt x="62" y="27"/>
                    </a:cubicBezTo>
                    <a:cubicBezTo>
                      <a:pt x="62" y="26"/>
                      <a:pt x="61" y="20"/>
                      <a:pt x="63" y="18"/>
                    </a:cubicBezTo>
                    <a:cubicBezTo>
                      <a:pt x="65" y="16"/>
                      <a:pt x="65" y="13"/>
                      <a:pt x="62" y="10"/>
                    </a:cubicBezTo>
                    <a:cubicBezTo>
                      <a:pt x="60" y="8"/>
                      <a:pt x="56" y="7"/>
                      <a:pt x="54" y="9"/>
                    </a:cubicBezTo>
                    <a:cubicBezTo>
                      <a:pt x="52" y="11"/>
                      <a:pt x="50" y="12"/>
                      <a:pt x="48" y="12"/>
                    </a:cubicBezTo>
                    <a:cubicBezTo>
                      <a:pt x="47" y="11"/>
                      <a:pt x="43" y="7"/>
                      <a:pt x="43" y="5"/>
                    </a:cubicBezTo>
                    <a:cubicBezTo>
                      <a:pt x="43" y="2"/>
                      <a:pt x="40" y="0"/>
                      <a:pt x="37" y="0"/>
                    </a:cubicBezTo>
                    <a:cubicBezTo>
                      <a:pt x="33" y="0"/>
                      <a:pt x="30" y="2"/>
                      <a:pt x="30" y="5"/>
                    </a:cubicBezTo>
                    <a:cubicBezTo>
                      <a:pt x="30" y="7"/>
                      <a:pt x="29" y="10"/>
                      <a:pt x="27" y="11"/>
                    </a:cubicBezTo>
                    <a:cubicBezTo>
                      <a:pt x="26" y="11"/>
                      <a:pt x="21" y="11"/>
                      <a:pt x="19" y="9"/>
                    </a:cubicBezTo>
                    <a:cubicBezTo>
                      <a:pt x="17" y="7"/>
                      <a:pt x="13" y="8"/>
                      <a:pt x="11" y="10"/>
                    </a:cubicBezTo>
                    <a:cubicBezTo>
                      <a:pt x="8" y="13"/>
                      <a:pt x="8" y="16"/>
                      <a:pt x="10" y="18"/>
                    </a:cubicBezTo>
                    <a:cubicBezTo>
                      <a:pt x="12" y="20"/>
                      <a:pt x="13" y="23"/>
                      <a:pt x="12" y="24"/>
                    </a:cubicBezTo>
                    <a:cubicBezTo>
                      <a:pt x="11" y="26"/>
                      <a:pt x="8" y="30"/>
                      <a:pt x="5" y="30"/>
                    </a:cubicBezTo>
                    <a:cubicBezTo>
                      <a:pt x="2" y="30"/>
                      <a:pt x="0" y="33"/>
                      <a:pt x="0" y="36"/>
                    </a:cubicBezTo>
                    <a:cubicBezTo>
                      <a:pt x="0" y="40"/>
                      <a:pt x="2" y="42"/>
                      <a:pt x="5" y="42"/>
                    </a:cubicBezTo>
                    <a:cubicBezTo>
                      <a:pt x="8" y="42"/>
                      <a:pt x="10" y="44"/>
                      <a:pt x="11" y="45"/>
                    </a:cubicBezTo>
                    <a:cubicBezTo>
                      <a:pt x="11" y="47"/>
                      <a:pt x="12" y="52"/>
                      <a:pt x="10" y="54"/>
                    </a:cubicBezTo>
                    <a:cubicBezTo>
                      <a:pt x="8" y="56"/>
                      <a:pt x="8" y="59"/>
                      <a:pt x="11" y="62"/>
                    </a:cubicBezTo>
                    <a:cubicBezTo>
                      <a:pt x="13" y="64"/>
                      <a:pt x="17" y="65"/>
                      <a:pt x="19" y="63"/>
                    </a:cubicBezTo>
                    <a:cubicBezTo>
                      <a:pt x="21" y="61"/>
                      <a:pt x="23" y="60"/>
                      <a:pt x="25" y="61"/>
                    </a:cubicBezTo>
                    <a:cubicBezTo>
                      <a:pt x="26" y="61"/>
                      <a:pt x="30" y="65"/>
                      <a:pt x="30" y="68"/>
                    </a:cubicBezTo>
                    <a:cubicBezTo>
                      <a:pt x="30" y="70"/>
                      <a:pt x="33" y="72"/>
                      <a:pt x="37" y="72"/>
                    </a:cubicBezTo>
                    <a:cubicBezTo>
                      <a:pt x="40" y="72"/>
                      <a:pt x="43" y="70"/>
                      <a:pt x="43" y="68"/>
                    </a:cubicBezTo>
                    <a:cubicBezTo>
                      <a:pt x="43" y="65"/>
                      <a:pt x="44" y="62"/>
                      <a:pt x="46" y="62"/>
                    </a:cubicBezTo>
                    <a:cubicBezTo>
                      <a:pt x="47" y="61"/>
                      <a:pt x="52" y="61"/>
                      <a:pt x="54" y="63"/>
                    </a:cubicBezTo>
                    <a:cubicBezTo>
                      <a:pt x="56" y="65"/>
                      <a:pt x="60" y="64"/>
                      <a:pt x="62" y="62"/>
                    </a:cubicBezTo>
                    <a:cubicBezTo>
                      <a:pt x="65" y="59"/>
                      <a:pt x="65" y="56"/>
                      <a:pt x="63" y="54"/>
                    </a:cubicBezTo>
                    <a:cubicBezTo>
                      <a:pt x="61" y="52"/>
                      <a:pt x="60" y="49"/>
                      <a:pt x="61" y="48"/>
                    </a:cubicBezTo>
                    <a:cubicBezTo>
                      <a:pt x="62" y="46"/>
                      <a:pt x="65" y="42"/>
                      <a:pt x="68" y="42"/>
                    </a:cubicBezTo>
                    <a:close/>
                    <a:moveTo>
                      <a:pt x="37" y="54"/>
                    </a:moveTo>
                    <a:cubicBezTo>
                      <a:pt x="26" y="54"/>
                      <a:pt x="18" y="46"/>
                      <a:pt x="18" y="36"/>
                    </a:cubicBezTo>
                    <a:cubicBezTo>
                      <a:pt x="18" y="26"/>
                      <a:pt x="26" y="18"/>
                      <a:pt x="37" y="18"/>
                    </a:cubicBezTo>
                    <a:cubicBezTo>
                      <a:pt x="47" y="18"/>
                      <a:pt x="55" y="26"/>
                      <a:pt x="55" y="36"/>
                    </a:cubicBezTo>
                    <a:cubicBezTo>
                      <a:pt x="55" y="46"/>
                      <a:pt x="47" y="54"/>
                      <a:pt x="37" y="54"/>
                    </a:cubicBez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grpSp>
        <p:sp>
          <p:nvSpPr>
            <p:cNvPr id="26" name="Content Placeholder 2"/>
            <p:cNvSpPr txBox="1"/>
            <p:nvPr/>
          </p:nvSpPr>
          <p:spPr>
            <a:xfrm>
              <a:off x="2336800" y="3937000"/>
              <a:ext cx="1828800" cy="406400"/>
            </a:xfrm>
            <a:prstGeom prst="rect">
              <a:avLst/>
            </a:prstGeom>
            <a:noFill/>
            <a:ln>
              <a:noFill/>
            </a:ln>
          </p:spPr>
          <p:txBody>
            <a:bodyPr vert="horz" lIns="162560" tIns="81280" rIns="162560" bIns="81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865" b="1" dirty="0">
                  <a:solidFill>
                    <a:prstClr val="white"/>
                  </a:solidFill>
                  <a:latin typeface="微软雅黑" panose="020B0503020204020204" pitchFamily="34" charset="-122"/>
                </a:rPr>
                <a:t>添加文本</a:t>
              </a:r>
              <a:endParaRPr lang="en-US" sz="1865" b="1" dirty="0">
                <a:solidFill>
                  <a:prstClr val="white"/>
                </a:solidFill>
                <a:latin typeface="微软雅黑" panose="020B0503020204020204" pitchFamily="34" charset="-122"/>
              </a:endParaRPr>
            </a:p>
          </p:txBody>
        </p:sp>
      </p:grpSp>
      <p:grpSp>
        <p:nvGrpSpPr>
          <p:cNvPr id="13" name="组合 29"/>
          <p:cNvGrpSpPr/>
          <p:nvPr/>
        </p:nvGrpSpPr>
        <p:grpSpPr>
          <a:xfrm>
            <a:off x="1016133" y="3868372"/>
            <a:ext cx="2042849" cy="1965929"/>
            <a:chOff x="1016000" y="3869267"/>
            <a:chExt cx="2042584" cy="1966384"/>
          </a:xfrm>
        </p:grpSpPr>
        <p:sp>
          <p:nvSpPr>
            <p:cNvPr id="31" name="Freeform 264"/>
            <p:cNvSpPr/>
            <p:nvPr/>
          </p:nvSpPr>
          <p:spPr bwMode="auto">
            <a:xfrm>
              <a:off x="1016000" y="3869267"/>
              <a:ext cx="2042584" cy="1966384"/>
            </a:xfrm>
            <a:custGeom>
              <a:avLst/>
              <a:gdLst/>
              <a:ahLst/>
              <a:cxnLst>
                <a:cxn ang="0">
                  <a:pos x="11" y="124"/>
                </a:cxn>
                <a:cxn ang="0">
                  <a:pos x="118" y="124"/>
                </a:cxn>
                <a:cxn ang="0">
                  <a:pos x="125" y="113"/>
                </a:cxn>
                <a:cxn ang="0">
                  <a:pos x="70" y="6"/>
                </a:cxn>
                <a:cxn ang="0">
                  <a:pos x="59" y="6"/>
                </a:cxn>
                <a:cxn ang="0">
                  <a:pos x="3" y="113"/>
                </a:cxn>
                <a:cxn ang="0">
                  <a:pos x="11" y="124"/>
                </a:cxn>
              </a:cxnLst>
              <a:rect l="0" t="0" r="r" b="b"/>
              <a:pathLst>
                <a:path w="129" h="124">
                  <a:moveTo>
                    <a:pt x="11" y="124"/>
                  </a:moveTo>
                  <a:cubicBezTo>
                    <a:pt x="118" y="124"/>
                    <a:pt x="118" y="124"/>
                    <a:pt x="118" y="124"/>
                  </a:cubicBezTo>
                  <a:cubicBezTo>
                    <a:pt x="125" y="124"/>
                    <a:pt x="129" y="119"/>
                    <a:pt x="125" y="113"/>
                  </a:cubicBezTo>
                  <a:cubicBezTo>
                    <a:pt x="70" y="6"/>
                    <a:pt x="70" y="6"/>
                    <a:pt x="70" y="6"/>
                  </a:cubicBezTo>
                  <a:cubicBezTo>
                    <a:pt x="67" y="0"/>
                    <a:pt x="62" y="0"/>
                    <a:pt x="59" y="6"/>
                  </a:cubicBezTo>
                  <a:cubicBezTo>
                    <a:pt x="3" y="113"/>
                    <a:pt x="3" y="113"/>
                    <a:pt x="3" y="113"/>
                  </a:cubicBezTo>
                  <a:cubicBezTo>
                    <a:pt x="0" y="119"/>
                    <a:pt x="3" y="124"/>
                    <a:pt x="11" y="124"/>
                  </a:cubicBezTo>
                  <a:close/>
                </a:path>
              </a:pathLst>
            </a:custGeom>
            <a:solidFill>
              <a:schemeClr val="accent4"/>
            </a:solidFill>
            <a:ln w="9525">
              <a:noFill/>
              <a:round/>
            </a:ln>
          </p:spPr>
          <p:txBody>
            <a:bodyPr vert="horz" wrap="square" lIns="162560" tIns="81280" rIns="162560" bIns="81280" numCol="1" anchor="t" anchorCtr="0" compatLnSpc="1"/>
            <a:lstStyle/>
            <a:p>
              <a:endParaRPr lang="en-US" sz="2400" dirty="0">
                <a:solidFill>
                  <a:prstClr val="black"/>
                </a:solidFill>
              </a:endParaRPr>
            </a:p>
          </p:txBody>
        </p:sp>
        <p:sp>
          <p:nvSpPr>
            <p:cNvPr id="32" name="Freeform 63"/>
            <p:cNvSpPr>
              <a:spLocks noEditPoints="1"/>
            </p:cNvSpPr>
            <p:nvPr/>
          </p:nvSpPr>
          <p:spPr bwMode="auto">
            <a:xfrm>
              <a:off x="1727200" y="4546600"/>
              <a:ext cx="582084" cy="579967"/>
            </a:xfrm>
            <a:custGeom>
              <a:avLst/>
              <a:gdLst/>
              <a:ahLst/>
              <a:cxnLst>
                <a:cxn ang="0">
                  <a:pos x="163" y="88"/>
                </a:cxn>
                <a:cxn ang="0">
                  <a:pos x="155" y="92"/>
                </a:cxn>
                <a:cxn ang="0">
                  <a:pos x="144" y="92"/>
                </a:cxn>
                <a:cxn ang="0">
                  <a:pos x="137" y="73"/>
                </a:cxn>
                <a:cxn ang="0">
                  <a:pos x="130" y="76"/>
                </a:cxn>
                <a:cxn ang="0">
                  <a:pos x="124" y="81"/>
                </a:cxn>
                <a:cxn ang="0">
                  <a:pos x="121" y="82"/>
                </a:cxn>
                <a:cxn ang="0">
                  <a:pos x="128" y="99"/>
                </a:cxn>
                <a:cxn ang="0">
                  <a:pos x="122" y="116"/>
                </a:cxn>
                <a:cxn ang="0">
                  <a:pos x="116" y="127"/>
                </a:cxn>
                <a:cxn ang="0">
                  <a:pos x="107" y="123"/>
                </a:cxn>
                <a:cxn ang="0">
                  <a:pos x="101" y="107"/>
                </a:cxn>
                <a:cxn ang="0">
                  <a:pos x="91" y="95"/>
                </a:cxn>
                <a:cxn ang="0">
                  <a:pos x="79" y="83"/>
                </a:cxn>
                <a:cxn ang="0">
                  <a:pos x="91" y="77"/>
                </a:cxn>
                <a:cxn ang="0">
                  <a:pos x="114" y="65"/>
                </a:cxn>
                <a:cxn ang="0">
                  <a:pos x="95" y="65"/>
                </a:cxn>
                <a:cxn ang="0">
                  <a:pos x="76" y="63"/>
                </a:cxn>
                <a:cxn ang="0">
                  <a:pos x="95" y="46"/>
                </a:cxn>
                <a:cxn ang="0">
                  <a:pos x="112" y="30"/>
                </a:cxn>
                <a:cxn ang="0">
                  <a:pos x="132" y="29"/>
                </a:cxn>
                <a:cxn ang="0">
                  <a:pos x="152" y="29"/>
                </a:cxn>
                <a:cxn ang="0">
                  <a:pos x="24" y="27"/>
                </a:cxn>
                <a:cxn ang="0">
                  <a:pos x="49" y="27"/>
                </a:cxn>
                <a:cxn ang="0">
                  <a:pos x="64" y="38"/>
                </a:cxn>
                <a:cxn ang="0">
                  <a:pos x="60" y="58"/>
                </a:cxn>
                <a:cxn ang="0">
                  <a:pos x="49" y="79"/>
                </a:cxn>
                <a:cxn ang="0">
                  <a:pos x="74" y="94"/>
                </a:cxn>
                <a:cxn ang="0">
                  <a:pos x="83" y="105"/>
                </a:cxn>
                <a:cxn ang="0">
                  <a:pos x="70" y="120"/>
                </a:cxn>
                <a:cxn ang="0">
                  <a:pos x="61" y="133"/>
                </a:cxn>
                <a:cxn ang="0">
                  <a:pos x="63" y="148"/>
                </a:cxn>
                <a:cxn ang="0">
                  <a:pos x="55" y="149"/>
                </a:cxn>
                <a:cxn ang="0">
                  <a:pos x="50" y="128"/>
                </a:cxn>
                <a:cxn ang="0">
                  <a:pos x="39" y="111"/>
                </a:cxn>
                <a:cxn ang="0">
                  <a:pos x="31" y="87"/>
                </a:cxn>
                <a:cxn ang="0">
                  <a:pos x="19" y="83"/>
                </a:cxn>
                <a:cxn ang="0">
                  <a:pos x="14" y="59"/>
                </a:cxn>
                <a:cxn ang="0">
                  <a:pos x="13" y="46"/>
                </a:cxn>
                <a:cxn ang="0">
                  <a:pos x="0" y="87"/>
                </a:cxn>
                <a:cxn ang="0">
                  <a:pos x="174" y="89"/>
                </a:cxn>
                <a:cxn ang="0">
                  <a:pos x="73" y="53"/>
                </a:cxn>
                <a:cxn ang="0">
                  <a:pos x="69" y="42"/>
                </a:cxn>
                <a:cxn ang="0">
                  <a:pos x="85" y="34"/>
                </a:cxn>
                <a:cxn ang="0">
                  <a:pos x="85" y="45"/>
                </a:cxn>
                <a:cxn ang="0">
                  <a:pos x="73" y="53"/>
                </a:cxn>
              </a:cxnLst>
              <a:rect l="0" t="0" r="r" b="b"/>
              <a:pathLst>
                <a:path w="174" h="174">
                  <a:moveTo>
                    <a:pt x="167" y="92"/>
                  </a:moveTo>
                  <a:cubicBezTo>
                    <a:pt x="165" y="92"/>
                    <a:pt x="163" y="90"/>
                    <a:pt x="163" y="88"/>
                  </a:cubicBezTo>
                  <a:cubicBezTo>
                    <a:pt x="163" y="86"/>
                    <a:pt x="161" y="84"/>
                    <a:pt x="159" y="84"/>
                  </a:cubicBezTo>
                  <a:cubicBezTo>
                    <a:pt x="157" y="84"/>
                    <a:pt x="155" y="88"/>
                    <a:pt x="155" y="92"/>
                  </a:cubicBezTo>
                  <a:cubicBezTo>
                    <a:pt x="155" y="97"/>
                    <a:pt x="155" y="100"/>
                    <a:pt x="147" y="100"/>
                  </a:cubicBezTo>
                  <a:cubicBezTo>
                    <a:pt x="139" y="100"/>
                    <a:pt x="144" y="92"/>
                    <a:pt x="144" y="92"/>
                  </a:cubicBezTo>
                  <a:cubicBezTo>
                    <a:pt x="146" y="88"/>
                    <a:pt x="145" y="82"/>
                    <a:pt x="142" y="79"/>
                  </a:cubicBezTo>
                  <a:cubicBezTo>
                    <a:pt x="140" y="77"/>
                    <a:pt x="138" y="75"/>
                    <a:pt x="137" y="73"/>
                  </a:cubicBezTo>
                  <a:cubicBezTo>
                    <a:pt x="134" y="70"/>
                    <a:pt x="130" y="69"/>
                    <a:pt x="129" y="70"/>
                  </a:cubicBezTo>
                  <a:cubicBezTo>
                    <a:pt x="128" y="71"/>
                    <a:pt x="129" y="74"/>
                    <a:pt x="130" y="76"/>
                  </a:cubicBezTo>
                  <a:cubicBezTo>
                    <a:pt x="132" y="77"/>
                    <a:pt x="133" y="80"/>
                    <a:pt x="133" y="82"/>
                  </a:cubicBezTo>
                  <a:cubicBezTo>
                    <a:pt x="132" y="83"/>
                    <a:pt x="128" y="83"/>
                    <a:pt x="124" y="81"/>
                  </a:cubicBezTo>
                  <a:cubicBezTo>
                    <a:pt x="123" y="80"/>
                    <a:pt x="123" y="80"/>
                    <a:pt x="122" y="80"/>
                  </a:cubicBezTo>
                  <a:cubicBezTo>
                    <a:pt x="118" y="78"/>
                    <a:pt x="118" y="79"/>
                    <a:pt x="121" y="82"/>
                  </a:cubicBezTo>
                  <a:cubicBezTo>
                    <a:pt x="122" y="84"/>
                    <a:pt x="124" y="85"/>
                    <a:pt x="125" y="87"/>
                  </a:cubicBezTo>
                  <a:cubicBezTo>
                    <a:pt x="129" y="90"/>
                    <a:pt x="130" y="96"/>
                    <a:pt x="128" y="99"/>
                  </a:cubicBezTo>
                  <a:cubicBezTo>
                    <a:pt x="128" y="100"/>
                    <a:pt x="127" y="101"/>
                    <a:pt x="127" y="101"/>
                  </a:cubicBezTo>
                  <a:cubicBezTo>
                    <a:pt x="125" y="105"/>
                    <a:pt x="123" y="112"/>
                    <a:pt x="122" y="116"/>
                  </a:cubicBezTo>
                  <a:cubicBezTo>
                    <a:pt x="122" y="116"/>
                    <a:pt x="121" y="116"/>
                    <a:pt x="121" y="117"/>
                  </a:cubicBezTo>
                  <a:cubicBezTo>
                    <a:pt x="120" y="121"/>
                    <a:pt x="118" y="126"/>
                    <a:pt x="116" y="127"/>
                  </a:cubicBezTo>
                  <a:cubicBezTo>
                    <a:pt x="114" y="129"/>
                    <a:pt x="112" y="129"/>
                    <a:pt x="111" y="127"/>
                  </a:cubicBezTo>
                  <a:cubicBezTo>
                    <a:pt x="111" y="125"/>
                    <a:pt x="109" y="123"/>
                    <a:pt x="107" y="123"/>
                  </a:cubicBezTo>
                  <a:cubicBezTo>
                    <a:pt x="105" y="122"/>
                    <a:pt x="103" y="119"/>
                    <a:pt x="102" y="115"/>
                  </a:cubicBezTo>
                  <a:cubicBezTo>
                    <a:pt x="102" y="112"/>
                    <a:pt x="102" y="110"/>
                    <a:pt x="101" y="107"/>
                  </a:cubicBezTo>
                  <a:cubicBezTo>
                    <a:pt x="101" y="103"/>
                    <a:pt x="97" y="98"/>
                    <a:pt x="93" y="96"/>
                  </a:cubicBezTo>
                  <a:cubicBezTo>
                    <a:pt x="93" y="95"/>
                    <a:pt x="92" y="95"/>
                    <a:pt x="91" y="95"/>
                  </a:cubicBezTo>
                  <a:cubicBezTo>
                    <a:pt x="87" y="93"/>
                    <a:pt x="82" y="88"/>
                    <a:pt x="79" y="85"/>
                  </a:cubicBezTo>
                  <a:cubicBezTo>
                    <a:pt x="79" y="84"/>
                    <a:pt x="79" y="84"/>
                    <a:pt x="79" y="83"/>
                  </a:cubicBezTo>
                  <a:cubicBezTo>
                    <a:pt x="76" y="80"/>
                    <a:pt x="78" y="77"/>
                    <a:pt x="83" y="77"/>
                  </a:cubicBezTo>
                  <a:cubicBezTo>
                    <a:pt x="86" y="77"/>
                    <a:pt x="88" y="77"/>
                    <a:pt x="91" y="77"/>
                  </a:cubicBezTo>
                  <a:cubicBezTo>
                    <a:pt x="95" y="77"/>
                    <a:pt x="102" y="76"/>
                    <a:pt x="107" y="74"/>
                  </a:cubicBezTo>
                  <a:cubicBezTo>
                    <a:pt x="111" y="73"/>
                    <a:pt x="114" y="69"/>
                    <a:pt x="114" y="65"/>
                  </a:cubicBezTo>
                  <a:cubicBezTo>
                    <a:pt x="115" y="61"/>
                    <a:pt x="111" y="59"/>
                    <a:pt x="107" y="60"/>
                  </a:cubicBezTo>
                  <a:cubicBezTo>
                    <a:pt x="103" y="61"/>
                    <a:pt x="98" y="63"/>
                    <a:pt x="95" y="65"/>
                  </a:cubicBezTo>
                  <a:cubicBezTo>
                    <a:pt x="93" y="67"/>
                    <a:pt x="88" y="69"/>
                    <a:pt x="83" y="69"/>
                  </a:cubicBezTo>
                  <a:cubicBezTo>
                    <a:pt x="79" y="70"/>
                    <a:pt x="75" y="67"/>
                    <a:pt x="76" y="63"/>
                  </a:cubicBezTo>
                  <a:cubicBezTo>
                    <a:pt x="77" y="59"/>
                    <a:pt x="80" y="54"/>
                    <a:pt x="83" y="51"/>
                  </a:cubicBezTo>
                  <a:cubicBezTo>
                    <a:pt x="87" y="49"/>
                    <a:pt x="92" y="46"/>
                    <a:pt x="95" y="46"/>
                  </a:cubicBezTo>
                  <a:cubicBezTo>
                    <a:pt x="99" y="46"/>
                    <a:pt x="102" y="43"/>
                    <a:pt x="103" y="39"/>
                  </a:cubicBezTo>
                  <a:cubicBezTo>
                    <a:pt x="104" y="35"/>
                    <a:pt x="108" y="31"/>
                    <a:pt x="112" y="30"/>
                  </a:cubicBezTo>
                  <a:cubicBezTo>
                    <a:pt x="114" y="30"/>
                    <a:pt x="116" y="30"/>
                    <a:pt x="119" y="29"/>
                  </a:cubicBezTo>
                  <a:cubicBezTo>
                    <a:pt x="122" y="29"/>
                    <a:pt x="129" y="29"/>
                    <a:pt x="132" y="29"/>
                  </a:cubicBezTo>
                  <a:cubicBezTo>
                    <a:pt x="135" y="29"/>
                    <a:pt x="138" y="29"/>
                    <a:pt x="141" y="29"/>
                  </a:cubicBezTo>
                  <a:cubicBezTo>
                    <a:pt x="144" y="29"/>
                    <a:pt x="148" y="29"/>
                    <a:pt x="152" y="29"/>
                  </a:cubicBezTo>
                  <a:cubicBezTo>
                    <a:pt x="136" y="11"/>
                    <a:pt x="113" y="0"/>
                    <a:pt x="87" y="0"/>
                  </a:cubicBezTo>
                  <a:cubicBezTo>
                    <a:pt x="62" y="0"/>
                    <a:pt x="40" y="11"/>
                    <a:pt x="24" y="27"/>
                  </a:cubicBezTo>
                  <a:cubicBezTo>
                    <a:pt x="28" y="27"/>
                    <a:pt x="31" y="27"/>
                    <a:pt x="35" y="27"/>
                  </a:cubicBezTo>
                  <a:cubicBezTo>
                    <a:pt x="39" y="26"/>
                    <a:pt x="45" y="27"/>
                    <a:pt x="49" y="27"/>
                  </a:cubicBezTo>
                  <a:cubicBezTo>
                    <a:pt x="51" y="28"/>
                    <a:pt x="54" y="28"/>
                    <a:pt x="56" y="28"/>
                  </a:cubicBezTo>
                  <a:cubicBezTo>
                    <a:pt x="60" y="29"/>
                    <a:pt x="63" y="34"/>
                    <a:pt x="64" y="38"/>
                  </a:cubicBezTo>
                  <a:cubicBezTo>
                    <a:pt x="64" y="40"/>
                    <a:pt x="64" y="43"/>
                    <a:pt x="65" y="45"/>
                  </a:cubicBezTo>
                  <a:cubicBezTo>
                    <a:pt x="65" y="49"/>
                    <a:pt x="63" y="55"/>
                    <a:pt x="60" y="58"/>
                  </a:cubicBezTo>
                  <a:cubicBezTo>
                    <a:pt x="57" y="61"/>
                    <a:pt x="52" y="65"/>
                    <a:pt x="48" y="69"/>
                  </a:cubicBezTo>
                  <a:cubicBezTo>
                    <a:pt x="45" y="72"/>
                    <a:pt x="46" y="77"/>
                    <a:pt x="49" y="79"/>
                  </a:cubicBezTo>
                  <a:cubicBezTo>
                    <a:pt x="53" y="82"/>
                    <a:pt x="57" y="84"/>
                    <a:pt x="60" y="86"/>
                  </a:cubicBezTo>
                  <a:cubicBezTo>
                    <a:pt x="64" y="89"/>
                    <a:pt x="70" y="92"/>
                    <a:pt x="74" y="94"/>
                  </a:cubicBezTo>
                  <a:cubicBezTo>
                    <a:pt x="75" y="94"/>
                    <a:pt x="75" y="94"/>
                    <a:pt x="76" y="95"/>
                  </a:cubicBezTo>
                  <a:cubicBezTo>
                    <a:pt x="80" y="96"/>
                    <a:pt x="83" y="101"/>
                    <a:pt x="83" y="105"/>
                  </a:cubicBezTo>
                  <a:cubicBezTo>
                    <a:pt x="82" y="108"/>
                    <a:pt x="80" y="112"/>
                    <a:pt x="78" y="112"/>
                  </a:cubicBezTo>
                  <a:cubicBezTo>
                    <a:pt x="76" y="112"/>
                    <a:pt x="72" y="116"/>
                    <a:pt x="70" y="120"/>
                  </a:cubicBezTo>
                  <a:cubicBezTo>
                    <a:pt x="70" y="120"/>
                    <a:pt x="70" y="121"/>
                    <a:pt x="69" y="121"/>
                  </a:cubicBezTo>
                  <a:cubicBezTo>
                    <a:pt x="67" y="125"/>
                    <a:pt x="63" y="131"/>
                    <a:pt x="61" y="133"/>
                  </a:cubicBezTo>
                  <a:cubicBezTo>
                    <a:pt x="59" y="136"/>
                    <a:pt x="59" y="139"/>
                    <a:pt x="60" y="141"/>
                  </a:cubicBezTo>
                  <a:cubicBezTo>
                    <a:pt x="62" y="142"/>
                    <a:pt x="63" y="146"/>
                    <a:pt x="63" y="148"/>
                  </a:cubicBezTo>
                  <a:cubicBezTo>
                    <a:pt x="63" y="150"/>
                    <a:pt x="60" y="151"/>
                    <a:pt x="57" y="149"/>
                  </a:cubicBezTo>
                  <a:cubicBezTo>
                    <a:pt x="56" y="149"/>
                    <a:pt x="56" y="149"/>
                    <a:pt x="55" y="149"/>
                  </a:cubicBezTo>
                  <a:cubicBezTo>
                    <a:pt x="52" y="148"/>
                    <a:pt x="50" y="143"/>
                    <a:pt x="50" y="138"/>
                  </a:cubicBezTo>
                  <a:cubicBezTo>
                    <a:pt x="50" y="135"/>
                    <a:pt x="50" y="132"/>
                    <a:pt x="50" y="128"/>
                  </a:cubicBezTo>
                  <a:cubicBezTo>
                    <a:pt x="51" y="124"/>
                    <a:pt x="49" y="119"/>
                    <a:pt x="47" y="118"/>
                  </a:cubicBezTo>
                  <a:cubicBezTo>
                    <a:pt x="45" y="116"/>
                    <a:pt x="41" y="113"/>
                    <a:pt x="39" y="111"/>
                  </a:cubicBezTo>
                  <a:cubicBezTo>
                    <a:pt x="37" y="109"/>
                    <a:pt x="35" y="103"/>
                    <a:pt x="35" y="99"/>
                  </a:cubicBezTo>
                  <a:cubicBezTo>
                    <a:pt x="35" y="94"/>
                    <a:pt x="33" y="89"/>
                    <a:pt x="31" y="87"/>
                  </a:cubicBezTo>
                  <a:cubicBezTo>
                    <a:pt x="29" y="85"/>
                    <a:pt x="27" y="83"/>
                    <a:pt x="27" y="83"/>
                  </a:cubicBezTo>
                  <a:cubicBezTo>
                    <a:pt x="27" y="83"/>
                    <a:pt x="27" y="83"/>
                    <a:pt x="19" y="83"/>
                  </a:cubicBezTo>
                  <a:cubicBezTo>
                    <a:pt x="11" y="83"/>
                    <a:pt x="11" y="75"/>
                    <a:pt x="11" y="75"/>
                  </a:cubicBezTo>
                  <a:cubicBezTo>
                    <a:pt x="11" y="70"/>
                    <a:pt x="13" y="64"/>
                    <a:pt x="14" y="59"/>
                  </a:cubicBezTo>
                  <a:cubicBezTo>
                    <a:pt x="15" y="57"/>
                    <a:pt x="16" y="54"/>
                    <a:pt x="17" y="51"/>
                  </a:cubicBezTo>
                  <a:cubicBezTo>
                    <a:pt x="19" y="47"/>
                    <a:pt x="17" y="45"/>
                    <a:pt x="13" y="46"/>
                  </a:cubicBezTo>
                  <a:cubicBezTo>
                    <a:pt x="12" y="47"/>
                    <a:pt x="11" y="47"/>
                    <a:pt x="10" y="48"/>
                  </a:cubicBezTo>
                  <a:cubicBezTo>
                    <a:pt x="4" y="60"/>
                    <a:pt x="0" y="73"/>
                    <a:pt x="0" y="87"/>
                  </a:cubicBezTo>
                  <a:cubicBezTo>
                    <a:pt x="0" y="135"/>
                    <a:pt x="39" y="174"/>
                    <a:pt x="87" y="174"/>
                  </a:cubicBezTo>
                  <a:cubicBezTo>
                    <a:pt x="135" y="174"/>
                    <a:pt x="173" y="136"/>
                    <a:pt x="174" y="89"/>
                  </a:cubicBezTo>
                  <a:cubicBezTo>
                    <a:pt x="172" y="91"/>
                    <a:pt x="169" y="92"/>
                    <a:pt x="167" y="92"/>
                  </a:cubicBezTo>
                  <a:close/>
                  <a:moveTo>
                    <a:pt x="73" y="53"/>
                  </a:moveTo>
                  <a:cubicBezTo>
                    <a:pt x="72" y="55"/>
                    <a:pt x="70" y="52"/>
                    <a:pt x="69" y="49"/>
                  </a:cubicBezTo>
                  <a:cubicBezTo>
                    <a:pt x="69" y="47"/>
                    <a:pt x="69" y="44"/>
                    <a:pt x="69" y="42"/>
                  </a:cubicBezTo>
                  <a:cubicBezTo>
                    <a:pt x="69" y="39"/>
                    <a:pt x="74" y="34"/>
                    <a:pt x="77" y="34"/>
                  </a:cubicBezTo>
                  <a:cubicBezTo>
                    <a:pt x="80" y="34"/>
                    <a:pt x="82" y="34"/>
                    <a:pt x="85" y="34"/>
                  </a:cubicBezTo>
                  <a:cubicBezTo>
                    <a:pt x="88" y="34"/>
                    <a:pt x="92" y="37"/>
                    <a:pt x="92" y="38"/>
                  </a:cubicBezTo>
                  <a:cubicBezTo>
                    <a:pt x="92" y="40"/>
                    <a:pt x="89" y="43"/>
                    <a:pt x="85" y="45"/>
                  </a:cubicBezTo>
                  <a:cubicBezTo>
                    <a:pt x="85" y="45"/>
                    <a:pt x="84" y="46"/>
                    <a:pt x="83" y="46"/>
                  </a:cubicBezTo>
                  <a:cubicBezTo>
                    <a:pt x="79" y="48"/>
                    <a:pt x="75" y="51"/>
                    <a:pt x="73" y="53"/>
                  </a:cubicBezTo>
                  <a:close/>
                </a:path>
              </a:pathLst>
            </a:custGeom>
            <a:no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sp>
          <p:nvSpPr>
            <p:cNvPr id="33" name="Content Placeholder 2"/>
            <p:cNvSpPr txBox="1"/>
            <p:nvPr/>
          </p:nvSpPr>
          <p:spPr>
            <a:xfrm>
              <a:off x="1117600" y="5257800"/>
              <a:ext cx="1828800" cy="406400"/>
            </a:xfrm>
            <a:prstGeom prst="rect">
              <a:avLst/>
            </a:prstGeom>
            <a:noFill/>
            <a:ln>
              <a:noFill/>
            </a:ln>
          </p:spPr>
          <p:txBody>
            <a:bodyPr vert="horz" lIns="162560" tIns="81280" rIns="162560" bIns="81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prstClr val="white"/>
                  </a:solidFill>
                  <a:latin typeface="微软雅黑" panose="020B0503020204020204" pitchFamily="34" charset="-122"/>
                </a:rPr>
                <a:t>添加文本</a:t>
              </a:r>
              <a:endParaRPr lang="en-US" altLang="zh-CN" sz="1600" b="1" dirty="0">
                <a:solidFill>
                  <a:prstClr val="white"/>
                </a:solidFill>
                <a:latin typeface="微软雅黑" panose="020B0503020204020204" pitchFamily="34" charset="-122"/>
              </a:endParaRPr>
            </a:p>
          </p:txBody>
        </p:sp>
      </p:grpSp>
      <p:grpSp>
        <p:nvGrpSpPr>
          <p:cNvPr id="17" name="组合 33"/>
          <p:cNvGrpSpPr/>
          <p:nvPr/>
        </p:nvGrpSpPr>
        <p:grpSpPr>
          <a:xfrm>
            <a:off x="3503541" y="3868372"/>
            <a:ext cx="2042849" cy="1965929"/>
            <a:chOff x="3503083" y="3869267"/>
            <a:chExt cx="2042584" cy="1966384"/>
          </a:xfrm>
        </p:grpSpPr>
        <p:sp>
          <p:nvSpPr>
            <p:cNvPr id="35" name="Freeform 265"/>
            <p:cNvSpPr/>
            <p:nvPr/>
          </p:nvSpPr>
          <p:spPr bwMode="auto">
            <a:xfrm>
              <a:off x="3503083" y="3869267"/>
              <a:ext cx="2042584" cy="1966384"/>
            </a:xfrm>
            <a:custGeom>
              <a:avLst/>
              <a:gdLst/>
              <a:ahLst/>
              <a:cxnLst>
                <a:cxn ang="0">
                  <a:pos x="10" y="124"/>
                </a:cxn>
                <a:cxn ang="0">
                  <a:pos x="118" y="124"/>
                </a:cxn>
                <a:cxn ang="0">
                  <a:pos x="125" y="113"/>
                </a:cxn>
                <a:cxn ang="0">
                  <a:pos x="70" y="6"/>
                </a:cxn>
                <a:cxn ang="0">
                  <a:pos x="58" y="6"/>
                </a:cxn>
                <a:cxn ang="0">
                  <a:pos x="3" y="113"/>
                </a:cxn>
                <a:cxn ang="0">
                  <a:pos x="10" y="124"/>
                </a:cxn>
              </a:cxnLst>
              <a:rect l="0" t="0" r="r" b="b"/>
              <a:pathLst>
                <a:path w="129" h="124">
                  <a:moveTo>
                    <a:pt x="10" y="124"/>
                  </a:moveTo>
                  <a:cubicBezTo>
                    <a:pt x="118" y="124"/>
                    <a:pt x="118" y="124"/>
                    <a:pt x="118" y="124"/>
                  </a:cubicBezTo>
                  <a:cubicBezTo>
                    <a:pt x="126" y="124"/>
                    <a:pt x="129" y="119"/>
                    <a:pt x="125" y="113"/>
                  </a:cubicBezTo>
                  <a:cubicBezTo>
                    <a:pt x="70" y="6"/>
                    <a:pt x="70" y="6"/>
                    <a:pt x="70" y="6"/>
                  </a:cubicBezTo>
                  <a:cubicBezTo>
                    <a:pt x="67" y="0"/>
                    <a:pt x="62" y="0"/>
                    <a:pt x="58" y="6"/>
                  </a:cubicBezTo>
                  <a:cubicBezTo>
                    <a:pt x="3" y="113"/>
                    <a:pt x="3" y="113"/>
                    <a:pt x="3" y="113"/>
                  </a:cubicBezTo>
                  <a:cubicBezTo>
                    <a:pt x="0" y="119"/>
                    <a:pt x="3" y="124"/>
                    <a:pt x="10" y="124"/>
                  </a:cubicBezTo>
                  <a:close/>
                </a:path>
              </a:pathLst>
            </a:custGeom>
            <a:solidFill>
              <a:schemeClr val="accent2"/>
            </a:solidFill>
            <a:ln w="9525">
              <a:noFill/>
              <a:round/>
            </a:ln>
          </p:spPr>
          <p:txBody>
            <a:bodyPr vert="horz" wrap="square" lIns="162560" tIns="81280" rIns="162560" bIns="81280" numCol="1" anchor="t" anchorCtr="0" compatLnSpc="1"/>
            <a:lstStyle/>
            <a:p>
              <a:endParaRPr lang="en-US" sz="2400" dirty="0">
                <a:solidFill>
                  <a:prstClr val="black"/>
                </a:solidFill>
              </a:endParaRPr>
            </a:p>
          </p:txBody>
        </p:sp>
        <p:grpSp>
          <p:nvGrpSpPr>
            <p:cNvPr id="19" name="Group 319"/>
            <p:cNvGrpSpPr/>
            <p:nvPr/>
          </p:nvGrpSpPr>
          <p:grpSpPr>
            <a:xfrm>
              <a:off x="4093379" y="4648200"/>
              <a:ext cx="802217" cy="584200"/>
              <a:chOff x="4930417" y="3856038"/>
              <a:chExt cx="601663" cy="438150"/>
            </a:xfrm>
            <a:noFill/>
          </p:grpSpPr>
          <p:sp>
            <p:nvSpPr>
              <p:cNvPr id="38" name="Freeform 68"/>
              <p:cNvSpPr>
                <a:spLocks noEditPoints="1"/>
              </p:cNvSpPr>
              <p:nvPr/>
            </p:nvSpPr>
            <p:spPr bwMode="auto">
              <a:xfrm>
                <a:off x="4955817" y="3856038"/>
                <a:ext cx="539750" cy="387350"/>
              </a:xfrm>
              <a:custGeom>
                <a:avLst/>
                <a:gdLst/>
                <a:ahLst/>
                <a:cxnLst>
                  <a:cxn ang="0">
                    <a:pos x="216" y="13"/>
                  </a:cxn>
                  <a:cxn ang="0">
                    <a:pos x="203" y="0"/>
                  </a:cxn>
                  <a:cxn ang="0">
                    <a:pos x="13" y="0"/>
                  </a:cxn>
                  <a:cxn ang="0">
                    <a:pos x="0" y="13"/>
                  </a:cxn>
                  <a:cxn ang="0">
                    <a:pos x="0" y="143"/>
                  </a:cxn>
                  <a:cxn ang="0">
                    <a:pos x="13" y="155"/>
                  </a:cxn>
                  <a:cxn ang="0">
                    <a:pos x="203" y="155"/>
                  </a:cxn>
                  <a:cxn ang="0">
                    <a:pos x="216" y="143"/>
                  </a:cxn>
                  <a:cxn ang="0">
                    <a:pos x="216" y="13"/>
                  </a:cxn>
                  <a:cxn ang="0">
                    <a:pos x="206" y="138"/>
                  </a:cxn>
                  <a:cxn ang="0">
                    <a:pos x="14" y="138"/>
                  </a:cxn>
                  <a:cxn ang="0">
                    <a:pos x="14" y="13"/>
                  </a:cxn>
                  <a:cxn ang="0">
                    <a:pos x="206" y="13"/>
                  </a:cxn>
                  <a:cxn ang="0">
                    <a:pos x="206" y="138"/>
                  </a:cxn>
                </a:cxnLst>
                <a:rect l="0" t="0" r="r" b="b"/>
                <a:pathLst>
                  <a:path w="216" h="155">
                    <a:moveTo>
                      <a:pt x="216" y="13"/>
                    </a:moveTo>
                    <a:cubicBezTo>
                      <a:pt x="216" y="6"/>
                      <a:pt x="210" y="0"/>
                      <a:pt x="203" y="0"/>
                    </a:cubicBezTo>
                    <a:cubicBezTo>
                      <a:pt x="13" y="0"/>
                      <a:pt x="13" y="0"/>
                      <a:pt x="13" y="0"/>
                    </a:cubicBezTo>
                    <a:cubicBezTo>
                      <a:pt x="6" y="0"/>
                      <a:pt x="0" y="6"/>
                      <a:pt x="0" y="13"/>
                    </a:cubicBezTo>
                    <a:cubicBezTo>
                      <a:pt x="0" y="143"/>
                      <a:pt x="0" y="143"/>
                      <a:pt x="0" y="143"/>
                    </a:cubicBezTo>
                    <a:cubicBezTo>
                      <a:pt x="0" y="150"/>
                      <a:pt x="6" y="155"/>
                      <a:pt x="13" y="155"/>
                    </a:cubicBezTo>
                    <a:cubicBezTo>
                      <a:pt x="203" y="155"/>
                      <a:pt x="203" y="155"/>
                      <a:pt x="203" y="155"/>
                    </a:cubicBezTo>
                    <a:cubicBezTo>
                      <a:pt x="210" y="155"/>
                      <a:pt x="216" y="150"/>
                      <a:pt x="216" y="143"/>
                    </a:cubicBezTo>
                    <a:lnTo>
                      <a:pt x="216" y="13"/>
                    </a:lnTo>
                    <a:close/>
                    <a:moveTo>
                      <a:pt x="206" y="138"/>
                    </a:moveTo>
                    <a:cubicBezTo>
                      <a:pt x="14" y="138"/>
                      <a:pt x="14" y="138"/>
                      <a:pt x="14" y="138"/>
                    </a:cubicBezTo>
                    <a:cubicBezTo>
                      <a:pt x="14" y="13"/>
                      <a:pt x="14" y="13"/>
                      <a:pt x="14" y="13"/>
                    </a:cubicBezTo>
                    <a:cubicBezTo>
                      <a:pt x="206" y="13"/>
                      <a:pt x="206" y="13"/>
                      <a:pt x="206" y="13"/>
                    </a:cubicBezTo>
                    <a:lnTo>
                      <a:pt x="206" y="138"/>
                    </a:ln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sp>
            <p:nvSpPr>
              <p:cNvPr id="39" name="Freeform 69"/>
              <p:cNvSpPr/>
              <p:nvPr/>
            </p:nvSpPr>
            <p:spPr bwMode="auto">
              <a:xfrm>
                <a:off x="4930417" y="4251325"/>
                <a:ext cx="601663" cy="42863"/>
              </a:xfrm>
              <a:custGeom>
                <a:avLst/>
                <a:gdLst/>
                <a:ahLst/>
                <a:cxnLst>
                  <a:cxn ang="0">
                    <a:pos x="152" y="0"/>
                  </a:cxn>
                  <a:cxn ang="0">
                    <a:pos x="139" y="7"/>
                  </a:cxn>
                  <a:cxn ang="0">
                    <a:pos x="101" y="7"/>
                  </a:cxn>
                  <a:cxn ang="0">
                    <a:pos x="89" y="0"/>
                  </a:cxn>
                  <a:cxn ang="0">
                    <a:pos x="0" y="0"/>
                  </a:cxn>
                  <a:cxn ang="0">
                    <a:pos x="25" y="17"/>
                  </a:cxn>
                  <a:cxn ang="0">
                    <a:pos x="215" y="17"/>
                  </a:cxn>
                  <a:cxn ang="0">
                    <a:pos x="240" y="0"/>
                  </a:cxn>
                  <a:cxn ang="0">
                    <a:pos x="152" y="0"/>
                  </a:cxn>
                </a:cxnLst>
                <a:rect l="0" t="0" r="r" b="b"/>
                <a:pathLst>
                  <a:path w="240" h="17">
                    <a:moveTo>
                      <a:pt x="152" y="0"/>
                    </a:moveTo>
                    <a:cubicBezTo>
                      <a:pt x="152" y="0"/>
                      <a:pt x="152" y="7"/>
                      <a:pt x="139" y="7"/>
                    </a:cubicBezTo>
                    <a:cubicBezTo>
                      <a:pt x="126" y="7"/>
                      <a:pt x="114" y="7"/>
                      <a:pt x="101" y="7"/>
                    </a:cubicBezTo>
                    <a:cubicBezTo>
                      <a:pt x="89" y="7"/>
                      <a:pt x="89" y="0"/>
                      <a:pt x="89" y="0"/>
                    </a:cubicBezTo>
                    <a:cubicBezTo>
                      <a:pt x="0" y="0"/>
                      <a:pt x="0" y="0"/>
                      <a:pt x="0" y="0"/>
                    </a:cubicBezTo>
                    <a:cubicBezTo>
                      <a:pt x="0" y="0"/>
                      <a:pt x="0" y="17"/>
                      <a:pt x="25" y="17"/>
                    </a:cubicBezTo>
                    <a:cubicBezTo>
                      <a:pt x="51" y="17"/>
                      <a:pt x="190" y="17"/>
                      <a:pt x="215" y="17"/>
                    </a:cubicBezTo>
                    <a:cubicBezTo>
                      <a:pt x="240" y="17"/>
                      <a:pt x="240" y="0"/>
                      <a:pt x="240" y="0"/>
                    </a:cubicBezTo>
                    <a:lnTo>
                      <a:pt x="152" y="0"/>
                    </a:lnTo>
                    <a:close/>
                  </a:path>
                </a:pathLst>
              </a:custGeom>
              <a:grpFill/>
              <a:ln w="9525">
                <a:solidFill>
                  <a:schemeClr val="bg1"/>
                </a:solidFill>
                <a:round/>
              </a:ln>
            </p:spPr>
            <p:txBody>
              <a:bodyPr vert="horz" wrap="square" lIns="162560" tIns="81280" rIns="162560" bIns="81280" numCol="1" anchor="t" anchorCtr="0" compatLnSpc="1"/>
              <a:lstStyle/>
              <a:p>
                <a:endParaRPr lang="en-US" sz="2400" dirty="0">
                  <a:solidFill>
                    <a:prstClr val="black"/>
                  </a:solidFill>
                </a:endParaRPr>
              </a:p>
            </p:txBody>
          </p:sp>
        </p:grpSp>
        <p:sp>
          <p:nvSpPr>
            <p:cNvPr id="37" name="Content Placeholder 2"/>
            <p:cNvSpPr txBox="1"/>
            <p:nvPr/>
          </p:nvSpPr>
          <p:spPr>
            <a:xfrm>
              <a:off x="3556000" y="5257800"/>
              <a:ext cx="1828800" cy="406400"/>
            </a:xfrm>
            <a:prstGeom prst="rect">
              <a:avLst/>
            </a:prstGeom>
            <a:noFill/>
            <a:ln>
              <a:noFill/>
            </a:ln>
          </p:spPr>
          <p:txBody>
            <a:bodyPr vert="horz" lIns="162560" tIns="81280" rIns="162560" bIns="81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prstClr val="white"/>
                  </a:solidFill>
                  <a:latin typeface="微软雅黑" panose="020B0503020204020204" pitchFamily="34" charset="-122"/>
                </a:rPr>
                <a:t>添加文本</a:t>
              </a:r>
              <a:endParaRPr lang="en-US" altLang="zh-CN" sz="1600" b="1" dirty="0">
                <a:solidFill>
                  <a:prstClr val="white"/>
                </a:solidFill>
                <a:latin typeface="微软雅黑" panose="020B0503020204020204" pitchFamily="34" charset="-122"/>
              </a:endParaRPr>
            </a:p>
          </p:txBody>
        </p:sp>
      </p:grpSp>
      <p:sp>
        <p:nvSpPr>
          <p:cNvPr id="60" name="Text Box 10"/>
          <p:cNvSpPr txBox="1">
            <a:spLocks noChangeArrowheads="1"/>
          </p:cNvSpPr>
          <p:nvPr/>
        </p:nvSpPr>
        <p:spPr bwMode="auto">
          <a:xfrm>
            <a:off x="6288022" y="2468893"/>
            <a:ext cx="1727425" cy="2246755"/>
          </a:xfrm>
          <a:prstGeom prst="rect">
            <a:avLst/>
          </a:prstGeom>
        </p:spPr>
        <p:txBody>
          <a:bodyPr wrap="square" lIns="91428" tIns="45713" rIns="91428" bIns="45713">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65" b="1" dirty="0">
                <a:solidFill>
                  <a:schemeClr val="bg1">
                    <a:lumMod val="50000"/>
                  </a:schemeClr>
                </a:solidFill>
              </a:rPr>
              <a:t>添加文本：</a:t>
            </a:r>
            <a:endParaRPr lang="en-US" altLang="zh-CN" sz="1865" b="1" dirty="0">
              <a:solidFill>
                <a:schemeClr val="bg1">
                  <a:lumMod val="50000"/>
                </a:schemeClr>
              </a:solidFill>
            </a:endParaRPr>
          </a:p>
          <a:p>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endParaRPr lang="zh-CN" altLang="en-US" sz="1465" dirty="0">
              <a:solidFill>
                <a:schemeClr val="bg1">
                  <a:lumMod val="50000"/>
                </a:schemeClr>
              </a:solidFill>
            </a:endParaRPr>
          </a:p>
        </p:txBody>
      </p:sp>
      <p:sp>
        <p:nvSpPr>
          <p:cNvPr id="61" name="Text Box 10"/>
          <p:cNvSpPr txBox="1">
            <a:spLocks noChangeArrowheads="1"/>
          </p:cNvSpPr>
          <p:nvPr/>
        </p:nvSpPr>
        <p:spPr bwMode="auto">
          <a:xfrm>
            <a:off x="7988648" y="2468893"/>
            <a:ext cx="1727425" cy="2246755"/>
          </a:xfrm>
          <a:prstGeom prst="rect">
            <a:avLst/>
          </a:prstGeom>
        </p:spPr>
        <p:txBody>
          <a:bodyPr wrap="square" lIns="91428" tIns="45713" rIns="91428" bIns="45713">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65" b="1" dirty="0">
                <a:solidFill>
                  <a:schemeClr val="bg1">
                    <a:lumMod val="50000"/>
                  </a:schemeClr>
                </a:solidFill>
              </a:rPr>
              <a:t>添加文本：</a:t>
            </a:r>
            <a:endParaRPr lang="en-US" altLang="zh-CN" sz="1865" b="1" dirty="0">
              <a:solidFill>
                <a:schemeClr val="bg1">
                  <a:lumMod val="50000"/>
                </a:schemeClr>
              </a:solidFill>
            </a:endParaRPr>
          </a:p>
          <a:p>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endParaRPr lang="zh-CN" altLang="en-US" sz="1465" dirty="0">
              <a:solidFill>
                <a:schemeClr val="bg1">
                  <a:lumMod val="50000"/>
                </a:schemeClr>
              </a:solidFill>
            </a:endParaRPr>
          </a:p>
        </p:txBody>
      </p:sp>
      <p:sp>
        <p:nvSpPr>
          <p:cNvPr id="62" name="Text Box 10"/>
          <p:cNvSpPr txBox="1">
            <a:spLocks noChangeArrowheads="1"/>
          </p:cNvSpPr>
          <p:nvPr/>
        </p:nvSpPr>
        <p:spPr bwMode="auto">
          <a:xfrm>
            <a:off x="9702478" y="2468893"/>
            <a:ext cx="1727425" cy="2246755"/>
          </a:xfrm>
          <a:prstGeom prst="rect">
            <a:avLst/>
          </a:prstGeom>
        </p:spPr>
        <p:txBody>
          <a:bodyPr wrap="square" lIns="91428" tIns="45713" rIns="91428" bIns="45713">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65" b="1" dirty="0">
                <a:solidFill>
                  <a:schemeClr val="bg1">
                    <a:lumMod val="50000"/>
                  </a:schemeClr>
                </a:solidFill>
              </a:rPr>
              <a:t>添加文本：</a:t>
            </a:r>
            <a:endParaRPr lang="en-US" altLang="zh-CN" sz="1865" b="1" dirty="0">
              <a:solidFill>
                <a:schemeClr val="bg1">
                  <a:lumMod val="50000"/>
                </a:schemeClr>
              </a:solidFill>
            </a:endParaRPr>
          </a:p>
          <a:p>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r>
              <a:rPr lang="zh-CN" altLang="en-US" sz="1465" dirty="0">
                <a:solidFill>
                  <a:schemeClr val="bg1">
                    <a:lumMod val="50000"/>
                  </a:schemeClr>
                </a:solidFill>
              </a:rPr>
              <a:t>点击此处添加你需要的内容，可以是一定篇幅的文本</a:t>
            </a:r>
            <a:r>
              <a:rPr lang="en-US" altLang="zh-CN" sz="1465" dirty="0">
                <a:solidFill>
                  <a:schemeClr val="bg1">
                    <a:lumMod val="50000"/>
                  </a:schemeClr>
                </a:solidFill>
              </a:rPr>
              <a:t>.</a:t>
            </a:r>
            <a:endParaRPr lang="zh-CN" altLang="en-US" sz="1465" dirty="0">
              <a:solidFill>
                <a:schemeClr val="bg1">
                  <a:lumMod val="50000"/>
                </a:schemeClr>
              </a:solidFill>
            </a:endParaRPr>
          </a:p>
        </p:txBody>
      </p:sp>
      <p:sp>
        <p:nvSpPr>
          <p:cNvPr id="30"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34"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36" name="直接连接符 35"/>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0-#ppt_w/2"/>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childTnLst>
                          </p:cTn>
                        </p:par>
                        <p:par>
                          <p:cTn id="30" fill="hold">
                            <p:stCondLst>
                              <p:cond delay="1000"/>
                            </p:stCondLst>
                            <p:childTnLst>
                              <p:par>
                                <p:cTn id="31" presetID="2" presetClass="entr" presetSubtype="1" decel="10000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0-#ppt_h/2"/>
                                          </p:val>
                                        </p:tav>
                                        <p:tav tm="100000">
                                          <p:val>
                                            <p:strVal val="#ppt_y"/>
                                          </p:val>
                                        </p:tav>
                                      </p:tavLst>
                                    </p:anim>
                                  </p:childTnLst>
                                </p:cTn>
                              </p:par>
                              <p:par>
                                <p:cTn id="35" presetID="22" presetClass="entr" presetSubtype="8" fill="hold" nodeType="withEffect">
                                  <p:stCondLst>
                                    <p:cond delay="40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2" fill="hold" nodeType="withEffect">
                                  <p:stCondLst>
                                    <p:cond delay="400"/>
                                  </p:stCondLst>
                                  <p:childTnLst>
                                    <p:set>
                                      <p:cBhvr>
                                        <p:cTn id="39" dur="1" fill="hold">
                                          <p:stCondLst>
                                            <p:cond delay="0"/>
                                          </p:stCondLst>
                                        </p:cTn>
                                        <p:tgtEl>
                                          <p:spTgt spid="40"/>
                                        </p:tgtEl>
                                        <p:attrNameLst>
                                          <p:attrName>style.visibility</p:attrName>
                                        </p:attrNameLst>
                                      </p:cBhvr>
                                      <p:to>
                                        <p:strVal val="visible"/>
                                      </p:to>
                                    </p:set>
                                    <p:animEffect transition="in" filter="wipe(right)">
                                      <p:cBhvr>
                                        <p:cTn id="40" dur="500"/>
                                        <p:tgtEl>
                                          <p:spTgt spid="40"/>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30"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06708" y="4718893"/>
            <a:ext cx="48000" cy="1680000"/>
          </a:xfrm>
          <a:prstGeom prst="rect">
            <a:avLst/>
          </a:prstGeom>
          <a:solidFill>
            <a:srgbClr val="00A69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p:nvSpPr>
        <p:spPr>
          <a:xfrm>
            <a:off x="4852293" y="4958659"/>
            <a:ext cx="48000" cy="1584000"/>
          </a:xfrm>
          <a:prstGeom prst="rect">
            <a:avLst/>
          </a:prstGeom>
          <a:solidFill>
            <a:srgbClr val="00A69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矩形 4"/>
          <p:cNvSpPr/>
          <p:nvPr/>
        </p:nvSpPr>
        <p:spPr>
          <a:xfrm>
            <a:off x="8790089" y="5154149"/>
            <a:ext cx="48000" cy="13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5"/>
          <p:cNvGrpSpPr/>
          <p:nvPr/>
        </p:nvGrpSpPr>
        <p:grpSpPr>
          <a:xfrm>
            <a:off x="1394496" y="3710893"/>
            <a:ext cx="1008000" cy="1008000"/>
            <a:chOff x="846870" y="2425452"/>
            <a:chExt cx="916818" cy="916818"/>
          </a:xfrm>
        </p:grpSpPr>
        <p:sp>
          <p:nvSpPr>
            <p:cNvPr id="7" name="椭圆 6"/>
            <p:cNvSpPr/>
            <p:nvPr/>
          </p:nvSpPr>
          <p:spPr>
            <a:xfrm>
              <a:off x="846870" y="2425452"/>
              <a:ext cx="916818" cy="9168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KSO_Shape"/>
            <p:cNvSpPr/>
            <p:nvPr/>
          </p:nvSpPr>
          <p:spPr bwMode="auto">
            <a:xfrm>
              <a:off x="1137004" y="2645736"/>
              <a:ext cx="336550" cy="476250"/>
            </a:xfrm>
            <a:custGeom>
              <a:avLst/>
              <a:gdLst>
                <a:gd name="T0" fmla="*/ 86224 w 881063"/>
                <a:gd name="T1" fmla="*/ 1689435 h 1247776"/>
                <a:gd name="T2" fmla="*/ 87955 w 881063"/>
                <a:gd name="T3" fmla="*/ 1725075 h 1247776"/>
                <a:gd name="T4" fmla="*/ 933227 w 881063"/>
                <a:gd name="T5" fmla="*/ 1733725 h 1247776"/>
                <a:gd name="T6" fmla="*/ 946386 w 881063"/>
                <a:gd name="T7" fmla="*/ 1720922 h 1247776"/>
                <a:gd name="T8" fmla="*/ 944655 w 881063"/>
                <a:gd name="T9" fmla="*/ 1685284 h 1247776"/>
                <a:gd name="T10" fmla="*/ 99382 w 881063"/>
                <a:gd name="T11" fmla="*/ 1676980 h 1247776"/>
                <a:gd name="T12" fmla="*/ 87955 w 881063"/>
                <a:gd name="T13" fmla="*/ 1572831 h 1247776"/>
                <a:gd name="T14" fmla="*/ 86224 w 881063"/>
                <a:gd name="T15" fmla="*/ 1608124 h 1247776"/>
                <a:gd name="T16" fmla="*/ 99382 w 881063"/>
                <a:gd name="T17" fmla="*/ 1620580 h 1247776"/>
                <a:gd name="T18" fmla="*/ 944655 w 881063"/>
                <a:gd name="T19" fmla="*/ 1612622 h 1247776"/>
                <a:gd name="T20" fmla="*/ 946386 w 881063"/>
                <a:gd name="T21" fmla="*/ 1576637 h 1247776"/>
                <a:gd name="T22" fmla="*/ 933227 w 881063"/>
                <a:gd name="T23" fmla="*/ 1564527 h 1247776"/>
                <a:gd name="T24" fmla="*/ 85877 w 881063"/>
                <a:gd name="T25" fmla="*/ 1452074 h 1247776"/>
                <a:gd name="T26" fmla="*/ 84493 w 881063"/>
                <a:gd name="T27" fmla="*/ 1488058 h 1247776"/>
                <a:gd name="T28" fmla="*/ 540891 w 881063"/>
                <a:gd name="T29" fmla="*/ 1500168 h 1247776"/>
                <a:gd name="T30" fmla="*/ 548856 w 881063"/>
                <a:gd name="T31" fmla="*/ 1482868 h 1247776"/>
                <a:gd name="T32" fmla="*/ 545739 w 881063"/>
                <a:gd name="T33" fmla="*/ 1448613 h 1247776"/>
                <a:gd name="T34" fmla="*/ 97997 w 881063"/>
                <a:gd name="T35" fmla="*/ 1328202 h 1247776"/>
                <a:gd name="T36" fmla="*/ 84493 w 881063"/>
                <a:gd name="T37" fmla="*/ 1345503 h 1247776"/>
                <a:gd name="T38" fmla="*/ 90378 w 881063"/>
                <a:gd name="T39" fmla="*/ 1379758 h 1247776"/>
                <a:gd name="T40" fmla="*/ 934613 w 881063"/>
                <a:gd name="T41" fmla="*/ 1384602 h 1247776"/>
                <a:gd name="T42" fmla="*/ 948117 w 881063"/>
                <a:gd name="T43" fmla="*/ 1367301 h 1247776"/>
                <a:gd name="T44" fmla="*/ 942230 w 881063"/>
                <a:gd name="T45" fmla="*/ 1333046 h 1247776"/>
                <a:gd name="T46" fmla="*/ 97997 w 881063"/>
                <a:gd name="T47" fmla="*/ 1328202 h 1247776"/>
                <a:gd name="T48" fmla="*/ 87955 w 881063"/>
                <a:gd name="T49" fmla="*/ 1224052 h 1247776"/>
                <a:gd name="T50" fmla="*/ 86224 w 881063"/>
                <a:gd name="T51" fmla="*/ 1259692 h 1247776"/>
                <a:gd name="T52" fmla="*/ 99382 w 881063"/>
                <a:gd name="T53" fmla="*/ 1272149 h 1247776"/>
                <a:gd name="T54" fmla="*/ 944655 w 881063"/>
                <a:gd name="T55" fmla="*/ 1263843 h 1247776"/>
                <a:gd name="T56" fmla="*/ 946386 w 881063"/>
                <a:gd name="T57" fmla="*/ 1227859 h 1247776"/>
                <a:gd name="T58" fmla="*/ 933227 w 881063"/>
                <a:gd name="T59" fmla="*/ 1215402 h 1247776"/>
                <a:gd name="T60" fmla="*/ 87955 w 881063"/>
                <a:gd name="T61" fmla="*/ 1111254 h 1247776"/>
                <a:gd name="T62" fmla="*/ 86224 w 881063"/>
                <a:gd name="T63" fmla="*/ 1146892 h 1247776"/>
                <a:gd name="T64" fmla="*/ 99382 w 881063"/>
                <a:gd name="T65" fmla="*/ 1159349 h 1247776"/>
                <a:gd name="T66" fmla="*/ 944655 w 881063"/>
                <a:gd name="T67" fmla="*/ 1151045 h 1247776"/>
                <a:gd name="T68" fmla="*/ 946386 w 881063"/>
                <a:gd name="T69" fmla="*/ 1115405 h 1247776"/>
                <a:gd name="T70" fmla="*/ 933227 w 881063"/>
                <a:gd name="T71" fmla="*/ 1102949 h 1247776"/>
                <a:gd name="T72" fmla="*/ 90378 w 881063"/>
                <a:gd name="T73" fmla="*/ 1006066 h 1247776"/>
                <a:gd name="T74" fmla="*/ 84493 w 881063"/>
                <a:gd name="T75" fmla="*/ 1040668 h 1247776"/>
                <a:gd name="T76" fmla="*/ 97997 w 881063"/>
                <a:gd name="T77" fmla="*/ 1057622 h 1247776"/>
                <a:gd name="T78" fmla="*/ 942230 w 881063"/>
                <a:gd name="T79" fmla="*/ 1053124 h 1247776"/>
                <a:gd name="T80" fmla="*/ 948117 w 881063"/>
                <a:gd name="T81" fmla="*/ 1018523 h 1247776"/>
                <a:gd name="T82" fmla="*/ 934613 w 881063"/>
                <a:gd name="T83" fmla="*/ 1001569 h 1247776"/>
                <a:gd name="T84" fmla="*/ 94881 w 881063"/>
                <a:gd name="T85" fmla="*/ 889807 h 1247776"/>
                <a:gd name="T86" fmla="*/ 83454 w 881063"/>
                <a:gd name="T87" fmla="*/ 916796 h 1247776"/>
                <a:gd name="T88" fmla="*/ 94881 w 881063"/>
                <a:gd name="T89" fmla="*/ 943786 h 1247776"/>
                <a:gd name="T90" fmla="*/ 937729 w 881063"/>
                <a:gd name="T91" fmla="*/ 943786 h 1247776"/>
                <a:gd name="T92" fmla="*/ 949503 w 881063"/>
                <a:gd name="T93" fmla="*/ 916796 h 1247776"/>
                <a:gd name="T94" fmla="*/ 937729 w 881063"/>
                <a:gd name="T95" fmla="*/ 889807 h 1247776"/>
                <a:gd name="T96" fmla="*/ 96266 w 881063"/>
                <a:gd name="T97" fmla="*/ 776662 h 1247776"/>
                <a:gd name="T98" fmla="*/ 83454 w 881063"/>
                <a:gd name="T99" fmla="*/ 798460 h 1247776"/>
                <a:gd name="T100" fmla="*/ 93149 w 881063"/>
                <a:gd name="T101" fmla="*/ 829947 h 1247776"/>
                <a:gd name="T102" fmla="*/ 936344 w 881063"/>
                <a:gd name="T103" fmla="*/ 831677 h 1247776"/>
                <a:gd name="T104" fmla="*/ 949156 w 881063"/>
                <a:gd name="T105" fmla="*/ 809879 h 1247776"/>
                <a:gd name="T106" fmla="*/ 939460 w 881063"/>
                <a:gd name="T107" fmla="*/ 778047 h 1247776"/>
                <a:gd name="T108" fmla="*/ 86916 w 881063"/>
                <a:gd name="T109" fmla="*/ 659711 h 1247776"/>
                <a:gd name="T110" fmla="*/ 84493 w 881063"/>
                <a:gd name="T111" fmla="*/ 707461 h 1247776"/>
                <a:gd name="T112" fmla="*/ 321002 w 881063"/>
                <a:gd name="T113" fmla="*/ 715764 h 1247776"/>
                <a:gd name="T114" fmla="*/ 324466 w 881063"/>
                <a:gd name="T115" fmla="*/ 676665 h 1247776"/>
                <a:gd name="T116" fmla="*/ 87608 w 881063"/>
                <a:gd name="T117" fmla="*/ 659364 h 1247776"/>
                <a:gd name="T118" fmla="*/ 753161 w 881063"/>
                <a:gd name="T119" fmla="*/ 378059 h 1247776"/>
                <a:gd name="T120" fmla="*/ 1061055 w 881063"/>
                <a:gd name="T121" fmla="*/ 50864 h 1247776"/>
                <a:gd name="T122" fmla="*/ 1091854 w 881063"/>
                <a:gd name="T123" fmla="*/ 0 h 1247776"/>
                <a:gd name="T124" fmla="*/ 308050 w 881063"/>
                <a:gd name="T125" fmla="*/ 0 h 1247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81063" h="1247776">
                  <a:moveTo>
                    <a:pt x="64137" y="1098423"/>
                  </a:moveTo>
                  <a:lnTo>
                    <a:pt x="63004" y="1098649"/>
                  </a:lnTo>
                  <a:lnTo>
                    <a:pt x="62098" y="1099102"/>
                  </a:lnTo>
                  <a:lnTo>
                    <a:pt x="60964" y="1100009"/>
                  </a:lnTo>
                  <a:lnTo>
                    <a:pt x="59151" y="1101369"/>
                  </a:lnTo>
                  <a:lnTo>
                    <a:pt x="57565" y="1103862"/>
                  </a:lnTo>
                  <a:lnTo>
                    <a:pt x="56432" y="1106581"/>
                  </a:lnTo>
                  <a:lnTo>
                    <a:pt x="55299" y="1109754"/>
                  </a:lnTo>
                  <a:lnTo>
                    <a:pt x="54619" y="1113154"/>
                  </a:lnTo>
                  <a:lnTo>
                    <a:pt x="54619" y="1116780"/>
                  </a:lnTo>
                  <a:lnTo>
                    <a:pt x="54619" y="1120633"/>
                  </a:lnTo>
                  <a:lnTo>
                    <a:pt x="55299" y="1124032"/>
                  </a:lnTo>
                  <a:lnTo>
                    <a:pt x="56432" y="1127205"/>
                  </a:lnTo>
                  <a:lnTo>
                    <a:pt x="57565" y="1129925"/>
                  </a:lnTo>
                  <a:lnTo>
                    <a:pt x="59151" y="1132191"/>
                  </a:lnTo>
                  <a:lnTo>
                    <a:pt x="60964" y="1134005"/>
                  </a:lnTo>
                  <a:lnTo>
                    <a:pt x="62098" y="1134458"/>
                  </a:lnTo>
                  <a:lnTo>
                    <a:pt x="63004" y="1134911"/>
                  </a:lnTo>
                  <a:lnTo>
                    <a:pt x="64137" y="1135138"/>
                  </a:lnTo>
                  <a:lnTo>
                    <a:pt x="65044" y="1135591"/>
                  </a:lnTo>
                  <a:lnTo>
                    <a:pt x="610780" y="1135591"/>
                  </a:lnTo>
                  <a:lnTo>
                    <a:pt x="611687" y="1135138"/>
                  </a:lnTo>
                  <a:lnTo>
                    <a:pt x="612820" y="1134911"/>
                  </a:lnTo>
                  <a:lnTo>
                    <a:pt x="613726" y="1134458"/>
                  </a:lnTo>
                  <a:lnTo>
                    <a:pt x="614859" y="1134005"/>
                  </a:lnTo>
                  <a:lnTo>
                    <a:pt x="616672" y="1132191"/>
                  </a:lnTo>
                  <a:lnTo>
                    <a:pt x="618259" y="1129925"/>
                  </a:lnTo>
                  <a:lnTo>
                    <a:pt x="619392" y="1127205"/>
                  </a:lnTo>
                  <a:lnTo>
                    <a:pt x="620525" y="1124032"/>
                  </a:lnTo>
                  <a:lnTo>
                    <a:pt x="621205" y="1120633"/>
                  </a:lnTo>
                  <a:lnTo>
                    <a:pt x="621432" y="1116780"/>
                  </a:lnTo>
                  <a:lnTo>
                    <a:pt x="621205" y="1113154"/>
                  </a:lnTo>
                  <a:lnTo>
                    <a:pt x="620525" y="1109754"/>
                  </a:lnTo>
                  <a:lnTo>
                    <a:pt x="619392" y="1106581"/>
                  </a:lnTo>
                  <a:lnTo>
                    <a:pt x="618259" y="1103862"/>
                  </a:lnTo>
                  <a:lnTo>
                    <a:pt x="616672" y="1101369"/>
                  </a:lnTo>
                  <a:lnTo>
                    <a:pt x="614859" y="1100009"/>
                  </a:lnTo>
                  <a:lnTo>
                    <a:pt x="613726" y="1099102"/>
                  </a:lnTo>
                  <a:lnTo>
                    <a:pt x="612820" y="1098649"/>
                  </a:lnTo>
                  <a:lnTo>
                    <a:pt x="611687" y="1098423"/>
                  </a:lnTo>
                  <a:lnTo>
                    <a:pt x="610780" y="1098423"/>
                  </a:lnTo>
                  <a:lnTo>
                    <a:pt x="65044" y="1098423"/>
                  </a:lnTo>
                  <a:lnTo>
                    <a:pt x="64137" y="1098423"/>
                  </a:lnTo>
                  <a:close/>
                  <a:moveTo>
                    <a:pt x="64137" y="1024766"/>
                  </a:moveTo>
                  <a:lnTo>
                    <a:pt x="63004" y="1024992"/>
                  </a:lnTo>
                  <a:lnTo>
                    <a:pt x="62098" y="1025446"/>
                  </a:lnTo>
                  <a:lnTo>
                    <a:pt x="60964" y="1026125"/>
                  </a:lnTo>
                  <a:lnTo>
                    <a:pt x="59151" y="1027712"/>
                  </a:lnTo>
                  <a:lnTo>
                    <a:pt x="57565" y="1030205"/>
                  </a:lnTo>
                  <a:lnTo>
                    <a:pt x="56432" y="1032698"/>
                  </a:lnTo>
                  <a:lnTo>
                    <a:pt x="55299" y="1035644"/>
                  </a:lnTo>
                  <a:lnTo>
                    <a:pt x="54619" y="1039270"/>
                  </a:lnTo>
                  <a:lnTo>
                    <a:pt x="54619" y="1043123"/>
                  </a:lnTo>
                  <a:lnTo>
                    <a:pt x="54619" y="1046749"/>
                  </a:lnTo>
                  <a:lnTo>
                    <a:pt x="55299" y="1050376"/>
                  </a:lnTo>
                  <a:lnTo>
                    <a:pt x="56432" y="1053322"/>
                  </a:lnTo>
                  <a:lnTo>
                    <a:pt x="57565" y="1056268"/>
                  </a:lnTo>
                  <a:lnTo>
                    <a:pt x="59151" y="1058535"/>
                  </a:lnTo>
                  <a:lnTo>
                    <a:pt x="60964" y="1060121"/>
                  </a:lnTo>
                  <a:lnTo>
                    <a:pt x="62098" y="1060801"/>
                  </a:lnTo>
                  <a:lnTo>
                    <a:pt x="63004" y="1061028"/>
                  </a:lnTo>
                  <a:lnTo>
                    <a:pt x="64137" y="1061481"/>
                  </a:lnTo>
                  <a:lnTo>
                    <a:pt x="65044" y="1061481"/>
                  </a:lnTo>
                  <a:lnTo>
                    <a:pt x="610780" y="1061481"/>
                  </a:lnTo>
                  <a:lnTo>
                    <a:pt x="611687" y="1061481"/>
                  </a:lnTo>
                  <a:lnTo>
                    <a:pt x="612820" y="1061028"/>
                  </a:lnTo>
                  <a:lnTo>
                    <a:pt x="613726" y="1060801"/>
                  </a:lnTo>
                  <a:lnTo>
                    <a:pt x="614859" y="1060121"/>
                  </a:lnTo>
                  <a:lnTo>
                    <a:pt x="616672" y="1058535"/>
                  </a:lnTo>
                  <a:lnTo>
                    <a:pt x="618259" y="1056268"/>
                  </a:lnTo>
                  <a:lnTo>
                    <a:pt x="619392" y="1053322"/>
                  </a:lnTo>
                  <a:lnTo>
                    <a:pt x="620525" y="1050376"/>
                  </a:lnTo>
                  <a:lnTo>
                    <a:pt x="621205" y="1046749"/>
                  </a:lnTo>
                  <a:lnTo>
                    <a:pt x="621432" y="1043123"/>
                  </a:lnTo>
                  <a:lnTo>
                    <a:pt x="621205" y="1039270"/>
                  </a:lnTo>
                  <a:lnTo>
                    <a:pt x="620525" y="1035644"/>
                  </a:lnTo>
                  <a:lnTo>
                    <a:pt x="619392" y="1032698"/>
                  </a:lnTo>
                  <a:lnTo>
                    <a:pt x="618259" y="1030205"/>
                  </a:lnTo>
                  <a:lnTo>
                    <a:pt x="616672" y="1027712"/>
                  </a:lnTo>
                  <a:lnTo>
                    <a:pt x="614859" y="1026125"/>
                  </a:lnTo>
                  <a:lnTo>
                    <a:pt x="613726" y="1025446"/>
                  </a:lnTo>
                  <a:lnTo>
                    <a:pt x="612820" y="1024992"/>
                  </a:lnTo>
                  <a:lnTo>
                    <a:pt x="611687" y="1024766"/>
                  </a:lnTo>
                  <a:lnTo>
                    <a:pt x="610780" y="1024766"/>
                  </a:lnTo>
                  <a:lnTo>
                    <a:pt x="65044" y="1024766"/>
                  </a:lnTo>
                  <a:lnTo>
                    <a:pt x="64137" y="1024766"/>
                  </a:lnTo>
                  <a:close/>
                  <a:moveTo>
                    <a:pt x="59831" y="945669"/>
                  </a:moveTo>
                  <a:lnTo>
                    <a:pt x="59151" y="946349"/>
                  </a:lnTo>
                  <a:lnTo>
                    <a:pt x="58018" y="947256"/>
                  </a:lnTo>
                  <a:lnTo>
                    <a:pt x="57112" y="948842"/>
                  </a:lnTo>
                  <a:lnTo>
                    <a:pt x="56205" y="951109"/>
                  </a:lnTo>
                  <a:lnTo>
                    <a:pt x="55299" y="953828"/>
                  </a:lnTo>
                  <a:lnTo>
                    <a:pt x="54845" y="957001"/>
                  </a:lnTo>
                  <a:lnTo>
                    <a:pt x="54619" y="960627"/>
                  </a:lnTo>
                  <a:lnTo>
                    <a:pt x="54619" y="964254"/>
                  </a:lnTo>
                  <a:lnTo>
                    <a:pt x="54619" y="967880"/>
                  </a:lnTo>
                  <a:lnTo>
                    <a:pt x="54845" y="971279"/>
                  </a:lnTo>
                  <a:lnTo>
                    <a:pt x="55299" y="974679"/>
                  </a:lnTo>
                  <a:lnTo>
                    <a:pt x="56205" y="977172"/>
                  </a:lnTo>
                  <a:lnTo>
                    <a:pt x="57112" y="979438"/>
                  </a:lnTo>
                  <a:lnTo>
                    <a:pt x="58018" y="981251"/>
                  </a:lnTo>
                  <a:lnTo>
                    <a:pt x="59151" y="982385"/>
                  </a:lnTo>
                  <a:lnTo>
                    <a:pt x="59831" y="982611"/>
                  </a:lnTo>
                  <a:lnTo>
                    <a:pt x="60285" y="982611"/>
                  </a:lnTo>
                  <a:lnTo>
                    <a:pt x="354003" y="982611"/>
                  </a:lnTo>
                  <a:lnTo>
                    <a:pt x="354456" y="982611"/>
                  </a:lnTo>
                  <a:lnTo>
                    <a:pt x="355136" y="982385"/>
                  </a:lnTo>
                  <a:lnTo>
                    <a:pt x="356270" y="981251"/>
                  </a:lnTo>
                  <a:lnTo>
                    <a:pt x="357176" y="979438"/>
                  </a:lnTo>
                  <a:lnTo>
                    <a:pt x="358083" y="977172"/>
                  </a:lnTo>
                  <a:lnTo>
                    <a:pt x="358536" y="974679"/>
                  </a:lnTo>
                  <a:lnTo>
                    <a:pt x="359216" y="971279"/>
                  </a:lnTo>
                  <a:lnTo>
                    <a:pt x="359669" y="967880"/>
                  </a:lnTo>
                  <a:lnTo>
                    <a:pt x="359669" y="964254"/>
                  </a:lnTo>
                  <a:lnTo>
                    <a:pt x="359669" y="960627"/>
                  </a:lnTo>
                  <a:lnTo>
                    <a:pt x="359216" y="957001"/>
                  </a:lnTo>
                  <a:lnTo>
                    <a:pt x="358536" y="953828"/>
                  </a:lnTo>
                  <a:lnTo>
                    <a:pt x="358083" y="951109"/>
                  </a:lnTo>
                  <a:lnTo>
                    <a:pt x="357176" y="948842"/>
                  </a:lnTo>
                  <a:lnTo>
                    <a:pt x="356270" y="947256"/>
                  </a:lnTo>
                  <a:lnTo>
                    <a:pt x="355136" y="946349"/>
                  </a:lnTo>
                  <a:lnTo>
                    <a:pt x="354456" y="945669"/>
                  </a:lnTo>
                  <a:lnTo>
                    <a:pt x="354003" y="945669"/>
                  </a:lnTo>
                  <a:lnTo>
                    <a:pt x="60285" y="945669"/>
                  </a:lnTo>
                  <a:lnTo>
                    <a:pt x="59831" y="945669"/>
                  </a:lnTo>
                  <a:close/>
                  <a:moveTo>
                    <a:pt x="64137" y="869973"/>
                  </a:moveTo>
                  <a:lnTo>
                    <a:pt x="63004" y="870426"/>
                  </a:lnTo>
                  <a:lnTo>
                    <a:pt x="62098" y="870879"/>
                  </a:lnTo>
                  <a:lnTo>
                    <a:pt x="60964" y="871559"/>
                  </a:lnTo>
                  <a:lnTo>
                    <a:pt x="59151" y="873146"/>
                  </a:lnTo>
                  <a:lnTo>
                    <a:pt x="57565" y="875412"/>
                  </a:lnTo>
                  <a:lnTo>
                    <a:pt x="56432" y="878132"/>
                  </a:lnTo>
                  <a:lnTo>
                    <a:pt x="55299" y="881305"/>
                  </a:lnTo>
                  <a:lnTo>
                    <a:pt x="54619" y="884931"/>
                  </a:lnTo>
                  <a:lnTo>
                    <a:pt x="54619" y="888330"/>
                  </a:lnTo>
                  <a:lnTo>
                    <a:pt x="54619" y="892183"/>
                  </a:lnTo>
                  <a:lnTo>
                    <a:pt x="55299" y="895583"/>
                  </a:lnTo>
                  <a:lnTo>
                    <a:pt x="56432" y="898982"/>
                  </a:lnTo>
                  <a:lnTo>
                    <a:pt x="57565" y="901475"/>
                  </a:lnTo>
                  <a:lnTo>
                    <a:pt x="59151" y="903742"/>
                  </a:lnTo>
                  <a:lnTo>
                    <a:pt x="60964" y="905555"/>
                  </a:lnTo>
                  <a:lnTo>
                    <a:pt x="62098" y="906008"/>
                  </a:lnTo>
                  <a:lnTo>
                    <a:pt x="63004" y="906688"/>
                  </a:lnTo>
                  <a:lnTo>
                    <a:pt x="64137" y="906915"/>
                  </a:lnTo>
                  <a:lnTo>
                    <a:pt x="65044" y="906915"/>
                  </a:lnTo>
                  <a:lnTo>
                    <a:pt x="610780" y="906915"/>
                  </a:lnTo>
                  <a:lnTo>
                    <a:pt x="611687" y="906915"/>
                  </a:lnTo>
                  <a:lnTo>
                    <a:pt x="612820" y="906688"/>
                  </a:lnTo>
                  <a:lnTo>
                    <a:pt x="613726" y="906008"/>
                  </a:lnTo>
                  <a:lnTo>
                    <a:pt x="614859" y="905555"/>
                  </a:lnTo>
                  <a:lnTo>
                    <a:pt x="616672" y="903742"/>
                  </a:lnTo>
                  <a:lnTo>
                    <a:pt x="618259" y="901475"/>
                  </a:lnTo>
                  <a:lnTo>
                    <a:pt x="619392" y="898982"/>
                  </a:lnTo>
                  <a:lnTo>
                    <a:pt x="620525" y="895583"/>
                  </a:lnTo>
                  <a:lnTo>
                    <a:pt x="621205" y="892183"/>
                  </a:lnTo>
                  <a:lnTo>
                    <a:pt x="621432" y="888330"/>
                  </a:lnTo>
                  <a:lnTo>
                    <a:pt x="621205" y="884931"/>
                  </a:lnTo>
                  <a:lnTo>
                    <a:pt x="620525" y="881305"/>
                  </a:lnTo>
                  <a:lnTo>
                    <a:pt x="619392" y="878132"/>
                  </a:lnTo>
                  <a:lnTo>
                    <a:pt x="618259" y="875412"/>
                  </a:lnTo>
                  <a:lnTo>
                    <a:pt x="616672" y="873146"/>
                  </a:lnTo>
                  <a:lnTo>
                    <a:pt x="614859" y="871559"/>
                  </a:lnTo>
                  <a:lnTo>
                    <a:pt x="613726" y="870879"/>
                  </a:lnTo>
                  <a:lnTo>
                    <a:pt x="612820" y="870426"/>
                  </a:lnTo>
                  <a:lnTo>
                    <a:pt x="611687" y="869973"/>
                  </a:lnTo>
                  <a:lnTo>
                    <a:pt x="610780" y="869973"/>
                  </a:lnTo>
                  <a:lnTo>
                    <a:pt x="65044" y="869973"/>
                  </a:lnTo>
                  <a:lnTo>
                    <a:pt x="64137" y="869973"/>
                  </a:lnTo>
                  <a:close/>
                  <a:moveTo>
                    <a:pt x="65044" y="796089"/>
                  </a:moveTo>
                  <a:lnTo>
                    <a:pt x="64137" y="796316"/>
                  </a:lnTo>
                  <a:lnTo>
                    <a:pt x="63004" y="796543"/>
                  </a:lnTo>
                  <a:lnTo>
                    <a:pt x="62098" y="797222"/>
                  </a:lnTo>
                  <a:lnTo>
                    <a:pt x="60964" y="797676"/>
                  </a:lnTo>
                  <a:lnTo>
                    <a:pt x="59151" y="799489"/>
                  </a:lnTo>
                  <a:lnTo>
                    <a:pt x="57565" y="801755"/>
                  </a:lnTo>
                  <a:lnTo>
                    <a:pt x="56432" y="804248"/>
                  </a:lnTo>
                  <a:lnTo>
                    <a:pt x="55299" y="807648"/>
                  </a:lnTo>
                  <a:lnTo>
                    <a:pt x="54619" y="811047"/>
                  </a:lnTo>
                  <a:lnTo>
                    <a:pt x="54619" y="814674"/>
                  </a:lnTo>
                  <a:lnTo>
                    <a:pt x="54619" y="818300"/>
                  </a:lnTo>
                  <a:lnTo>
                    <a:pt x="55299" y="821926"/>
                  </a:lnTo>
                  <a:lnTo>
                    <a:pt x="56432" y="825099"/>
                  </a:lnTo>
                  <a:lnTo>
                    <a:pt x="57565" y="827818"/>
                  </a:lnTo>
                  <a:lnTo>
                    <a:pt x="59151" y="829858"/>
                  </a:lnTo>
                  <a:lnTo>
                    <a:pt x="60964" y="831671"/>
                  </a:lnTo>
                  <a:lnTo>
                    <a:pt x="62098" y="832125"/>
                  </a:lnTo>
                  <a:lnTo>
                    <a:pt x="63004" y="832578"/>
                  </a:lnTo>
                  <a:lnTo>
                    <a:pt x="64137" y="833031"/>
                  </a:lnTo>
                  <a:lnTo>
                    <a:pt x="65044" y="833258"/>
                  </a:lnTo>
                  <a:lnTo>
                    <a:pt x="610780" y="833258"/>
                  </a:lnTo>
                  <a:lnTo>
                    <a:pt x="611687" y="833031"/>
                  </a:lnTo>
                  <a:lnTo>
                    <a:pt x="612820" y="832578"/>
                  </a:lnTo>
                  <a:lnTo>
                    <a:pt x="613726" y="832125"/>
                  </a:lnTo>
                  <a:lnTo>
                    <a:pt x="614859" y="831671"/>
                  </a:lnTo>
                  <a:lnTo>
                    <a:pt x="616672" y="829858"/>
                  </a:lnTo>
                  <a:lnTo>
                    <a:pt x="618259" y="827818"/>
                  </a:lnTo>
                  <a:lnTo>
                    <a:pt x="619392" y="825099"/>
                  </a:lnTo>
                  <a:lnTo>
                    <a:pt x="620525" y="821926"/>
                  </a:lnTo>
                  <a:lnTo>
                    <a:pt x="621205" y="818300"/>
                  </a:lnTo>
                  <a:lnTo>
                    <a:pt x="621432" y="814674"/>
                  </a:lnTo>
                  <a:lnTo>
                    <a:pt x="621205" y="811047"/>
                  </a:lnTo>
                  <a:lnTo>
                    <a:pt x="620525" y="807648"/>
                  </a:lnTo>
                  <a:lnTo>
                    <a:pt x="619392" y="804248"/>
                  </a:lnTo>
                  <a:lnTo>
                    <a:pt x="618259" y="801755"/>
                  </a:lnTo>
                  <a:lnTo>
                    <a:pt x="616672" y="799489"/>
                  </a:lnTo>
                  <a:lnTo>
                    <a:pt x="614859" y="797676"/>
                  </a:lnTo>
                  <a:lnTo>
                    <a:pt x="613726" y="797222"/>
                  </a:lnTo>
                  <a:lnTo>
                    <a:pt x="612820" y="796543"/>
                  </a:lnTo>
                  <a:lnTo>
                    <a:pt x="611687" y="796316"/>
                  </a:lnTo>
                  <a:lnTo>
                    <a:pt x="610780" y="796089"/>
                  </a:lnTo>
                  <a:lnTo>
                    <a:pt x="65044" y="796089"/>
                  </a:lnTo>
                  <a:close/>
                  <a:moveTo>
                    <a:pt x="64137" y="722432"/>
                  </a:moveTo>
                  <a:lnTo>
                    <a:pt x="63004" y="722659"/>
                  </a:lnTo>
                  <a:lnTo>
                    <a:pt x="62098" y="723339"/>
                  </a:lnTo>
                  <a:lnTo>
                    <a:pt x="60964" y="724019"/>
                  </a:lnTo>
                  <a:lnTo>
                    <a:pt x="59151" y="725605"/>
                  </a:lnTo>
                  <a:lnTo>
                    <a:pt x="57565" y="727872"/>
                  </a:lnTo>
                  <a:lnTo>
                    <a:pt x="56432" y="730591"/>
                  </a:lnTo>
                  <a:lnTo>
                    <a:pt x="55299" y="733764"/>
                  </a:lnTo>
                  <a:lnTo>
                    <a:pt x="54619" y="736937"/>
                  </a:lnTo>
                  <a:lnTo>
                    <a:pt x="54619" y="740790"/>
                  </a:lnTo>
                  <a:lnTo>
                    <a:pt x="54619" y="744416"/>
                  </a:lnTo>
                  <a:lnTo>
                    <a:pt x="55299" y="748042"/>
                  </a:lnTo>
                  <a:lnTo>
                    <a:pt x="56432" y="751215"/>
                  </a:lnTo>
                  <a:lnTo>
                    <a:pt x="57565" y="753935"/>
                  </a:lnTo>
                  <a:lnTo>
                    <a:pt x="59151" y="756201"/>
                  </a:lnTo>
                  <a:lnTo>
                    <a:pt x="60964" y="757788"/>
                  </a:lnTo>
                  <a:lnTo>
                    <a:pt x="62098" y="758468"/>
                  </a:lnTo>
                  <a:lnTo>
                    <a:pt x="63004" y="758921"/>
                  </a:lnTo>
                  <a:lnTo>
                    <a:pt x="64137" y="759374"/>
                  </a:lnTo>
                  <a:lnTo>
                    <a:pt x="65044" y="759374"/>
                  </a:lnTo>
                  <a:lnTo>
                    <a:pt x="610780" y="759374"/>
                  </a:lnTo>
                  <a:lnTo>
                    <a:pt x="611687" y="759374"/>
                  </a:lnTo>
                  <a:lnTo>
                    <a:pt x="612820" y="758921"/>
                  </a:lnTo>
                  <a:lnTo>
                    <a:pt x="613726" y="758468"/>
                  </a:lnTo>
                  <a:lnTo>
                    <a:pt x="614859" y="757788"/>
                  </a:lnTo>
                  <a:lnTo>
                    <a:pt x="616672" y="756201"/>
                  </a:lnTo>
                  <a:lnTo>
                    <a:pt x="618259" y="753935"/>
                  </a:lnTo>
                  <a:lnTo>
                    <a:pt x="619392" y="751215"/>
                  </a:lnTo>
                  <a:lnTo>
                    <a:pt x="620525" y="748042"/>
                  </a:lnTo>
                  <a:lnTo>
                    <a:pt x="621205" y="744416"/>
                  </a:lnTo>
                  <a:lnTo>
                    <a:pt x="621432" y="740790"/>
                  </a:lnTo>
                  <a:lnTo>
                    <a:pt x="621205" y="736937"/>
                  </a:lnTo>
                  <a:lnTo>
                    <a:pt x="620525" y="733764"/>
                  </a:lnTo>
                  <a:lnTo>
                    <a:pt x="619392" y="730591"/>
                  </a:lnTo>
                  <a:lnTo>
                    <a:pt x="618259" y="727872"/>
                  </a:lnTo>
                  <a:lnTo>
                    <a:pt x="616672" y="725605"/>
                  </a:lnTo>
                  <a:lnTo>
                    <a:pt x="614859" y="724019"/>
                  </a:lnTo>
                  <a:lnTo>
                    <a:pt x="613726" y="723339"/>
                  </a:lnTo>
                  <a:lnTo>
                    <a:pt x="612820" y="722659"/>
                  </a:lnTo>
                  <a:lnTo>
                    <a:pt x="611687" y="722432"/>
                  </a:lnTo>
                  <a:lnTo>
                    <a:pt x="610780" y="722432"/>
                  </a:lnTo>
                  <a:lnTo>
                    <a:pt x="65044" y="722432"/>
                  </a:lnTo>
                  <a:lnTo>
                    <a:pt x="64137" y="722432"/>
                  </a:lnTo>
                  <a:close/>
                  <a:moveTo>
                    <a:pt x="64137" y="656028"/>
                  </a:moveTo>
                  <a:lnTo>
                    <a:pt x="63004" y="656254"/>
                  </a:lnTo>
                  <a:lnTo>
                    <a:pt x="62098" y="656708"/>
                  </a:lnTo>
                  <a:lnTo>
                    <a:pt x="60964" y="657614"/>
                  </a:lnTo>
                  <a:lnTo>
                    <a:pt x="59151" y="658974"/>
                  </a:lnTo>
                  <a:lnTo>
                    <a:pt x="57565" y="661240"/>
                  </a:lnTo>
                  <a:lnTo>
                    <a:pt x="56432" y="664187"/>
                  </a:lnTo>
                  <a:lnTo>
                    <a:pt x="55299" y="667133"/>
                  </a:lnTo>
                  <a:lnTo>
                    <a:pt x="54619" y="670533"/>
                  </a:lnTo>
                  <a:lnTo>
                    <a:pt x="54619" y="674385"/>
                  </a:lnTo>
                  <a:lnTo>
                    <a:pt x="54619" y="678012"/>
                  </a:lnTo>
                  <a:lnTo>
                    <a:pt x="55299" y="681638"/>
                  </a:lnTo>
                  <a:lnTo>
                    <a:pt x="56432" y="684584"/>
                  </a:lnTo>
                  <a:lnTo>
                    <a:pt x="57565" y="687530"/>
                  </a:lnTo>
                  <a:lnTo>
                    <a:pt x="59151" y="689797"/>
                  </a:lnTo>
                  <a:lnTo>
                    <a:pt x="60964" y="691157"/>
                  </a:lnTo>
                  <a:lnTo>
                    <a:pt x="62098" y="692063"/>
                  </a:lnTo>
                  <a:lnTo>
                    <a:pt x="63004" y="692516"/>
                  </a:lnTo>
                  <a:lnTo>
                    <a:pt x="64137" y="692743"/>
                  </a:lnTo>
                  <a:lnTo>
                    <a:pt x="65044" y="692743"/>
                  </a:lnTo>
                  <a:lnTo>
                    <a:pt x="610780" y="692743"/>
                  </a:lnTo>
                  <a:lnTo>
                    <a:pt x="611687" y="692743"/>
                  </a:lnTo>
                  <a:lnTo>
                    <a:pt x="612820" y="692516"/>
                  </a:lnTo>
                  <a:lnTo>
                    <a:pt x="613726" y="692063"/>
                  </a:lnTo>
                  <a:lnTo>
                    <a:pt x="614859" y="691157"/>
                  </a:lnTo>
                  <a:lnTo>
                    <a:pt x="616672" y="689797"/>
                  </a:lnTo>
                  <a:lnTo>
                    <a:pt x="618259" y="687530"/>
                  </a:lnTo>
                  <a:lnTo>
                    <a:pt x="619392" y="684584"/>
                  </a:lnTo>
                  <a:lnTo>
                    <a:pt x="620525" y="681638"/>
                  </a:lnTo>
                  <a:lnTo>
                    <a:pt x="621205" y="678012"/>
                  </a:lnTo>
                  <a:lnTo>
                    <a:pt x="621432" y="674385"/>
                  </a:lnTo>
                  <a:lnTo>
                    <a:pt x="621205" y="670533"/>
                  </a:lnTo>
                  <a:lnTo>
                    <a:pt x="620525" y="667133"/>
                  </a:lnTo>
                  <a:lnTo>
                    <a:pt x="619392" y="664187"/>
                  </a:lnTo>
                  <a:lnTo>
                    <a:pt x="618259" y="661240"/>
                  </a:lnTo>
                  <a:lnTo>
                    <a:pt x="616672" y="658974"/>
                  </a:lnTo>
                  <a:lnTo>
                    <a:pt x="614859" y="657614"/>
                  </a:lnTo>
                  <a:lnTo>
                    <a:pt x="613726" y="656708"/>
                  </a:lnTo>
                  <a:lnTo>
                    <a:pt x="612820" y="656254"/>
                  </a:lnTo>
                  <a:lnTo>
                    <a:pt x="611687" y="656028"/>
                  </a:lnTo>
                  <a:lnTo>
                    <a:pt x="610780" y="656028"/>
                  </a:lnTo>
                  <a:lnTo>
                    <a:pt x="65044" y="656028"/>
                  </a:lnTo>
                  <a:lnTo>
                    <a:pt x="64137" y="656028"/>
                  </a:lnTo>
                  <a:close/>
                  <a:moveTo>
                    <a:pt x="65044" y="582144"/>
                  </a:moveTo>
                  <a:lnTo>
                    <a:pt x="64137" y="582371"/>
                  </a:lnTo>
                  <a:lnTo>
                    <a:pt x="63004" y="582598"/>
                  </a:lnTo>
                  <a:lnTo>
                    <a:pt x="62098" y="582824"/>
                  </a:lnTo>
                  <a:lnTo>
                    <a:pt x="60964" y="583504"/>
                  </a:lnTo>
                  <a:lnTo>
                    <a:pt x="59151" y="585091"/>
                  </a:lnTo>
                  <a:lnTo>
                    <a:pt x="57565" y="587357"/>
                  </a:lnTo>
                  <a:lnTo>
                    <a:pt x="56432" y="590303"/>
                  </a:lnTo>
                  <a:lnTo>
                    <a:pt x="55299" y="593249"/>
                  </a:lnTo>
                  <a:lnTo>
                    <a:pt x="54619" y="596876"/>
                  </a:lnTo>
                  <a:lnTo>
                    <a:pt x="54619" y="600502"/>
                  </a:lnTo>
                  <a:lnTo>
                    <a:pt x="54619" y="604355"/>
                  </a:lnTo>
                  <a:lnTo>
                    <a:pt x="55299" y="607528"/>
                  </a:lnTo>
                  <a:lnTo>
                    <a:pt x="56432" y="610927"/>
                  </a:lnTo>
                  <a:lnTo>
                    <a:pt x="57565" y="613420"/>
                  </a:lnTo>
                  <a:lnTo>
                    <a:pt x="59151" y="615913"/>
                  </a:lnTo>
                  <a:lnTo>
                    <a:pt x="60964" y="617500"/>
                  </a:lnTo>
                  <a:lnTo>
                    <a:pt x="62098" y="618180"/>
                  </a:lnTo>
                  <a:lnTo>
                    <a:pt x="63004" y="618633"/>
                  </a:lnTo>
                  <a:lnTo>
                    <a:pt x="64137" y="618859"/>
                  </a:lnTo>
                  <a:lnTo>
                    <a:pt x="65044" y="619086"/>
                  </a:lnTo>
                  <a:lnTo>
                    <a:pt x="610780" y="619086"/>
                  </a:lnTo>
                  <a:lnTo>
                    <a:pt x="611687" y="618859"/>
                  </a:lnTo>
                  <a:lnTo>
                    <a:pt x="612820" y="618633"/>
                  </a:lnTo>
                  <a:lnTo>
                    <a:pt x="613726" y="618180"/>
                  </a:lnTo>
                  <a:lnTo>
                    <a:pt x="614859" y="617500"/>
                  </a:lnTo>
                  <a:lnTo>
                    <a:pt x="616672" y="615913"/>
                  </a:lnTo>
                  <a:lnTo>
                    <a:pt x="618259" y="613420"/>
                  </a:lnTo>
                  <a:lnTo>
                    <a:pt x="619392" y="610927"/>
                  </a:lnTo>
                  <a:lnTo>
                    <a:pt x="620525" y="607528"/>
                  </a:lnTo>
                  <a:lnTo>
                    <a:pt x="621205" y="604355"/>
                  </a:lnTo>
                  <a:lnTo>
                    <a:pt x="621432" y="600502"/>
                  </a:lnTo>
                  <a:lnTo>
                    <a:pt x="621205" y="596876"/>
                  </a:lnTo>
                  <a:lnTo>
                    <a:pt x="620525" y="593249"/>
                  </a:lnTo>
                  <a:lnTo>
                    <a:pt x="619392" y="590303"/>
                  </a:lnTo>
                  <a:lnTo>
                    <a:pt x="618259" y="587357"/>
                  </a:lnTo>
                  <a:lnTo>
                    <a:pt x="616672" y="585091"/>
                  </a:lnTo>
                  <a:lnTo>
                    <a:pt x="614859" y="583504"/>
                  </a:lnTo>
                  <a:lnTo>
                    <a:pt x="613726" y="582824"/>
                  </a:lnTo>
                  <a:lnTo>
                    <a:pt x="612820" y="582598"/>
                  </a:lnTo>
                  <a:lnTo>
                    <a:pt x="611687" y="582371"/>
                  </a:lnTo>
                  <a:lnTo>
                    <a:pt x="610780" y="582144"/>
                  </a:lnTo>
                  <a:lnTo>
                    <a:pt x="65044" y="582144"/>
                  </a:lnTo>
                  <a:close/>
                  <a:moveTo>
                    <a:pt x="65044" y="508034"/>
                  </a:moveTo>
                  <a:lnTo>
                    <a:pt x="64137" y="508487"/>
                  </a:lnTo>
                  <a:lnTo>
                    <a:pt x="63004" y="508714"/>
                  </a:lnTo>
                  <a:lnTo>
                    <a:pt x="62098" y="509167"/>
                  </a:lnTo>
                  <a:lnTo>
                    <a:pt x="60964" y="509621"/>
                  </a:lnTo>
                  <a:lnTo>
                    <a:pt x="59151" y="511434"/>
                  </a:lnTo>
                  <a:lnTo>
                    <a:pt x="57565" y="513700"/>
                  </a:lnTo>
                  <a:lnTo>
                    <a:pt x="56432" y="516420"/>
                  </a:lnTo>
                  <a:lnTo>
                    <a:pt x="55299" y="519593"/>
                  </a:lnTo>
                  <a:lnTo>
                    <a:pt x="54619" y="522992"/>
                  </a:lnTo>
                  <a:lnTo>
                    <a:pt x="54619" y="526845"/>
                  </a:lnTo>
                  <a:lnTo>
                    <a:pt x="54619" y="530471"/>
                  </a:lnTo>
                  <a:lnTo>
                    <a:pt x="55299" y="533871"/>
                  </a:lnTo>
                  <a:lnTo>
                    <a:pt x="56432" y="537044"/>
                  </a:lnTo>
                  <a:lnTo>
                    <a:pt x="57565" y="539763"/>
                  </a:lnTo>
                  <a:lnTo>
                    <a:pt x="59151" y="542256"/>
                  </a:lnTo>
                  <a:lnTo>
                    <a:pt x="60964" y="543616"/>
                  </a:lnTo>
                  <a:lnTo>
                    <a:pt x="62098" y="544523"/>
                  </a:lnTo>
                  <a:lnTo>
                    <a:pt x="63004" y="544749"/>
                  </a:lnTo>
                  <a:lnTo>
                    <a:pt x="64137" y="545203"/>
                  </a:lnTo>
                  <a:lnTo>
                    <a:pt x="65044" y="545203"/>
                  </a:lnTo>
                  <a:lnTo>
                    <a:pt x="610780" y="545203"/>
                  </a:lnTo>
                  <a:lnTo>
                    <a:pt x="611687" y="545203"/>
                  </a:lnTo>
                  <a:lnTo>
                    <a:pt x="612820" y="544749"/>
                  </a:lnTo>
                  <a:lnTo>
                    <a:pt x="613726" y="544523"/>
                  </a:lnTo>
                  <a:lnTo>
                    <a:pt x="614859" y="543616"/>
                  </a:lnTo>
                  <a:lnTo>
                    <a:pt x="616672" y="542256"/>
                  </a:lnTo>
                  <a:lnTo>
                    <a:pt x="618259" y="539763"/>
                  </a:lnTo>
                  <a:lnTo>
                    <a:pt x="619392" y="537044"/>
                  </a:lnTo>
                  <a:lnTo>
                    <a:pt x="620525" y="533871"/>
                  </a:lnTo>
                  <a:lnTo>
                    <a:pt x="621205" y="530471"/>
                  </a:lnTo>
                  <a:lnTo>
                    <a:pt x="621432" y="526845"/>
                  </a:lnTo>
                  <a:lnTo>
                    <a:pt x="621205" y="522992"/>
                  </a:lnTo>
                  <a:lnTo>
                    <a:pt x="620525" y="519593"/>
                  </a:lnTo>
                  <a:lnTo>
                    <a:pt x="619392" y="516420"/>
                  </a:lnTo>
                  <a:lnTo>
                    <a:pt x="618259" y="513700"/>
                  </a:lnTo>
                  <a:lnTo>
                    <a:pt x="616672" y="511434"/>
                  </a:lnTo>
                  <a:lnTo>
                    <a:pt x="614859" y="509621"/>
                  </a:lnTo>
                  <a:lnTo>
                    <a:pt x="613726" y="509167"/>
                  </a:lnTo>
                  <a:lnTo>
                    <a:pt x="612820" y="508714"/>
                  </a:lnTo>
                  <a:lnTo>
                    <a:pt x="611687" y="508487"/>
                  </a:lnTo>
                  <a:lnTo>
                    <a:pt x="610780" y="508034"/>
                  </a:lnTo>
                  <a:lnTo>
                    <a:pt x="65044" y="508034"/>
                  </a:lnTo>
                  <a:close/>
                  <a:moveTo>
                    <a:pt x="57112" y="431884"/>
                  </a:moveTo>
                  <a:lnTo>
                    <a:pt x="56885" y="432111"/>
                  </a:lnTo>
                  <a:lnTo>
                    <a:pt x="56432" y="433244"/>
                  </a:lnTo>
                  <a:lnTo>
                    <a:pt x="55978" y="435057"/>
                  </a:lnTo>
                  <a:lnTo>
                    <a:pt x="55299" y="437323"/>
                  </a:lnTo>
                  <a:lnTo>
                    <a:pt x="54845" y="443216"/>
                  </a:lnTo>
                  <a:lnTo>
                    <a:pt x="54619" y="450242"/>
                  </a:lnTo>
                  <a:lnTo>
                    <a:pt x="54845" y="457494"/>
                  </a:lnTo>
                  <a:lnTo>
                    <a:pt x="55299" y="463387"/>
                  </a:lnTo>
                  <a:lnTo>
                    <a:pt x="55978" y="465653"/>
                  </a:lnTo>
                  <a:lnTo>
                    <a:pt x="56432" y="467240"/>
                  </a:lnTo>
                  <a:lnTo>
                    <a:pt x="56885" y="468146"/>
                  </a:lnTo>
                  <a:lnTo>
                    <a:pt x="57112" y="468826"/>
                  </a:lnTo>
                  <a:lnTo>
                    <a:pt x="57338" y="468826"/>
                  </a:lnTo>
                  <a:lnTo>
                    <a:pt x="209637" y="468826"/>
                  </a:lnTo>
                  <a:lnTo>
                    <a:pt x="210090" y="468826"/>
                  </a:lnTo>
                  <a:lnTo>
                    <a:pt x="210317" y="468146"/>
                  </a:lnTo>
                  <a:lnTo>
                    <a:pt x="210770" y="467240"/>
                  </a:lnTo>
                  <a:lnTo>
                    <a:pt x="211450" y="465653"/>
                  </a:lnTo>
                  <a:lnTo>
                    <a:pt x="211677" y="463387"/>
                  </a:lnTo>
                  <a:lnTo>
                    <a:pt x="212357" y="457494"/>
                  </a:lnTo>
                  <a:lnTo>
                    <a:pt x="212583" y="450242"/>
                  </a:lnTo>
                  <a:lnTo>
                    <a:pt x="212357" y="443216"/>
                  </a:lnTo>
                  <a:lnTo>
                    <a:pt x="211677" y="437323"/>
                  </a:lnTo>
                  <a:lnTo>
                    <a:pt x="211450" y="435057"/>
                  </a:lnTo>
                  <a:lnTo>
                    <a:pt x="210770" y="433244"/>
                  </a:lnTo>
                  <a:lnTo>
                    <a:pt x="210317" y="432111"/>
                  </a:lnTo>
                  <a:lnTo>
                    <a:pt x="210090" y="431884"/>
                  </a:lnTo>
                  <a:lnTo>
                    <a:pt x="209637" y="431884"/>
                  </a:lnTo>
                  <a:lnTo>
                    <a:pt x="57338" y="431884"/>
                  </a:lnTo>
                  <a:lnTo>
                    <a:pt x="57112" y="431884"/>
                  </a:lnTo>
                  <a:close/>
                  <a:moveTo>
                    <a:pt x="492930" y="247629"/>
                  </a:moveTo>
                  <a:lnTo>
                    <a:pt x="492703" y="409447"/>
                  </a:lnTo>
                  <a:lnTo>
                    <a:pt x="573612" y="409447"/>
                  </a:lnTo>
                  <a:lnTo>
                    <a:pt x="654520" y="409221"/>
                  </a:lnTo>
                  <a:lnTo>
                    <a:pt x="573612" y="328311"/>
                  </a:lnTo>
                  <a:lnTo>
                    <a:pt x="492930" y="247629"/>
                  </a:lnTo>
                  <a:close/>
                  <a:moveTo>
                    <a:pt x="0" y="214313"/>
                  </a:moveTo>
                  <a:lnTo>
                    <a:pt x="513101" y="214313"/>
                  </a:lnTo>
                  <a:lnTo>
                    <a:pt x="679450" y="380891"/>
                  </a:lnTo>
                  <a:lnTo>
                    <a:pt x="679450" y="1247776"/>
                  </a:lnTo>
                  <a:lnTo>
                    <a:pt x="0" y="1247776"/>
                  </a:lnTo>
                  <a:lnTo>
                    <a:pt x="0" y="214313"/>
                  </a:lnTo>
                  <a:close/>
                  <a:moveTo>
                    <a:pt x="694441" y="33316"/>
                  </a:moveTo>
                  <a:lnTo>
                    <a:pt x="693988" y="195134"/>
                  </a:lnTo>
                  <a:lnTo>
                    <a:pt x="775069" y="195134"/>
                  </a:lnTo>
                  <a:lnTo>
                    <a:pt x="855924" y="195134"/>
                  </a:lnTo>
                  <a:lnTo>
                    <a:pt x="775069" y="114452"/>
                  </a:lnTo>
                  <a:lnTo>
                    <a:pt x="694441" y="33316"/>
                  </a:lnTo>
                  <a:close/>
                  <a:moveTo>
                    <a:pt x="201613" y="0"/>
                  </a:moveTo>
                  <a:lnTo>
                    <a:pt x="714598" y="0"/>
                  </a:lnTo>
                  <a:lnTo>
                    <a:pt x="881063" y="166805"/>
                  </a:lnTo>
                  <a:lnTo>
                    <a:pt x="881063" y="1033463"/>
                  </a:lnTo>
                  <a:lnTo>
                    <a:pt x="739738" y="1033463"/>
                  </a:lnTo>
                  <a:lnTo>
                    <a:pt x="739738" y="337235"/>
                  </a:lnTo>
                  <a:lnTo>
                    <a:pt x="573272" y="170657"/>
                  </a:lnTo>
                  <a:lnTo>
                    <a:pt x="201613" y="170657"/>
                  </a:lnTo>
                  <a:lnTo>
                    <a:pt x="201613"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a typeface="宋体" panose="02010600030101010101" pitchFamily="2" charset="-122"/>
              </a:endParaRPr>
            </a:p>
          </p:txBody>
        </p:sp>
      </p:grpSp>
      <p:grpSp>
        <p:nvGrpSpPr>
          <p:cNvPr id="6" name="组合 8"/>
          <p:cNvGrpSpPr/>
          <p:nvPr/>
        </p:nvGrpSpPr>
        <p:grpSpPr>
          <a:xfrm>
            <a:off x="2907395" y="4626183"/>
            <a:ext cx="816000" cy="816000"/>
            <a:chOff x="2896711" y="2425452"/>
            <a:chExt cx="916818" cy="916818"/>
          </a:xfrm>
        </p:grpSpPr>
        <p:sp>
          <p:nvSpPr>
            <p:cNvPr id="10" name="椭圆 9"/>
            <p:cNvSpPr/>
            <p:nvPr/>
          </p:nvSpPr>
          <p:spPr>
            <a:xfrm>
              <a:off x="2896711" y="2425452"/>
              <a:ext cx="916818" cy="9168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KSO_Shape"/>
            <p:cNvSpPr/>
            <p:nvPr/>
          </p:nvSpPr>
          <p:spPr bwMode="auto">
            <a:xfrm>
              <a:off x="3221003" y="2632392"/>
              <a:ext cx="268234" cy="502938"/>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ea typeface="宋体" panose="02010600030101010101" pitchFamily="2" charset="-122"/>
              </a:endParaRPr>
            </a:p>
          </p:txBody>
        </p:sp>
      </p:grpSp>
      <p:grpSp>
        <p:nvGrpSpPr>
          <p:cNvPr id="9" name="组合 11"/>
          <p:cNvGrpSpPr/>
          <p:nvPr/>
        </p:nvGrpSpPr>
        <p:grpSpPr>
          <a:xfrm>
            <a:off x="4228293" y="3710659"/>
            <a:ext cx="1248000" cy="1248000"/>
            <a:chOff x="5292080" y="2425452"/>
            <a:chExt cx="916818" cy="916818"/>
          </a:xfrm>
        </p:grpSpPr>
        <p:sp>
          <p:nvSpPr>
            <p:cNvPr id="13" name="椭圆 12"/>
            <p:cNvSpPr/>
            <p:nvPr/>
          </p:nvSpPr>
          <p:spPr>
            <a:xfrm>
              <a:off x="5292080" y="2425452"/>
              <a:ext cx="916818" cy="9168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KSO_Shape"/>
            <p:cNvSpPr/>
            <p:nvPr/>
          </p:nvSpPr>
          <p:spPr>
            <a:xfrm>
              <a:off x="5499390" y="2632391"/>
              <a:ext cx="493720" cy="502940"/>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FFFFFF"/>
                </a:solidFill>
              </a:endParaRPr>
            </a:p>
          </p:txBody>
        </p:sp>
      </p:grpSp>
      <p:grpSp>
        <p:nvGrpSpPr>
          <p:cNvPr id="12" name="组合 14"/>
          <p:cNvGrpSpPr/>
          <p:nvPr/>
        </p:nvGrpSpPr>
        <p:grpSpPr>
          <a:xfrm>
            <a:off x="5981192" y="3092725"/>
            <a:ext cx="1728000" cy="1728000"/>
            <a:chOff x="6804248" y="2425452"/>
            <a:chExt cx="916818" cy="916818"/>
          </a:xfrm>
        </p:grpSpPr>
        <p:sp>
          <p:nvSpPr>
            <p:cNvPr id="16" name="椭圆 15"/>
            <p:cNvSpPr/>
            <p:nvPr/>
          </p:nvSpPr>
          <p:spPr>
            <a:xfrm>
              <a:off x="6804248" y="2425452"/>
              <a:ext cx="916818" cy="9168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KSO_Shape"/>
            <p:cNvSpPr/>
            <p:nvPr/>
          </p:nvSpPr>
          <p:spPr bwMode="auto">
            <a:xfrm>
              <a:off x="7011187" y="2745552"/>
              <a:ext cx="502940" cy="276618"/>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a typeface="宋体" panose="02010600030101010101" pitchFamily="2" charset="-122"/>
              </a:endParaRPr>
            </a:p>
          </p:txBody>
        </p:sp>
      </p:grpSp>
      <p:grpSp>
        <p:nvGrpSpPr>
          <p:cNvPr id="15" name="组合 17"/>
          <p:cNvGrpSpPr/>
          <p:nvPr/>
        </p:nvGrpSpPr>
        <p:grpSpPr>
          <a:xfrm>
            <a:off x="9966992" y="3572812"/>
            <a:ext cx="816000" cy="816000"/>
            <a:chOff x="10548664" y="2425452"/>
            <a:chExt cx="916818" cy="916818"/>
          </a:xfrm>
        </p:grpSpPr>
        <p:sp>
          <p:nvSpPr>
            <p:cNvPr id="19" name="椭圆 18"/>
            <p:cNvSpPr/>
            <p:nvPr/>
          </p:nvSpPr>
          <p:spPr>
            <a:xfrm>
              <a:off x="10548664" y="2425452"/>
              <a:ext cx="916818" cy="9168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KSO_Shape"/>
            <p:cNvSpPr/>
            <p:nvPr/>
          </p:nvSpPr>
          <p:spPr>
            <a:xfrm>
              <a:off x="10755603" y="2702803"/>
              <a:ext cx="502940" cy="362116"/>
            </a:xfrm>
            <a:custGeom>
              <a:avLst/>
              <a:gdLst>
                <a:gd name="connsiteX0" fmla="*/ 0 w 606559"/>
                <a:gd name="connsiteY0" fmla="*/ 98549 h 436964"/>
                <a:gd name="connsiteX1" fmla="*/ 296815 w 606559"/>
                <a:gd name="connsiteY1" fmla="*/ 248835 h 436964"/>
                <a:gd name="connsiteX2" fmla="*/ 606559 w 606559"/>
                <a:gd name="connsiteY2" fmla="*/ 99699 h 436964"/>
                <a:gd name="connsiteX3" fmla="*/ 606559 w 606559"/>
                <a:gd name="connsiteY3" fmla="*/ 367011 h 436964"/>
                <a:gd name="connsiteX4" fmla="*/ 536606 w 606559"/>
                <a:gd name="connsiteY4" fmla="*/ 436964 h 436964"/>
                <a:gd name="connsiteX5" fmla="*/ 69953 w 606559"/>
                <a:gd name="connsiteY5" fmla="*/ 436964 h 436964"/>
                <a:gd name="connsiteX6" fmla="*/ 0 w 606559"/>
                <a:gd name="connsiteY6" fmla="*/ 367011 h 436964"/>
                <a:gd name="connsiteX7" fmla="*/ 69953 w 606559"/>
                <a:gd name="connsiteY7" fmla="*/ 0 h 436964"/>
                <a:gd name="connsiteX8" fmla="*/ 536606 w 606559"/>
                <a:gd name="connsiteY8" fmla="*/ 0 h 436964"/>
                <a:gd name="connsiteX9" fmla="*/ 606559 w 606559"/>
                <a:gd name="connsiteY9" fmla="*/ 69953 h 436964"/>
                <a:gd name="connsiteX10" fmla="*/ 606559 w 606559"/>
                <a:gd name="connsiteY10" fmla="*/ 82447 h 436964"/>
                <a:gd name="connsiteX11" fmla="*/ 296815 w 606559"/>
                <a:gd name="connsiteY11" fmla="*/ 231583 h 436964"/>
                <a:gd name="connsiteX12" fmla="*/ 0 w 606559"/>
                <a:gd name="connsiteY12" fmla="*/ 81297 h 436964"/>
                <a:gd name="connsiteX13" fmla="*/ 0 w 606559"/>
                <a:gd name="connsiteY13" fmla="*/ 69953 h 436964"/>
                <a:gd name="connsiteX14" fmla="*/ 69953 w 606559"/>
                <a:gd name="connsiteY14" fmla="*/ 0 h 4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6559" h="436964">
                  <a:moveTo>
                    <a:pt x="0" y="98549"/>
                  </a:moveTo>
                  <a:lnTo>
                    <a:pt x="296815" y="248835"/>
                  </a:lnTo>
                  <a:lnTo>
                    <a:pt x="606559" y="99699"/>
                  </a:lnTo>
                  <a:lnTo>
                    <a:pt x="606559" y="367011"/>
                  </a:lnTo>
                  <a:cubicBezTo>
                    <a:pt x="606559" y="405645"/>
                    <a:pt x="575240" y="436964"/>
                    <a:pt x="536606" y="436964"/>
                  </a:cubicBezTo>
                  <a:lnTo>
                    <a:pt x="69953" y="436964"/>
                  </a:lnTo>
                  <a:cubicBezTo>
                    <a:pt x="31319" y="436964"/>
                    <a:pt x="0" y="405645"/>
                    <a:pt x="0" y="367011"/>
                  </a:cubicBezTo>
                  <a:close/>
                  <a:moveTo>
                    <a:pt x="69953" y="0"/>
                  </a:moveTo>
                  <a:lnTo>
                    <a:pt x="536606" y="0"/>
                  </a:lnTo>
                  <a:cubicBezTo>
                    <a:pt x="575240" y="0"/>
                    <a:pt x="606559" y="31319"/>
                    <a:pt x="606559" y="69953"/>
                  </a:cubicBezTo>
                  <a:lnTo>
                    <a:pt x="606559" y="82447"/>
                  </a:lnTo>
                  <a:lnTo>
                    <a:pt x="296815" y="231583"/>
                  </a:lnTo>
                  <a:lnTo>
                    <a:pt x="0" y="81297"/>
                  </a:lnTo>
                  <a:lnTo>
                    <a:pt x="0" y="69953"/>
                  </a:lnTo>
                  <a:cubicBezTo>
                    <a:pt x="0" y="31319"/>
                    <a:pt x="31319" y="0"/>
                    <a:pt x="699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grpSp>
      <p:grpSp>
        <p:nvGrpSpPr>
          <p:cNvPr id="18" name="组合 20"/>
          <p:cNvGrpSpPr/>
          <p:nvPr/>
        </p:nvGrpSpPr>
        <p:grpSpPr>
          <a:xfrm>
            <a:off x="8214091" y="3906172"/>
            <a:ext cx="1248000" cy="1248000"/>
            <a:chOff x="8685591" y="2425452"/>
            <a:chExt cx="916818" cy="916818"/>
          </a:xfrm>
        </p:grpSpPr>
        <p:sp>
          <p:nvSpPr>
            <p:cNvPr id="22" name="椭圆 21"/>
            <p:cNvSpPr/>
            <p:nvPr/>
          </p:nvSpPr>
          <p:spPr>
            <a:xfrm>
              <a:off x="8685591" y="2425452"/>
              <a:ext cx="916818" cy="9168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KSO_Shape"/>
            <p:cNvSpPr/>
            <p:nvPr/>
          </p:nvSpPr>
          <p:spPr>
            <a:xfrm>
              <a:off x="8903261" y="2659573"/>
              <a:ext cx="481477" cy="448576"/>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FFFFFF"/>
                </a:solidFill>
              </a:endParaRPr>
            </a:p>
          </p:txBody>
        </p:sp>
      </p:grpSp>
      <p:sp>
        <p:nvSpPr>
          <p:cNvPr id="24" name="矩形 23"/>
          <p:cNvSpPr/>
          <p:nvPr/>
        </p:nvSpPr>
        <p:spPr>
          <a:xfrm>
            <a:off x="3263691" y="2510893"/>
            <a:ext cx="48000" cy="2208000"/>
          </a:xfrm>
          <a:prstGeom prst="rect">
            <a:avLst/>
          </a:prstGeom>
          <a:solidFill>
            <a:srgbClr val="00A69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矩形 24"/>
          <p:cNvSpPr/>
          <p:nvPr/>
        </p:nvSpPr>
        <p:spPr>
          <a:xfrm>
            <a:off x="6797192" y="1361044"/>
            <a:ext cx="48000" cy="17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矩形 25"/>
          <p:cNvSpPr/>
          <p:nvPr/>
        </p:nvSpPr>
        <p:spPr>
          <a:xfrm>
            <a:off x="10350949" y="1364811"/>
            <a:ext cx="48000" cy="22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文本框 7"/>
          <p:cNvSpPr txBox="1">
            <a:spLocks noChangeArrowheads="1"/>
          </p:cNvSpPr>
          <p:nvPr/>
        </p:nvSpPr>
        <p:spPr bwMode="auto">
          <a:xfrm>
            <a:off x="1950011" y="5632885"/>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文本框 7"/>
          <p:cNvSpPr txBox="1">
            <a:spLocks noChangeArrowheads="1"/>
          </p:cNvSpPr>
          <p:nvPr/>
        </p:nvSpPr>
        <p:spPr bwMode="auto">
          <a:xfrm>
            <a:off x="5004821" y="5445224"/>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文本框 7"/>
          <p:cNvSpPr txBox="1">
            <a:spLocks noChangeArrowheads="1"/>
          </p:cNvSpPr>
          <p:nvPr/>
        </p:nvSpPr>
        <p:spPr bwMode="auto">
          <a:xfrm>
            <a:off x="8862779" y="5536875"/>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文本框 7"/>
          <p:cNvSpPr txBox="1">
            <a:spLocks noChangeArrowheads="1"/>
          </p:cNvSpPr>
          <p:nvPr/>
        </p:nvSpPr>
        <p:spPr bwMode="auto">
          <a:xfrm>
            <a:off x="408576" y="2234593"/>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文本框 7"/>
          <p:cNvSpPr txBox="1">
            <a:spLocks noChangeArrowheads="1"/>
          </p:cNvSpPr>
          <p:nvPr/>
        </p:nvSpPr>
        <p:spPr bwMode="auto">
          <a:xfrm>
            <a:off x="4158256" y="1312701"/>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文本框 7"/>
          <p:cNvSpPr txBox="1">
            <a:spLocks noChangeArrowheads="1"/>
          </p:cNvSpPr>
          <p:nvPr/>
        </p:nvSpPr>
        <p:spPr bwMode="auto">
          <a:xfrm>
            <a:off x="7693120" y="1357832"/>
            <a:ext cx="2609819" cy="11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gn="ctr" fontAlgn="base">
              <a:spcBef>
                <a:spcPct val="0"/>
              </a:spcBef>
              <a:spcAft>
                <a:spcPct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34"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35" name="直接连接符 34"/>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500"/>
                            </p:stCondLst>
                            <p:childTnLst>
                              <p:par>
                                <p:cTn id="19" presetID="4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ppt_w</p:attrName>
                                        </p:attrNameLst>
                                      </p:cBhvr>
                                      <p:tavLst>
                                        <p:tav tm="0" fmla="#ppt_w*sin(2.5*pi*$)">
                                          <p:val>
                                            <p:fltVal val="0"/>
                                          </p:val>
                                        </p:tav>
                                        <p:tav tm="100000">
                                          <p:val>
                                            <p:fltVal val="1"/>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par>
                          <p:cTn id="32" fill="hold">
                            <p:stCondLst>
                              <p:cond delay="3000"/>
                            </p:stCondLst>
                            <p:childTnLst>
                              <p:par>
                                <p:cTn id="33" presetID="45"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ppt_w</p:attrName>
                                        </p:attrNameLst>
                                      </p:cBhvr>
                                      <p:tavLst>
                                        <p:tav tm="0" fmla="#ppt_w*sin(2.5*pi*$)">
                                          <p:val>
                                            <p:fltVal val="0"/>
                                          </p:val>
                                        </p:tav>
                                        <p:tav tm="100000">
                                          <p:val>
                                            <p:fltVal val="1"/>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4500"/>
                            </p:stCondLst>
                            <p:childTnLst>
                              <p:par>
                                <p:cTn id="47" presetID="45"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ppt_w</p:attrName>
                                        </p:attrNameLst>
                                      </p:cBhvr>
                                      <p:tavLst>
                                        <p:tav tm="0" fmla="#ppt_w*sin(2.5*pi*$)">
                                          <p:val>
                                            <p:fltVal val="0"/>
                                          </p:val>
                                        </p:tav>
                                        <p:tav tm="100000">
                                          <p:val>
                                            <p:fltVal val="1"/>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childTnLst>
                                </p:cTn>
                              </p:par>
                            </p:childTnLst>
                          </p:cTn>
                        </p:par>
                        <p:par>
                          <p:cTn id="52" fill="hold">
                            <p:stCondLst>
                              <p:cond delay="5000"/>
                            </p:stCondLst>
                            <p:childTnLst>
                              <p:par>
                                <p:cTn id="53" presetID="22" presetClass="entr" presetSubtype="4"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par>
                          <p:cTn id="56" fill="hold">
                            <p:stCondLst>
                              <p:cond delay="5500"/>
                            </p:stCondLst>
                            <p:childTnLst>
                              <p:par>
                                <p:cTn id="57" presetID="22" presetClass="entr" presetSubtype="2"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right)">
                                      <p:cBhvr>
                                        <p:cTn id="59" dur="500"/>
                                        <p:tgtEl>
                                          <p:spTgt spid="31"/>
                                        </p:tgtEl>
                                      </p:cBhvr>
                                    </p:animEffect>
                                  </p:childTnLst>
                                </p:cTn>
                              </p:par>
                            </p:childTnLst>
                          </p:cTn>
                        </p:par>
                        <p:par>
                          <p:cTn id="60" fill="hold">
                            <p:stCondLst>
                              <p:cond delay="6000"/>
                            </p:stCondLst>
                            <p:childTnLst>
                              <p:par>
                                <p:cTn id="61" presetID="45"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anim calcmode="lin" valueType="num">
                                      <p:cBhvr>
                                        <p:cTn id="64" dur="500" fill="hold"/>
                                        <p:tgtEl>
                                          <p:spTgt spid="18"/>
                                        </p:tgtEl>
                                        <p:attrNameLst>
                                          <p:attrName>ppt_w</p:attrName>
                                        </p:attrNameLst>
                                      </p:cBhvr>
                                      <p:tavLst>
                                        <p:tav tm="0" fmla="#ppt_w*sin(2.5*pi*$)">
                                          <p:val>
                                            <p:fltVal val="0"/>
                                          </p:val>
                                        </p:tav>
                                        <p:tav tm="100000">
                                          <p:val>
                                            <p:fltVal val="1"/>
                                          </p:val>
                                        </p:tav>
                                      </p:tavLst>
                                    </p:anim>
                                    <p:anim calcmode="lin" valueType="num">
                                      <p:cBhvr>
                                        <p:cTn id="65" dur="500" fill="hold"/>
                                        <p:tgtEl>
                                          <p:spTgt spid="18"/>
                                        </p:tgtEl>
                                        <p:attrNameLst>
                                          <p:attrName>ppt_h</p:attrName>
                                        </p:attrNameLst>
                                      </p:cBhvr>
                                      <p:tavLst>
                                        <p:tav tm="0">
                                          <p:val>
                                            <p:strVal val="#ppt_h"/>
                                          </p:val>
                                        </p:tav>
                                        <p:tav tm="100000">
                                          <p:val>
                                            <p:strVal val="#ppt_h"/>
                                          </p:val>
                                        </p:tav>
                                      </p:tavLst>
                                    </p:anim>
                                  </p:childTnLst>
                                </p:cTn>
                              </p:par>
                            </p:childTnLst>
                          </p:cTn>
                        </p:par>
                        <p:par>
                          <p:cTn id="66" fill="hold">
                            <p:stCondLst>
                              <p:cond delay="6500"/>
                            </p:stCondLst>
                            <p:childTnLst>
                              <p:par>
                                <p:cTn id="67" presetID="22" presetClass="entr" presetSubtype="1"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up)">
                                      <p:cBhvr>
                                        <p:cTn id="69" dur="500"/>
                                        <p:tgtEl>
                                          <p:spTgt spid="5"/>
                                        </p:tgtEl>
                                      </p:cBhvr>
                                    </p:animEffect>
                                  </p:childTnLst>
                                </p:cTn>
                              </p:par>
                            </p:childTnLst>
                          </p:cTn>
                        </p:par>
                        <p:par>
                          <p:cTn id="70" fill="hold">
                            <p:stCondLst>
                              <p:cond delay="7000"/>
                            </p:stCondLst>
                            <p:childTnLst>
                              <p:par>
                                <p:cTn id="71" presetID="22" presetClass="entr" presetSubtype="8"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left)">
                                      <p:cBhvr>
                                        <p:cTn id="73" dur="500"/>
                                        <p:tgtEl>
                                          <p:spTgt spid="29"/>
                                        </p:tgtEl>
                                      </p:cBhvr>
                                    </p:animEffect>
                                  </p:childTnLst>
                                </p:cTn>
                              </p:par>
                            </p:childTnLst>
                          </p:cTn>
                        </p:par>
                        <p:par>
                          <p:cTn id="74" fill="hold">
                            <p:stCondLst>
                              <p:cond delay="7500"/>
                            </p:stCondLst>
                            <p:childTnLst>
                              <p:par>
                                <p:cTn id="75" presetID="45"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anim calcmode="lin" valueType="num">
                                      <p:cBhvr>
                                        <p:cTn id="78" dur="500" fill="hold"/>
                                        <p:tgtEl>
                                          <p:spTgt spid="15"/>
                                        </p:tgtEl>
                                        <p:attrNameLst>
                                          <p:attrName>ppt_w</p:attrName>
                                        </p:attrNameLst>
                                      </p:cBhvr>
                                      <p:tavLst>
                                        <p:tav tm="0" fmla="#ppt_w*sin(2.5*pi*$)">
                                          <p:val>
                                            <p:fltVal val="0"/>
                                          </p:val>
                                        </p:tav>
                                        <p:tav tm="100000">
                                          <p:val>
                                            <p:fltVal val="1"/>
                                          </p:val>
                                        </p:tav>
                                      </p:tavLst>
                                    </p:anim>
                                    <p:anim calcmode="lin" valueType="num">
                                      <p:cBhvr>
                                        <p:cTn id="79" dur="500" fill="hold"/>
                                        <p:tgtEl>
                                          <p:spTgt spid="15"/>
                                        </p:tgtEl>
                                        <p:attrNameLst>
                                          <p:attrName>ppt_h</p:attrName>
                                        </p:attrNameLst>
                                      </p:cBhvr>
                                      <p:tavLst>
                                        <p:tav tm="0">
                                          <p:val>
                                            <p:strVal val="#ppt_h"/>
                                          </p:val>
                                        </p:tav>
                                        <p:tav tm="100000">
                                          <p:val>
                                            <p:strVal val="#ppt_h"/>
                                          </p:val>
                                        </p:tav>
                                      </p:tavLst>
                                    </p:anim>
                                  </p:childTnLst>
                                </p:cTn>
                              </p:par>
                            </p:childTnLst>
                          </p:cTn>
                        </p:par>
                        <p:par>
                          <p:cTn id="80" fill="hold">
                            <p:stCondLst>
                              <p:cond delay="8000"/>
                            </p:stCondLst>
                            <p:childTnLst>
                              <p:par>
                                <p:cTn id="81" presetID="22" presetClass="entr" presetSubtype="4"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00"/>
                                        <p:tgtEl>
                                          <p:spTgt spid="26"/>
                                        </p:tgtEl>
                                      </p:cBhvr>
                                    </p:animEffect>
                                  </p:childTnLst>
                                </p:cTn>
                              </p:par>
                            </p:childTnLst>
                          </p:cTn>
                        </p:par>
                        <p:par>
                          <p:cTn id="84" fill="hold">
                            <p:stCondLst>
                              <p:cond delay="8500"/>
                            </p:stCondLst>
                            <p:childTnLst>
                              <p:par>
                                <p:cTn id="85" presetID="22" presetClass="entr" presetSubtype="2"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right)">
                                      <p:cBhvr>
                                        <p:cTn id="87" dur="500"/>
                                        <p:tgtEl>
                                          <p:spTgt spid="32"/>
                                        </p:tgtEl>
                                      </p:cBhvr>
                                    </p:animEffect>
                                  </p:childTnLst>
                                </p:cTn>
                              </p:par>
                            </p:childTnLst>
                          </p:cTn>
                        </p:par>
                        <p:par>
                          <p:cTn id="88" fill="hold">
                            <p:stCondLst>
                              <p:cond delay="9000"/>
                            </p:stCondLst>
                            <p:childTnLst>
                              <p:par>
                                <p:cTn id="89" presetID="2" presetClass="entr" presetSubtype="1" decel="100000"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0-#ppt_h/2"/>
                                          </p:val>
                                        </p:tav>
                                        <p:tav tm="100000">
                                          <p:val>
                                            <p:strVal val="#ppt_y"/>
                                          </p:val>
                                        </p:tav>
                                      </p:tavLst>
                                    </p:anim>
                                  </p:childTnLst>
                                </p:cTn>
                              </p:par>
                              <p:par>
                                <p:cTn id="93" presetID="22" presetClass="entr" presetSubtype="8" fill="hold" nodeType="withEffect">
                                  <p:stCondLst>
                                    <p:cond delay="400"/>
                                  </p:stCondLst>
                                  <p:childTnLst>
                                    <p:set>
                                      <p:cBhvr>
                                        <p:cTn id="94" dur="1" fill="hold">
                                          <p:stCondLst>
                                            <p:cond delay="0"/>
                                          </p:stCondLst>
                                        </p:cTn>
                                        <p:tgtEl>
                                          <p:spTgt spid="35"/>
                                        </p:tgtEl>
                                        <p:attrNameLst>
                                          <p:attrName>style.visibility</p:attrName>
                                        </p:attrNameLst>
                                      </p:cBhvr>
                                      <p:to>
                                        <p:strVal val="visible"/>
                                      </p:to>
                                    </p:set>
                                    <p:animEffect transition="in" filter="wipe(left)">
                                      <p:cBhvr>
                                        <p:cTn id="95" dur="500"/>
                                        <p:tgtEl>
                                          <p:spTgt spid="35"/>
                                        </p:tgtEl>
                                      </p:cBhvr>
                                    </p:animEffect>
                                  </p:childTnLst>
                                </p:cTn>
                              </p:par>
                              <p:par>
                                <p:cTn id="96" presetID="22" presetClass="entr" presetSubtype="2" fill="hold" nodeType="withEffect">
                                  <p:stCondLst>
                                    <p:cond delay="40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500"/>
                                        <p:tgtEl>
                                          <p:spTgt spid="36"/>
                                        </p:tgtEl>
                                      </p:cBhvr>
                                    </p:animEffect>
                                  </p:childTnLst>
                                </p:cTn>
                              </p:par>
                            </p:childTnLst>
                          </p:cTn>
                        </p:par>
                        <p:par>
                          <p:cTn id="99" fill="hold">
                            <p:stCondLst>
                              <p:cond delay="9500"/>
                            </p:stCondLst>
                            <p:childTnLst>
                              <p:par>
                                <p:cTn id="100" presetID="22" presetClass="entr" presetSubtype="8"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4" grpId="0" animBg="1"/>
      <p:bldP spid="25" grpId="0" animBg="1"/>
      <p:bldP spid="26" grpId="0" animBg="1"/>
      <p:bldP spid="27" grpId="0"/>
      <p:bldP spid="28" grpId="0"/>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7" name="文本框 6"/>
          <p:cNvSpPr txBox="1"/>
          <p:nvPr/>
        </p:nvSpPr>
        <p:spPr>
          <a:xfrm>
            <a:off x="6318913" y="1235639"/>
            <a:ext cx="2236470" cy="2000250"/>
          </a:xfrm>
          <a:prstGeom prst="rect">
            <a:avLst/>
          </a:prstGeom>
          <a:noFill/>
        </p:spPr>
        <p:txBody>
          <a:bodyPr wrap="none" lIns="0" tIns="0" rIns="0" bIns="0" rtlCol="0" anchor="ctr">
            <a:spAutoFit/>
          </a:bodyPr>
          <a:lstStyle/>
          <a:p>
            <a:pPr algn="ctr"/>
            <a:r>
              <a:rPr lang="en-US" altLang="zh-CN" sz="13000" dirty="0">
                <a:gradFill>
                  <a:gsLst>
                    <a:gs pos="34000">
                      <a:srgbClr val="39BDED"/>
                    </a:gs>
                    <a:gs pos="56000">
                      <a:srgbClr val="37DFEA"/>
                    </a:gs>
                    <a:gs pos="80000">
                      <a:srgbClr val="1EF6DF"/>
                    </a:gs>
                    <a:gs pos="11000">
                      <a:srgbClr val="32AAE6"/>
                    </a:gs>
                  </a:gsLst>
                  <a:lin ang="5400000" scaled="1"/>
                </a:gradFill>
                <a:latin typeface="Algerian" panose="04020705040A02060702" pitchFamily="82" charset="0"/>
              </a:rPr>
              <a:t>2029</a:t>
            </a:r>
            <a:endParaRPr lang="zh-CN" altLang="en-US" sz="13000" dirty="0">
              <a:gradFill>
                <a:gsLst>
                  <a:gs pos="34000">
                    <a:srgbClr val="39BDED"/>
                  </a:gs>
                  <a:gs pos="56000">
                    <a:srgbClr val="37DFEA"/>
                  </a:gs>
                  <a:gs pos="80000">
                    <a:srgbClr val="1EF6DF"/>
                  </a:gs>
                  <a:gs pos="11000">
                    <a:srgbClr val="32AAE6"/>
                  </a:gs>
                </a:gsLst>
                <a:lin ang="5400000" scaled="1"/>
              </a:gradFill>
              <a:latin typeface="Algerian" panose="04020705040A02060702" pitchFamily="82" charset="0"/>
            </a:endParaRPr>
          </a:p>
        </p:txBody>
      </p:sp>
      <p:sp>
        <p:nvSpPr>
          <p:cNvPr id="8" name="文本框 7"/>
          <p:cNvSpPr txBox="1"/>
          <p:nvPr/>
        </p:nvSpPr>
        <p:spPr>
          <a:xfrm>
            <a:off x="6826244" y="4014879"/>
            <a:ext cx="1221809" cy="276999"/>
          </a:xfrm>
          <a:prstGeom prst="rect">
            <a:avLst/>
          </a:prstGeom>
          <a:noFill/>
        </p:spPr>
        <p:txBody>
          <a:bodyPr wrap="none" rtlCol="0" anchor="ctr">
            <a:spAutoFit/>
          </a:bodyPr>
          <a:lstStyle/>
          <a:p>
            <a:pPr algn="ctr"/>
            <a:r>
              <a:rPr lang="en-US" altLang="zh-CN" sz="1200" dirty="0">
                <a:solidFill>
                  <a:srgbClr val="1EF6DF"/>
                </a:solidFill>
                <a:cs typeface="+mn-ea"/>
                <a:sym typeface="+mn-lt"/>
              </a:rPr>
              <a:t>DESIGN BY NIC</a:t>
            </a:r>
            <a:endParaRPr lang="zh-CN" altLang="en-US" sz="1200" dirty="0">
              <a:solidFill>
                <a:srgbClr val="1EF6DF"/>
              </a:solidFill>
              <a:cs typeface="+mn-ea"/>
              <a:sym typeface="+mn-lt"/>
            </a:endParaRPr>
          </a:p>
        </p:txBody>
      </p:sp>
      <p:sp>
        <p:nvSpPr>
          <p:cNvPr id="9" name="文本框 8"/>
          <p:cNvSpPr txBox="1"/>
          <p:nvPr/>
        </p:nvSpPr>
        <p:spPr>
          <a:xfrm>
            <a:off x="4655840" y="3146444"/>
            <a:ext cx="5416869" cy="830997"/>
          </a:xfrm>
          <a:prstGeom prst="rect">
            <a:avLst/>
          </a:prstGeom>
          <a:noFill/>
        </p:spPr>
        <p:txBody>
          <a:bodyPr wrap="none" rtlCol="0" anchor="ctr">
            <a:spAutoFit/>
          </a:bodyPr>
          <a:lstStyle/>
          <a:p>
            <a:pPr lvl="0" algn="ctr"/>
            <a:r>
              <a:rPr lang="zh-CN" altLang="en-US" sz="4800" spc="300" dirty="0">
                <a:solidFill>
                  <a:prstClr val="white"/>
                </a:solidFill>
                <a:latin typeface="+mn-ea"/>
                <a:cs typeface="+mn-ea"/>
              </a:rPr>
              <a:t>非常感谢你的观看</a:t>
            </a:r>
            <a:endParaRPr lang="zh-CN" altLang="en-US" sz="4800" spc="300" dirty="0">
              <a:solidFill>
                <a:prstClr val="white"/>
              </a:solidFill>
              <a:latin typeface="+mn-ea"/>
              <a:cs typeface="+mn-ea"/>
            </a:endParaRPr>
          </a:p>
        </p:txBody>
      </p:sp>
      <p:sp>
        <p:nvSpPr>
          <p:cNvPr id="11" name="圆角矩形 10"/>
          <p:cNvSpPr/>
          <p:nvPr/>
        </p:nvSpPr>
        <p:spPr>
          <a:xfrm>
            <a:off x="5807968" y="4718845"/>
            <a:ext cx="3258362" cy="360040"/>
          </a:xfrm>
          <a:prstGeom prst="roundRect">
            <a:avLst>
              <a:gd name="adj" fmla="val 50000"/>
            </a:avLst>
          </a:prstGeom>
          <a:gradFill flip="none" rotWithShape="1">
            <a:gsLst>
              <a:gs pos="0">
                <a:srgbClr val="32AAE6"/>
              </a:gs>
              <a:gs pos="33000">
                <a:srgbClr val="39BDED"/>
              </a:gs>
              <a:gs pos="68000">
                <a:srgbClr val="37DFEA"/>
              </a:gs>
              <a:gs pos="100000">
                <a:srgbClr val="1EF6DF"/>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n-ea"/>
              </a:rPr>
              <a:t>汇报人：</a:t>
            </a:r>
            <a:r>
              <a:rPr lang="en-US" altLang="zh-CN" sz="1600" dirty="0">
                <a:latin typeface="+mn-ea"/>
              </a:rPr>
              <a:t>xxx     </a:t>
            </a:r>
            <a:r>
              <a:rPr lang="zh-CN" altLang="en-US" sz="1600" dirty="0">
                <a:latin typeface="+mn-ea"/>
              </a:rPr>
              <a:t>部门：</a:t>
            </a:r>
            <a:r>
              <a:rPr lang="en-US" altLang="zh-CN" sz="1600" dirty="0">
                <a:latin typeface="+mn-ea"/>
              </a:rPr>
              <a:t>xxx</a:t>
            </a:r>
            <a:endParaRPr lang="en-US" altLang="zh-CN" sz="1600" dirty="0">
              <a:latin typeface="+mn-ea"/>
            </a:endParaRPr>
          </a:p>
        </p:txBody>
      </p:sp>
      <p:pic>
        <p:nvPicPr>
          <p:cNvPr id="10" name="BG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19000"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
        <p14:gallery dir="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3" presetClass="entr" presetSubtype="27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strVal val="2/3*#ppt_w"/>
                                          </p:val>
                                        </p:tav>
                                        <p:tav tm="100000">
                                          <p:val>
                                            <p:strVal val="#ppt_w"/>
                                          </p:val>
                                        </p:tav>
                                      </p:tavLst>
                                    </p:anim>
                                    <p:anim calcmode="lin" valueType="num">
                                      <p:cBhvr>
                                        <p:cTn id="10" dur="1000" fill="hold"/>
                                        <p:tgtEl>
                                          <p:spTgt spid="7"/>
                                        </p:tgtEl>
                                        <p:attrNameLst>
                                          <p:attrName>ppt_h</p:attrName>
                                        </p:attrNameLst>
                                      </p:cBhvr>
                                      <p:tavLst>
                                        <p:tav tm="0">
                                          <p:val>
                                            <p:strVal val="2/3*#ppt_h"/>
                                          </p:val>
                                        </p:tav>
                                        <p:tav tm="100000">
                                          <p:val>
                                            <p:strVal val="#ppt_h"/>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0"/>
                            </p:stCondLst>
                            <p:childTnLst>
                              <p:par>
                                <p:cTn id="17" presetID="2" presetClass="entr" presetSubtype="4" accel="50000" decel="5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ppt_x"/>
                                          </p:val>
                                        </p:tav>
                                        <p:tav tm="100000">
                                          <p:val>
                                            <p:strVal val="#ppt_x"/>
                                          </p:val>
                                        </p:tav>
                                      </p:tavLst>
                                    </p:anim>
                                    <p:anim calcmode="lin" valueType="num">
                                      <p:cBhvr additive="base">
                                        <p:cTn id="20" dur="1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9"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090" y="-35304"/>
            <a:ext cx="12179342" cy="689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2203" y="2587208"/>
            <a:ext cx="12188229" cy="12372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468" y="1400699"/>
            <a:ext cx="2504431" cy="761804"/>
          </a:xfrm>
          <a:prstGeom prst="rect">
            <a:avLst/>
          </a:prstGeom>
        </p:spPr>
      </p:pic>
      <p:sp>
        <p:nvSpPr>
          <p:cNvPr id="5" name="文本框 4"/>
          <p:cNvSpPr txBox="1"/>
          <p:nvPr/>
        </p:nvSpPr>
        <p:spPr>
          <a:xfrm>
            <a:off x="4201012" y="4134306"/>
            <a:ext cx="3799497" cy="1568450"/>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12192000" cy="6858000"/>
          </a:xfrm>
          <a:prstGeom prst="rect">
            <a:avLst/>
          </a:prstGeom>
        </p:spPr>
      </p:pic>
      <p:grpSp>
        <p:nvGrpSpPr>
          <p:cNvPr id="8" name="组合 7"/>
          <p:cNvGrpSpPr/>
          <p:nvPr/>
        </p:nvGrpSpPr>
        <p:grpSpPr>
          <a:xfrm>
            <a:off x="6312024" y="2476500"/>
            <a:ext cx="5879976" cy="1897892"/>
            <a:chOff x="6312024" y="2476500"/>
            <a:chExt cx="5879976" cy="1897892"/>
          </a:xfrm>
        </p:grpSpPr>
        <p:sp>
          <p:nvSpPr>
            <p:cNvPr id="2" name="同侧圆角矩形 1"/>
            <p:cNvSpPr/>
            <p:nvPr/>
          </p:nvSpPr>
          <p:spPr>
            <a:xfrm rot="16200000">
              <a:off x="8303066" y="485458"/>
              <a:ext cx="1897892" cy="5879976"/>
            </a:xfrm>
            <a:prstGeom prst="round2SameRect">
              <a:avLst/>
            </a:prstGeom>
            <a:solidFill>
              <a:srgbClr val="3846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cs typeface="+mn-ea"/>
              </a:endParaRPr>
            </a:p>
          </p:txBody>
        </p:sp>
        <p:sp>
          <p:nvSpPr>
            <p:cNvPr id="10" name="TextBox 20"/>
            <p:cNvSpPr txBox="1"/>
            <p:nvPr/>
          </p:nvSpPr>
          <p:spPr>
            <a:xfrm>
              <a:off x="8400256" y="2742019"/>
              <a:ext cx="2646878" cy="830997"/>
            </a:xfrm>
            <a:prstGeom prst="rect">
              <a:avLst/>
            </a:prstGeom>
            <a:noFill/>
          </p:spPr>
          <p:txBody>
            <a:bodyPr wrap="none" rtlCol="0">
              <a:spAutoFit/>
            </a:bodyPr>
            <a:lstStyle/>
            <a:p>
              <a:r>
                <a:rPr lang="zh-CN" altLang="en-US" sz="4800" dirty="0">
                  <a:solidFill>
                    <a:srgbClr val="1EF6DF"/>
                  </a:solidFill>
                  <a:latin typeface="+mj-ea"/>
                  <a:ea typeface="+mj-ea"/>
                </a:rPr>
                <a:t>输入标题</a:t>
              </a:r>
              <a:endParaRPr lang="zh-CN" altLang="en-US" sz="4800" dirty="0">
                <a:solidFill>
                  <a:srgbClr val="1EF6DF"/>
                </a:solidFill>
                <a:latin typeface="+mj-ea"/>
                <a:ea typeface="+mj-ea"/>
              </a:endParaRPr>
            </a:p>
          </p:txBody>
        </p:sp>
        <p:sp>
          <p:nvSpPr>
            <p:cNvPr id="11" name="文本框 10"/>
            <p:cNvSpPr txBox="1"/>
            <p:nvPr/>
          </p:nvSpPr>
          <p:spPr>
            <a:xfrm>
              <a:off x="8400256" y="3573016"/>
              <a:ext cx="2957861" cy="584775"/>
            </a:xfrm>
            <a:prstGeom prst="rect">
              <a:avLst/>
            </a:prstGeom>
            <a:noFill/>
          </p:spPr>
          <p:txBody>
            <a:bodyPr wrap="none" rtlCol="0">
              <a:spAutoFit/>
            </a:bodyPr>
            <a:lstStyle/>
            <a:p>
              <a:r>
                <a:rPr lang="en-US" altLang="zh-CN" sz="3200" dirty="0">
                  <a:solidFill>
                    <a:schemeClr val="bg1"/>
                  </a:solidFill>
                </a:rPr>
                <a:t>GENERAL VIEW</a:t>
              </a:r>
              <a:endParaRPr lang="en-US" altLang="zh-CN" sz="3200" dirty="0">
                <a:solidFill>
                  <a:schemeClr val="bg1"/>
                </a:solidFill>
              </a:endParaRPr>
            </a:p>
          </p:txBody>
        </p:sp>
      </p:grpSp>
      <p:sp>
        <p:nvSpPr>
          <p:cNvPr id="5" name="圆角矩形 4"/>
          <p:cNvSpPr/>
          <p:nvPr/>
        </p:nvSpPr>
        <p:spPr bwMode="auto">
          <a:xfrm rot="18784635">
            <a:off x="4548718" y="4123267"/>
            <a:ext cx="510116" cy="531284"/>
          </a:xfrm>
          <a:prstGeom prst="roundRect">
            <a:avLst/>
          </a:prstGeom>
          <a:solidFill>
            <a:srgbClr val="32AA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cs typeface="+mn-ea"/>
              <a:sym typeface="+mn-lt"/>
            </a:endParaRPr>
          </a:p>
        </p:txBody>
      </p:sp>
      <p:sp>
        <p:nvSpPr>
          <p:cNvPr id="6" name="TextBox 7"/>
          <p:cNvSpPr txBox="1">
            <a:spLocks noChangeArrowheads="1"/>
          </p:cNvSpPr>
          <p:nvPr/>
        </p:nvSpPr>
        <p:spPr bwMode="auto">
          <a:xfrm>
            <a:off x="6292626" y="2476499"/>
            <a:ext cx="1972015" cy="18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735" b="1" dirty="0">
                <a:solidFill>
                  <a:schemeClr val="bg1"/>
                </a:solidFill>
                <a:latin typeface="Algerian" panose="04020705040A02060702" pitchFamily="82" charset="0"/>
                <a:ea typeface="+mn-ea"/>
                <a:cs typeface="+mn-ea"/>
                <a:sym typeface="+mn-lt"/>
              </a:rPr>
              <a:t>01</a:t>
            </a:r>
            <a:endParaRPr lang="zh-CN" altLang="en-US" sz="11735" b="1" dirty="0">
              <a:solidFill>
                <a:schemeClr val="bg1"/>
              </a:solidFill>
              <a:latin typeface="Algerian" panose="04020705040A02060702" pitchFamily="82" charset="0"/>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doors dir="ver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2" presetClass="entr" presetSubtype="2"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74280" y="4555959"/>
            <a:ext cx="6519363" cy="145983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gradFill>
                <a:gsLst>
                  <a:gs pos="83000">
                    <a:srgbClr val="C00000"/>
                  </a:gs>
                  <a:gs pos="100000">
                    <a:srgbClr val="C00000"/>
                  </a:gs>
                </a:gsLst>
                <a:lin ang="5400000" scaled="1"/>
              </a:gradFill>
            </a:endParaRPr>
          </a:p>
        </p:txBody>
      </p:sp>
      <p:sp>
        <p:nvSpPr>
          <p:cNvPr id="10" name="矩形 9"/>
          <p:cNvSpPr/>
          <p:nvPr/>
        </p:nvSpPr>
        <p:spPr>
          <a:xfrm>
            <a:off x="4966786" y="4986016"/>
            <a:ext cx="6086225" cy="887422"/>
          </a:xfrm>
          <a:prstGeom prst="rect">
            <a:avLst/>
          </a:prstGeom>
        </p:spPr>
        <p:txBody>
          <a:bodyPr wrap="square" lIns="91440" tIns="45720" rIns="91440" bIns="45720">
            <a:spAutoFit/>
          </a:bodyPr>
          <a:lstStyle/>
          <a:p>
            <a:pPr>
              <a:lnSpc>
                <a:spcPts val="31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单击添加文字内容，言简意赅不罗嗦。单击添加文字内容，言简意赅不罗嗦。</a:t>
            </a:r>
            <a:r>
              <a:rPr lang="zh-CN" altLang="en-US" sz="1335" dirty="0">
                <a:solidFill>
                  <a:schemeClr val="bg1">
                    <a:lumMod val="50000"/>
                  </a:schemeClr>
                </a:solidFill>
                <a:latin typeface="微软雅黑" panose="020B0503020204020204" pitchFamily="34" charset="-122"/>
                <a:ea typeface="微软雅黑" panose="020B0503020204020204" pitchFamily="34" charset="-122"/>
              </a:rPr>
              <a:t>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0"/>
          <p:cNvGrpSpPr/>
          <p:nvPr/>
        </p:nvGrpSpPr>
        <p:grpSpPr>
          <a:xfrm>
            <a:off x="5253542" y="4296435"/>
            <a:ext cx="2529636" cy="507530"/>
            <a:chOff x="4904651" y="1612051"/>
            <a:chExt cx="2529636" cy="677945"/>
          </a:xfrm>
        </p:grpSpPr>
        <p:sp>
          <p:nvSpPr>
            <p:cNvPr id="12" name="圆角矩形 11"/>
            <p:cNvSpPr/>
            <p:nvPr/>
          </p:nvSpPr>
          <p:spPr>
            <a:xfrm>
              <a:off x="4904651" y="1612051"/>
              <a:ext cx="2529636" cy="67794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90000">
                      <a:srgbClr val="C00000"/>
                    </a:gs>
                    <a:gs pos="30000">
                      <a:srgbClr val="FF3300"/>
                    </a:gs>
                  </a:gsLst>
                  <a:lin ang="5400000" scaled="1"/>
                </a:gradFill>
              </a:endParaRPr>
            </a:p>
          </p:txBody>
        </p:sp>
        <p:sp>
          <p:nvSpPr>
            <p:cNvPr id="13" name="矩形 12"/>
            <p:cNvSpPr/>
            <p:nvPr/>
          </p:nvSpPr>
          <p:spPr>
            <a:xfrm>
              <a:off x="5050444" y="1657628"/>
              <a:ext cx="2239192" cy="616680"/>
            </a:xfrm>
            <a:prstGeom prst="rect">
              <a:avLst/>
            </a:prstGeom>
          </p:spPr>
          <p:txBody>
            <a:bodyPr wrap="square">
              <a:spAutoFit/>
            </a:bodyPr>
            <a:lstStyle/>
            <a:p>
              <a:pPr algn="ctr"/>
              <a:r>
                <a:rPr lang="zh-CN" altLang="en-US" sz="2400" b="1" dirty="0">
                  <a:gradFill>
                    <a:gsLst>
                      <a:gs pos="83000">
                        <a:prstClr val="white"/>
                      </a:gs>
                      <a:gs pos="100000">
                        <a:prstClr val="white"/>
                      </a:gs>
                    </a:gsLst>
                    <a:lin ang="5400000" scaled="1"/>
                  </a:gradFill>
                  <a:latin typeface="微软雅黑" panose="020B0503020204020204" pitchFamily="34" charset="-122"/>
                  <a:ea typeface="微软雅黑" panose="020B0503020204020204" pitchFamily="34" charset="-122"/>
                </a:rPr>
                <a:t>欧洲各国科技</a:t>
              </a:r>
              <a:endParaRPr lang="zh-CN" altLang="en-US" sz="2400" b="1" dirty="0">
                <a:gradFill>
                  <a:gsLst>
                    <a:gs pos="83000">
                      <a:prstClr val="white"/>
                    </a:gs>
                    <a:gs pos="100000">
                      <a:prstClr val="white"/>
                    </a:gs>
                  </a:gsLst>
                  <a:lin ang="5400000" scaled="1"/>
                </a:gradFill>
                <a:latin typeface="微软雅黑" panose="020B0503020204020204" pitchFamily="34" charset="-122"/>
                <a:ea typeface="微软雅黑" panose="020B0503020204020204" pitchFamily="34" charset="-122"/>
              </a:endParaRPr>
            </a:p>
          </p:txBody>
        </p:sp>
      </p:grpSp>
      <p:sp>
        <p:nvSpPr>
          <p:cNvPr id="14" name="矩形 13"/>
          <p:cNvSpPr/>
          <p:nvPr/>
        </p:nvSpPr>
        <p:spPr>
          <a:xfrm>
            <a:off x="862081" y="2033117"/>
            <a:ext cx="3485331" cy="3982673"/>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gradFill>
                <a:gsLst>
                  <a:gs pos="83000">
                    <a:srgbClr val="C00000"/>
                  </a:gs>
                  <a:gs pos="100000">
                    <a:srgbClr val="C00000"/>
                  </a:gs>
                </a:gsLst>
                <a:lin ang="5400000" scaled="1"/>
              </a:gradFill>
            </a:endParaRPr>
          </a:p>
        </p:txBody>
      </p:sp>
      <p:sp>
        <p:nvSpPr>
          <p:cNvPr id="15" name="矩形 14"/>
          <p:cNvSpPr/>
          <p:nvPr/>
        </p:nvSpPr>
        <p:spPr>
          <a:xfrm>
            <a:off x="1054585" y="2463174"/>
            <a:ext cx="3180531" cy="2875146"/>
          </a:xfrm>
          <a:prstGeom prst="rect">
            <a:avLst/>
          </a:prstGeom>
        </p:spPr>
        <p:txBody>
          <a:bodyPr wrap="square" lIns="91440" tIns="45720" rIns="91440" bIns="45720">
            <a:spAutoFit/>
          </a:bodyPr>
          <a:lstStyle/>
          <a:p>
            <a:pPr>
              <a:lnSpc>
                <a:spcPts val="31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单击添加文字内容，言简意赅不罗嗦。单击添加文字内容，言简意赅不罗嗦。单击添加文字内容，言简意赅不罗嗦。单击添加文字内容，言简意赅不罗嗦。单击添加文字内容，言简意赅不罗嗦。单击添加文字内容，言简意赅不罗嗦。</a:t>
            </a:r>
            <a:endParaRPr lang="zh-CN" altLang="en-US" sz="1335"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 name="组合 15"/>
          <p:cNvGrpSpPr/>
          <p:nvPr/>
        </p:nvGrpSpPr>
        <p:grpSpPr>
          <a:xfrm>
            <a:off x="1341343" y="1773593"/>
            <a:ext cx="2529636" cy="507530"/>
            <a:chOff x="4904651" y="1612051"/>
            <a:chExt cx="2529636" cy="677945"/>
          </a:xfrm>
        </p:grpSpPr>
        <p:sp>
          <p:nvSpPr>
            <p:cNvPr id="17" name="圆角矩形 16"/>
            <p:cNvSpPr/>
            <p:nvPr/>
          </p:nvSpPr>
          <p:spPr>
            <a:xfrm>
              <a:off x="4904651" y="1612051"/>
              <a:ext cx="2529636" cy="67794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90000">
                      <a:srgbClr val="C00000"/>
                    </a:gs>
                    <a:gs pos="30000">
                      <a:srgbClr val="FF3300"/>
                    </a:gs>
                  </a:gsLst>
                  <a:lin ang="5400000" scaled="1"/>
                </a:gradFill>
              </a:endParaRPr>
            </a:p>
          </p:txBody>
        </p:sp>
        <p:sp>
          <p:nvSpPr>
            <p:cNvPr id="18" name="矩形 17"/>
            <p:cNvSpPr/>
            <p:nvPr/>
          </p:nvSpPr>
          <p:spPr>
            <a:xfrm>
              <a:off x="5050444" y="1657628"/>
              <a:ext cx="2239192" cy="616680"/>
            </a:xfrm>
            <a:prstGeom prst="rect">
              <a:avLst/>
            </a:prstGeom>
          </p:spPr>
          <p:txBody>
            <a:bodyPr wrap="square">
              <a:spAutoFit/>
            </a:bodyPr>
            <a:lstStyle/>
            <a:p>
              <a:pPr algn="ctr"/>
              <a:r>
                <a:rPr lang="zh-CN" altLang="en-US" sz="2400" b="1" dirty="0">
                  <a:gradFill>
                    <a:gsLst>
                      <a:gs pos="83000">
                        <a:prstClr val="white"/>
                      </a:gs>
                      <a:gs pos="100000">
                        <a:prstClr val="white"/>
                      </a:gs>
                    </a:gsLst>
                    <a:lin ang="5400000" scaled="1"/>
                  </a:gradFill>
                  <a:latin typeface="微软雅黑" panose="020B0503020204020204" pitchFamily="34" charset="-122"/>
                  <a:ea typeface="微软雅黑" panose="020B0503020204020204" pitchFamily="34" charset="-122"/>
                </a:rPr>
                <a:t>全民未来科技</a:t>
              </a:r>
              <a:endParaRPr lang="zh-CN" altLang="en-US" sz="2400" b="1" dirty="0">
                <a:gradFill>
                  <a:gsLst>
                    <a:gs pos="83000">
                      <a:prstClr val="white"/>
                    </a:gs>
                    <a:gs pos="100000">
                      <a:prstClr val="white"/>
                    </a:gs>
                  </a:gsLst>
                  <a:lin ang="5400000" scaled="1"/>
                </a:gradFill>
                <a:latin typeface="微软雅黑" panose="020B0503020204020204" pitchFamily="34" charset="-122"/>
                <a:ea typeface="微软雅黑" panose="020B0503020204020204" pitchFamily="34" charset="-122"/>
              </a:endParaRPr>
            </a:p>
          </p:txBody>
        </p:sp>
      </p:grpSp>
      <p:sp>
        <p:nvSpPr>
          <p:cNvPr id="20" name="矩形 19"/>
          <p:cNvSpPr>
            <a:spLocks noChangeAspect="1"/>
          </p:cNvSpPr>
          <p:nvPr/>
        </p:nvSpPr>
        <p:spPr>
          <a:xfrm>
            <a:off x="5231904" y="1892830"/>
            <a:ext cx="3170829" cy="2032713"/>
          </a:xfrm>
          <a:prstGeom prst="rect">
            <a:avLst/>
          </a:prstGeom>
          <a:blipFill>
            <a:blip r:embed="rId1"/>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noAutofit/>
          </a:bodyPr>
          <a:lstStyle/>
          <a:p>
            <a:pPr algn="ctr"/>
            <a:endParaRPr lang="zh-CN" altLang="en-US" sz="2400">
              <a:solidFill>
                <a:schemeClr val="bg1">
                  <a:alpha val="99000"/>
                </a:schemeClr>
              </a:solidFill>
            </a:endParaRPr>
          </a:p>
        </p:txBody>
      </p:sp>
      <p:sp>
        <p:nvSpPr>
          <p:cNvPr id="23"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24"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25" name="直接连接符 24"/>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500"/>
                                        <p:tgtEl>
                                          <p:spTgt spid="9"/>
                                        </p:tgtEl>
                                      </p:cBhvr>
                                    </p:animEffect>
                                  </p:childTnLst>
                                </p:cTn>
                              </p:par>
                              <p:par>
                                <p:cTn id="13" presetID="42" presetClass="entr" presetSubtype="0" fill="hold" grpId="0" nodeType="withEffect">
                                  <p:stCondLst>
                                    <p:cond delay="1500"/>
                                  </p:stCondLst>
                                  <p:iterate type="lt">
                                    <p:tmPct val="1908"/>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1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Effect transition="in" filter="fade">
                                      <p:cBhvr>
                                        <p:cTn id="22" dur="1000"/>
                                        <p:tgtEl>
                                          <p:spTgt spid="20"/>
                                        </p:tgtEl>
                                      </p:cBhvr>
                                    </p:animEffect>
                                  </p:childTnLst>
                                </p:cTn>
                              </p:par>
                              <p:par>
                                <p:cTn id="23" presetID="0" presetClass="path" presetSubtype="0" accel="50000" decel="50000" fill="hold" grpId="1" nodeType="withEffect">
                                  <p:stCondLst>
                                    <p:cond delay="1500"/>
                                  </p:stCondLst>
                                  <p:childTnLst>
                                    <p:animMotion origin="layout" path="M 0.29023 0.56782 C 0.28425 0.53541 0.26706 0.51967 0.2569 0.49143 C 0.24805 0.46643 0.23841 0.4419 0.22917 0.41736 C 0.22487 0.40555 0.22044 0.39051 0.21393 0.38264 C 0.21237 0.37708 0.21185 0.37037 0.20977 0.36551 C 0.20729 0.35995 0.20404 0.35578 0.20143 0.35069 C 0.19492 0.33796 0.18906 0.32152 0.18333 0.30856 C 0.17813 0.29652 0.17135 0.28727 0.16523 0.27662 C 0.16042 0.26782 0.15742 0.2537 0.15273 0.24444 C 0.14701 0.2331 0.14076 0.22315 0.13477 0.21227 C 0.12669 0.19815 0.11966 0.17708 0.10833 0.17037 C 0.10326 0.15717 0.09622 0.1456 0.09023 0.13333 C 0.0849 0.12222 0.0819 0.11203 0.075 0.1037 C 0.06576 0.07893 0.05039 0.05833 0.0375 0.03958 C 0.02969 0.02777 0.03737 0.04166 0.02773 0.02963 C 0.01185 0.00949 0.03711 0.03611 0.0181 0.01481 C 0.01289 0.00902 0.00677 0.0074 -4.16667E-7 2.96296E-6 " pathEditMode="relative" rAng="0" ptsTypes="AAAAAAAAAAAAAAAAA">
                                      <p:cBhvr>
                                        <p:cTn id="24" dur="1000" fill="hold"/>
                                        <p:tgtEl>
                                          <p:spTgt spid="20"/>
                                        </p:tgtEl>
                                        <p:attrNameLst>
                                          <p:attrName>ppt_x</p:attrName>
                                          <p:attrName>ppt_y</p:attrName>
                                        </p:attrNameLst>
                                      </p:cBhvr>
                                      <p:rCtr x="-14518" y="-28403"/>
                                    </p:animMotion>
                                  </p:childTnLst>
                                </p:cTn>
                              </p:par>
                              <p:par>
                                <p:cTn id="25" presetID="8" presetClass="emph" presetSubtype="0" fill="hold" grpId="2" nodeType="withEffect">
                                  <p:stCondLst>
                                    <p:cond delay="1500"/>
                                  </p:stCondLst>
                                  <p:childTnLst>
                                    <p:animRot by="21600000">
                                      <p:cBhvr>
                                        <p:cTn id="26" dur="1000" fill="hold"/>
                                        <p:tgtEl>
                                          <p:spTgt spid="20"/>
                                        </p:tgtEl>
                                        <p:attrNameLst>
                                          <p:attrName>r</p:attrName>
                                        </p:attrNameLst>
                                      </p:cBhvr>
                                    </p:animRot>
                                  </p:childTnLst>
                                </p:cTn>
                              </p:par>
                            </p:childTnLst>
                          </p:cTn>
                        </p:par>
                        <p:par>
                          <p:cTn id="27" fill="hold">
                            <p:stCondLst>
                              <p:cond delay="3953"/>
                            </p:stCondLst>
                            <p:childTnLst>
                              <p:par>
                                <p:cTn id="28" presetID="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childTnLst>
                          </p:cTn>
                        </p:par>
                        <p:par>
                          <p:cTn id="32" fill="hold">
                            <p:stCondLst>
                              <p:cond delay="4453"/>
                            </p:stCondLst>
                            <p:childTnLst>
                              <p:par>
                                <p:cTn id="33" presetID="21" presetClass="entr" presetSubtype="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1500"/>
                                        <p:tgtEl>
                                          <p:spTgt spid="14"/>
                                        </p:tgtEl>
                                      </p:cBhvr>
                                    </p:animEffect>
                                  </p:childTnLst>
                                </p:cTn>
                              </p:par>
                              <p:par>
                                <p:cTn id="36" presetID="42" presetClass="entr" presetSubtype="0" fill="hold" grpId="0" nodeType="withEffect">
                                  <p:stCondLst>
                                    <p:cond delay="1500"/>
                                  </p:stCondLst>
                                  <p:iterate type="lt">
                                    <p:tmPct val="1908"/>
                                  </p:iterate>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8881"/>
                            </p:stCondLst>
                            <p:childTnLst>
                              <p:par>
                                <p:cTn id="42" presetID="2" presetClass="entr" presetSubtype="1" decel="10000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0-#ppt_h/2"/>
                                          </p:val>
                                        </p:tav>
                                        <p:tav tm="100000">
                                          <p:val>
                                            <p:strVal val="#ppt_y"/>
                                          </p:val>
                                        </p:tav>
                                      </p:tavLst>
                                    </p:anim>
                                  </p:childTnLst>
                                </p:cTn>
                              </p:par>
                              <p:par>
                                <p:cTn id="46" presetID="22" presetClass="entr" presetSubtype="8" fill="hold" nodeType="withEffect">
                                  <p:stCondLst>
                                    <p:cond delay="4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2" fill="hold" nodeType="withEffect">
                                  <p:stCondLst>
                                    <p:cond delay="40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par>
                          <p:cTn id="52" fill="hold">
                            <p:stCondLst>
                              <p:cond delay="9381"/>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6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15" grpId="0"/>
      <p:bldP spid="20" grpId="0" animBg="1"/>
      <p:bldP spid="20" grpId="1" animBg="1"/>
      <p:bldP spid="20" grpId="2"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4121761" y="3324495"/>
            <a:ext cx="5745163" cy="850900"/>
            <a:chOff x="2822576" y="3382963"/>
            <a:chExt cx="5745163" cy="850900"/>
          </a:xfrm>
          <a:solidFill>
            <a:schemeClr val="accent1"/>
          </a:solidFill>
        </p:grpSpPr>
        <p:sp>
          <p:nvSpPr>
            <p:cNvPr id="10" name="Freeform 5"/>
            <p:cNvSpPr/>
            <p:nvPr/>
          </p:nvSpPr>
          <p:spPr bwMode="auto">
            <a:xfrm>
              <a:off x="2951164" y="3709988"/>
              <a:ext cx="5616575" cy="230187"/>
            </a:xfrm>
            <a:custGeom>
              <a:avLst/>
              <a:gdLst>
                <a:gd name="T0" fmla="*/ 171 w 174"/>
                <a:gd name="T1" fmla="*/ 7 h 7"/>
                <a:gd name="T2" fmla="*/ 3 w 174"/>
                <a:gd name="T3" fmla="*/ 7 h 7"/>
                <a:gd name="T4" fmla="*/ 0 w 174"/>
                <a:gd name="T5" fmla="*/ 3 h 7"/>
                <a:gd name="T6" fmla="*/ 3 w 174"/>
                <a:gd name="T7" fmla="*/ 0 h 7"/>
                <a:gd name="T8" fmla="*/ 171 w 174"/>
                <a:gd name="T9" fmla="*/ 0 h 7"/>
                <a:gd name="T10" fmla="*/ 174 w 174"/>
                <a:gd name="T11" fmla="*/ 3 h 7"/>
                <a:gd name="T12" fmla="*/ 171 w 17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4" h="7">
                  <a:moveTo>
                    <a:pt x="171" y="7"/>
                  </a:moveTo>
                  <a:cubicBezTo>
                    <a:pt x="3" y="7"/>
                    <a:pt x="3" y="7"/>
                    <a:pt x="3" y="7"/>
                  </a:cubicBezTo>
                  <a:cubicBezTo>
                    <a:pt x="1" y="7"/>
                    <a:pt x="0" y="5"/>
                    <a:pt x="0" y="3"/>
                  </a:cubicBezTo>
                  <a:cubicBezTo>
                    <a:pt x="0" y="1"/>
                    <a:pt x="1" y="0"/>
                    <a:pt x="3" y="0"/>
                  </a:cubicBezTo>
                  <a:cubicBezTo>
                    <a:pt x="171" y="0"/>
                    <a:pt x="171" y="0"/>
                    <a:pt x="171" y="0"/>
                  </a:cubicBezTo>
                  <a:cubicBezTo>
                    <a:pt x="173" y="0"/>
                    <a:pt x="174" y="1"/>
                    <a:pt x="174" y="3"/>
                  </a:cubicBezTo>
                  <a:cubicBezTo>
                    <a:pt x="174" y="5"/>
                    <a:pt x="173" y="7"/>
                    <a:pt x="1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 name="Freeform 14"/>
            <p:cNvSpPr/>
            <p:nvPr/>
          </p:nvSpPr>
          <p:spPr bwMode="auto">
            <a:xfrm>
              <a:off x="2822576" y="3382963"/>
              <a:ext cx="515938" cy="850900"/>
            </a:xfrm>
            <a:custGeom>
              <a:avLst/>
              <a:gdLst>
                <a:gd name="T0" fmla="*/ 13 w 16"/>
                <a:gd name="T1" fmla="*/ 26 h 26"/>
                <a:gd name="T2" fmla="*/ 11 w 16"/>
                <a:gd name="T3" fmla="*/ 25 h 26"/>
                <a:gd name="T4" fmla="*/ 1 w 16"/>
                <a:gd name="T5" fmla="*/ 16 h 26"/>
                <a:gd name="T6" fmla="*/ 1 w 16"/>
                <a:gd name="T7" fmla="*/ 11 h 26"/>
                <a:gd name="T8" fmla="*/ 11 w 16"/>
                <a:gd name="T9" fmla="*/ 2 h 26"/>
                <a:gd name="T10" fmla="*/ 15 w 16"/>
                <a:gd name="T11" fmla="*/ 2 h 26"/>
                <a:gd name="T12" fmla="*/ 15 w 16"/>
                <a:gd name="T13" fmla="*/ 6 h 26"/>
                <a:gd name="T14" fmla="*/ 8 w 16"/>
                <a:gd name="T15" fmla="*/ 13 h 26"/>
                <a:gd name="T16" fmla="*/ 15 w 16"/>
                <a:gd name="T17" fmla="*/ 21 h 26"/>
                <a:gd name="T18" fmla="*/ 15 w 16"/>
                <a:gd name="T19" fmla="*/ 25 h 26"/>
                <a:gd name="T20" fmla="*/ 13 w 1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13" y="26"/>
                  </a:moveTo>
                  <a:cubicBezTo>
                    <a:pt x="12" y="26"/>
                    <a:pt x="11" y="26"/>
                    <a:pt x="11" y="25"/>
                  </a:cubicBezTo>
                  <a:cubicBezTo>
                    <a:pt x="1" y="16"/>
                    <a:pt x="1" y="16"/>
                    <a:pt x="1" y="16"/>
                  </a:cubicBezTo>
                  <a:cubicBezTo>
                    <a:pt x="0" y="14"/>
                    <a:pt x="0" y="12"/>
                    <a:pt x="1" y="11"/>
                  </a:cubicBezTo>
                  <a:cubicBezTo>
                    <a:pt x="11" y="2"/>
                    <a:pt x="11" y="2"/>
                    <a:pt x="11" y="2"/>
                  </a:cubicBezTo>
                  <a:cubicBezTo>
                    <a:pt x="12" y="0"/>
                    <a:pt x="14" y="0"/>
                    <a:pt x="15" y="2"/>
                  </a:cubicBezTo>
                  <a:cubicBezTo>
                    <a:pt x="16" y="3"/>
                    <a:pt x="16" y="5"/>
                    <a:pt x="15" y="6"/>
                  </a:cubicBezTo>
                  <a:cubicBezTo>
                    <a:pt x="8" y="13"/>
                    <a:pt x="8" y="13"/>
                    <a:pt x="8" y="13"/>
                  </a:cubicBezTo>
                  <a:cubicBezTo>
                    <a:pt x="15" y="21"/>
                    <a:pt x="15" y="21"/>
                    <a:pt x="15" y="21"/>
                  </a:cubicBezTo>
                  <a:cubicBezTo>
                    <a:pt x="16" y="22"/>
                    <a:pt x="16" y="24"/>
                    <a:pt x="15" y="25"/>
                  </a:cubicBezTo>
                  <a:cubicBezTo>
                    <a:pt x="14" y="26"/>
                    <a:pt x="14"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3" name="组合 11"/>
          <p:cNvGrpSpPr/>
          <p:nvPr/>
        </p:nvGrpSpPr>
        <p:grpSpPr>
          <a:xfrm>
            <a:off x="5315561" y="2605358"/>
            <a:ext cx="4681539" cy="1276351"/>
            <a:chOff x="4016376" y="2663825"/>
            <a:chExt cx="4681538" cy="1276350"/>
          </a:xfrm>
          <a:solidFill>
            <a:schemeClr val="accent4"/>
          </a:solidFill>
        </p:grpSpPr>
        <p:sp>
          <p:nvSpPr>
            <p:cNvPr id="13" name="Freeform 6"/>
            <p:cNvSpPr/>
            <p:nvPr/>
          </p:nvSpPr>
          <p:spPr bwMode="auto">
            <a:xfrm>
              <a:off x="4178301" y="2728913"/>
              <a:ext cx="4519613" cy="1211262"/>
            </a:xfrm>
            <a:custGeom>
              <a:avLst/>
              <a:gdLst>
                <a:gd name="T0" fmla="*/ 137 w 140"/>
                <a:gd name="T1" fmla="*/ 37 h 37"/>
                <a:gd name="T2" fmla="*/ 29 w 140"/>
                <a:gd name="T3" fmla="*/ 37 h 37"/>
                <a:gd name="T4" fmla="*/ 13 w 140"/>
                <a:gd name="T5" fmla="*/ 27 h 37"/>
                <a:gd name="T6" fmla="*/ 1 w 140"/>
                <a:gd name="T7" fmla="*/ 5 h 37"/>
                <a:gd name="T8" fmla="*/ 2 w 140"/>
                <a:gd name="T9" fmla="*/ 0 h 37"/>
                <a:gd name="T10" fmla="*/ 7 w 140"/>
                <a:gd name="T11" fmla="*/ 2 h 37"/>
                <a:gd name="T12" fmla="*/ 19 w 140"/>
                <a:gd name="T13" fmla="*/ 24 h 37"/>
                <a:gd name="T14" fmla="*/ 29 w 140"/>
                <a:gd name="T15" fmla="*/ 30 h 37"/>
                <a:gd name="T16" fmla="*/ 137 w 140"/>
                <a:gd name="T17" fmla="*/ 30 h 37"/>
                <a:gd name="T18" fmla="*/ 140 w 140"/>
                <a:gd name="T19" fmla="*/ 33 h 37"/>
                <a:gd name="T20" fmla="*/ 137 w 14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7">
                  <a:moveTo>
                    <a:pt x="137" y="37"/>
                  </a:moveTo>
                  <a:cubicBezTo>
                    <a:pt x="29" y="37"/>
                    <a:pt x="29" y="37"/>
                    <a:pt x="29" y="37"/>
                  </a:cubicBezTo>
                  <a:cubicBezTo>
                    <a:pt x="22" y="37"/>
                    <a:pt x="16" y="33"/>
                    <a:pt x="13" y="27"/>
                  </a:cubicBezTo>
                  <a:cubicBezTo>
                    <a:pt x="1" y="5"/>
                    <a:pt x="1" y="5"/>
                    <a:pt x="1" y="5"/>
                  </a:cubicBezTo>
                  <a:cubicBezTo>
                    <a:pt x="0" y="4"/>
                    <a:pt x="1" y="1"/>
                    <a:pt x="2" y="0"/>
                  </a:cubicBezTo>
                  <a:cubicBezTo>
                    <a:pt x="4" y="0"/>
                    <a:pt x="6" y="0"/>
                    <a:pt x="7" y="2"/>
                  </a:cubicBezTo>
                  <a:cubicBezTo>
                    <a:pt x="19" y="24"/>
                    <a:pt x="19" y="24"/>
                    <a:pt x="19" y="24"/>
                  </a:cubicBezTo>
                  <a:cubicBezTo>
                    <a:pt x="21" y="28"/>
                    <a:pt x="25" y="30"/>
                    <a:pt x="29" y="30"/>
                  </a:cubicBezTo>
                  <a:cubicBezTo>
                    <a:pt x="137" y="30"/>
                    <a:pt x="137" y="30"/>
                    <a:pt x="137" y="30"/>
                  </a:cubicBezTo>
                  <a:cubicBezTo>
                    <a:pt x="139" y="30"/>
                    <a:pt x="140" y="32"/>
                    <a:pt x="140" y="33"/>
                  </a:cubicBezTo>
                  <a:cubicBezTo>
                    <a:pt x="140" y="35"/>
                    <a:pt x="139" y="37"/>
                    <a:pt x="137"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 name="Freeform 8"/>
            <p:cNvSpPr/>
            <p:nvPr/>
          </p:nvSpPr>
          <p:spPr bwMode="auto">
            <a:xfrm>
              <a:off x="4016376" y="2663825"/>
              <a:ext cx="839788" cy="654050"/>
            </a:xfrm>
            <a:custGeom>
              <a:avLst/>
              <a:gdLst>
                <a:gd name="T0" fmla="*/ 3 w 26"/>
                <a:gd name="T1" fmla="*/ 20 h 20"/>
                <a:gd name="T2" fmla="*/ 2 w 26"/>
                <a:gd name="T3" fmla="*/ 20 h 20"/>
                <a:gd name="T4" fmla="*/ 1 w 26"/>
                <a:gd name="T5" fmla="*/ 16 h 20"/>
                <a:gd name="T6" fmla="*/ 6 w 26"/>
                <a:gd name="T7" fmla="*/ 2 h 20"/>
                <a:gd name="T8" fmla="*/ 10 w 26"/>
                <a:gd name="T9" fmla="*/ 0 h 20"/>
                <a:gd name="T10" fmla="*/ 24 w 26"/>
                <a:gd name="T11" fmla="*/ 5 h 20"/>
                <a:gd name="T12" fmla="*/ 25 w 26"/>
                <a:gd name="T13" fmla="*/ 9 h 20"/>
                <a:gd name="T14" fmla="*/ 22 w 26"/>
                <a:gd name="T15" fmla="*/ 11 h 20"/>
                <a:gd name="T16" fmla="*/ 10 w 26"/>
                <a:gd name="T17" fmla="*/ 7 h 20"/>
                <a:gd name="T18" fmla="*/ 6 w 26"/>
                <a:gd name="T19" fmla="*/ 18 h 20"/>
                <a:gd name="T20" fmla="*/ 3 w 2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3" y="20"/>
                  </a:moveTo>
                  <a:cubicBezTo>
                    <a:pt x="3" y="20"/>
                    <a:pt x="3" y="20"/>
                    <a:pt x="2" y="20"/>
                  </a:cubicBezTo>
                  <a:cubicBezTo>
                    <a:pt x="1" y="19"/>
                    <a:pt x="0" y="18"/>
                    <a:pt x="1" y="16"/>
                  </a:cubicBezTo>
                  <a:cubicBezTo>
                    <a:pt x="6" y="2"/>
                    <a:pt x="6" y="2"/>
                    <a:pt x="6" y="2"/>
                  </a:cubicBezTo>
                  <a:cubicBezTo>
                    <a:pt x="6" y="1"/>
                    <a:pt x="8" y="0"/>
                    <a:pt x="10" y="0"/>
                  </a:cubicBezTo>
                  <a:cubicBezTo>
                    <a:pt x="24" y="5"/>
                    <a:pt x="24" y="5"/>
                    <a:pt x="24" y="5"/>
                  </a:cubicBezTo>
                  <a:cubicBezTo>
                    <a:pt x="25" y="6"/>
                    <a:pt x="26" y="8"/>
                    <a:pt x="25" y="9"/>
                  </a:cubicBezTo>
                  <a:cubicBezTo>
                    <a:pt x="25" y="11"/>
                    <a:pt x="23" y="12"/>
                    <a:pt x="22" y="11"/>
                  </a:cubicBezTo>
                  <a:cubicBezTo>
                    <a:pt x="10" y="7"/>
                    <a:pt x="10" y="7"/>
                    <a:pt x="10" y="7"/>
                  </a:cubicBezTo>
                  <a:cubicBezTo>
                    <a:pt x="6" y="18"/>
                    <a:pt x="6" y="18"/>
                    <a:pt x="6" y="18"/>
                  </a:cubicBezTo>
                  <a:cubicBezTo>
                    <a:pt x="6" y="19"/>
                    <a:pt x="5" y="20"/>
                    <a:pt x="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4" name="组合 14"/>
          <p:cNvGrpSpPr/>
          <p:nvPr/>
        </p:nvGrpSpPr>
        <p:grpSpPr>
          <a:xfrm>
            <a:off x="6833211" y="2146572"/>
            <a:ext cx="3227388" cy="1735137"/>
            <a:chOff x="5534026" y="2205038"/>
            <a:chExt cx="3227388" cy="1735137"/>
          </a:xfrm>
          <a:solidFill>
            <a:schemeClr val="accent2"/>
          </a:solidFill>
        </p:grpSpPr>
        <p:sp>
          <p:nvSpPr>
            <p:cNvPr id="16" name="Freeform 9"/>
            <p:cNvSpPr/>
            <p:nvPr/>
          </p:nvSpPr>
          <p:spPr bwMode="auto">
            <a:xfrm>
              <a:off x="5695951" y="2271713"/>
              <a:ext cx="3065463" cy="1668462"/>
            </a:xfrm>
            <a:custGeom>
              <a:avLst/>
              <a:gdLst>
                <a:gd name="T0" fmla="*/ 92 w 95"/>
                <a:gd name="T1" fmla="*/ 51 h 51"/>
                <a:gd name="T2" fmla="*/ 36 w 95"/>
                <a:gd name="T3" fmla="*/ 51 h 51"/>
                <a:gd name="T4" fmla="*/ 20 w 95"/>
                <a:gd name="T5" fmla="*/ 41 h 51"/>
                <a:gd name="T6" fmla="*/ 1 w 95"/>
                <a:gd name="T7" fmla="*/ 6 h 51"/>
                <a:gd name="T8" fmla="*/ 2 w 95"/>
                <a:gd name="T9" fmla="*/ 1 h 51"/>
                <a:gd name="T10" fmla="*/ 7 w 95"/>
                <a:gd name="T11" fmla="*/ 3 h 51"/>
                <a:gd name="T12" fmla="*/ 26 w 95"/>
                <a:gd name="T13" fmla="*/ 38 h 51"/>
                <a:gd name="T14" fmla="*/ 36 w 95"/>
                <a:gd name="T15" fmla="*/ 44 h 51"/>
                <a:gd name="T16" fmla="*/ 92 w 95"/>
                <a:gd name="T17" fmla="*/ 44 h 51"/>
                <a:gd name="T18" fmla="*/ 95 w 95"/>
                <a:gd name="T19" fmla="*/ 47 h 51"/>
                <a:gd name="T20" fmla="*/ 92 w 9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51">
                  <a:moveTo>
                    <a:pt x="92" y="51"/>
                  </a:moveTo>
                  <a:cubicBezTo>
                    <a:pt x="36" y="51"/>
                    <a:pt x="36" y="51"/>
                    <a:pt x="36" y="51"/>
                  </a:cubicBezTo>
                  <a:cubicBezTo>
                    <a:pt x="29" y="51"/>
                    <a:pt x="23" y="47"/>
                    <a:pt x="20" y="41"/>
                  </a:cubicBezTo>
                  <a:cubicBezTo>
                    <a:pt x="1" y="6"/>
                    <a:pt x="1" y="6"/>
                    <a:pt x="1" y="6"/>
                  </a:cubicBezTo>
                  <a:cubicBezTo>
                    <a:pt x="0" y="4"/>
                    <a:pt x="0" y="2"/>
                    <a:pt x="2" y="1"/>
                  </a:cubicBezTo>
                  <a:cubicBezTo>
                    <a:pt x="4" y="0"/>
                    <a:pt x="6" y="1"/>
                    <a:pt x="7" y="3"/>
                  </a:cubicBezTo>
                  <a:cubicBezTo>
                    <a:pt x="26" y="38"/>
                    <a:pt x="26" y="38"/>
                    <a:pt x="26" y="38"/>
                  </a:cubicBezTo>
                  <a:cubicBezTo>
                    <a:pt x="28" y="42"/>
                    <a:pt x="32" y="44"/>
                    <a:pt x="36" y="44"/>
                  </a:cubicBezTo>
                  <a:cubicBezTo>
                    <a:pt x="92" y="44"/>
                    <a:pt x="92" y="44"/>
                    <a:pt x="92" y="44"/>
                  </a:cubicBezTo>
                  <a:cubicBezTo>
                    <a:pt x="94" y="44"/>
                    <a:pt x="95" y="46"/>
                    <a:pt x="95" y="47"/>
                  </a:cubicBezTo>
                  <a:cubicBezTo>
                    <a:pt x="95" y="49"/>
                    <a:pt x="94" y="51"/>
                    <a:pt x="9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 name="Freeform 10"/>
            <p:cNvSpPr/>
            <p:nvPr/>
          </p:nvSpPr>
          <p:spPr bwMode="auto">
            <a:xfrm>
              <a:off x="5534026" y="2205038"/>
              <a:ext cx="806450" cy="687387"/>
            </a:xfrm>
            <a:custGeom>
              <a:avLst/>
              <a:gdLst>
                <a:gd name="T0" fmla="*/ 3 w 25"/>
                <a:gd name="T1" fmla="*/ 21 h 21"/>
                <a:gd name="T2" fmla="*/ 2 w 25"/>
                <a:gd name="T3" fmla="*/ 21 h 21"/>
                <a:gd name="T4" fmla="*/ 0 w 25"/>
                <a:gd name="T5" fmla="*/ 17 h 21"/>
                <a:gd name="T6" fmla="*/ 5 w 25"/>
                <a:gd name="T7" fmla="*/ 3 h 21"/>
                <a:gd name="T8" fmla="*/ 9 w 25"/>
                <a:gd name="T9" fmla="*/ 1 h 21"/>
                <a:gd name="T10" fmla="*/ 23 w 25"/>
                <a:gd name="T11" fmla="*/ 6 h 21"/>
                <a:gd name="T12" fmla="*/ 25 w 25"/>
                <a:gd name="T13" fmla="*/ 10 h 21"/>
                <a:gd name="T14" fmla="*/ 21 w 25"/>
                <a:gd name="T15" fmla="*/ 12 h 21"/>
                <a:gd name="T16" fmla="*/ 10 w 25"/>
                <a:gd name="T17" fmla="*/ 8 h 21"/>
                <a:gd name="T18" fmla="*/ 6 w 25"/>
                <a:gd name="T19" fmla="*/ 19 h 21"/>
                <a:gd name="T20" fmla="*/ 3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3" y="21"/>
                  </a:moveTo>
                  <a:cubicBezTo>
                    <a:pt x="3" y="21"/>
                    <a:pt x="2" y="21"/>
                    <a:pt x="2" y="21"/>
                  </a:cubicBezTo>
                  <a:cubicBezTo>
                    <a:pt x="0" y="20"/>
                    <a:pt x="0" y="18"/>
                    <a:pt x="0" y="17"/>
                  </a:cubicBezTo>
                  <a:cubicBezTo>
                    <a:pt x="5" y="3"/>
                    <a:pt x="5" y="3"/>
                    <a:pt x="5" y="3"/>
                  </a:cubicBezTo>
                  <a:cubicBezTo>
                    <a:pt x="6" y="1"/>
                    <a:pt x="7" y="0"/>
                    <a:pt x="9" y="1"/>
                  </a:cubicBezTo>
                  <a:cubicBezTo>
                    <a:pt x="23" y="6"/>
                    <a:pt x="23" y="6"/>
                    <a:pt x="23" y="6"/>
                  </a:cubicBezTo>
                  <a:cubicBezTo>
                    <a:pt x="25" y="7"/>
                    <a:pt x="25" y="8"/>
                    <a:pt x="25" y="10"/>
                  </a:cubicBezTo>
                  <a:cubicBezTo>
                    <a:pt x="24" y="12"/>
                    <a:pt x="23" y="12"/>
                    <a:pt x="21" y="12"/>
                  </a:cubicBezTo>
                  <a:cubicBezTo>
                    <a:pt x="10" y="8"/>
                    <a:pt x="10" y="8"/>
                    <a:pt x="10" y="8"/>
                  </a:cubicBezTo>
                  <a:cubicBezTo>
                    <a:pt x="6" y="19"/>
                    <a:pt x="6" y="19"/>
                    <a:pt x="6" y="19"/>
                  </a:cubicBezTo>
                  <a:cubicBezTo>
                    <a:pt x="5" y="20"/>
                    <a:pt x="4" y="21"/>
                    <a:pt x="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5" name="组合 17"/>
          <p:cNvGrpSpPr/>
          <p:nvPr/>
        </p:nvGrpSpPr>
        <p:grpSpPr>
          <a:xfrm>
            <a:off x="5929926" y="3651520"/>
            <a:ext cx="4002087" cy="1865312"/>
            <a:chOff x="4630739" y="3709988"/>
            <a:chExt cx="4002087" cy="1865312"/>
          </a:xfrm>
          <a:solidFill>
            <a:schemeClr val="accent3"/>
          </a:solidFill>
        </p:grpSpPr>
        <p:sp>
          <p:nvSpPr>
            <p:cNvPr id="19" name="Freeform 7"/>
            <p:cNvSpPr/>
            <p:nvPr/>
          </p:nvSpPr>
          <p:spPr bwMode="auto">
            <a:xfrm>
              <a:off x="4791076" y="3709988"/>
              <a:ext cx="3841750" cy="1766887"/>
            </a:xfrm>
            <a:custGeom>
              <a:avLst/>
              <a:gdLst>
                <a:gd name="T0" fmla="*/ 4 w 119"/>
                <a:gd name="T1" fmla="*/ 54 h 54"/>
                <a:gd name="T2" fmla="*/ 2 w 119"/>
                <a:gd name="T3" fmla="*/ 54 h 54"/>
                <a:gd name="T4" fmla="*/ 1 w 119"/>
                <a:gd name="T5" fmla="*/ 49 h 54"/>
                <a:gd name="T6" fmla="*/ 21 w 119"/>
                <a:gd name="T7" fmla="*/ 13 h 54"/>
                <a:gd name="T8" fmla="*/ 42 w 119"/>
                <a:gd name="T9" fmla="*/ 0 h 54"/>
                <a:gd name="T10" fmla="*/ 115 w 119"/>
                <a:gd name="T11" fmla="*/ 0 h 54"/>
                <a:gd name="T12" fmla="*/ 119 w 119"/>
                <a:gd name="T13" fmla="*/ 3 h 54"/>
                <a:gd name="T14" fmla="*/ 115 w 119"/>
                <a:gd name="T15" fmla="*/ 7 h 54"/>
                <a:gd name="T16" fmla="*/ 42 w 119"/>
                <a:gd name="T17" fmla="*/ 7 h 54"/>
                <a:gd name="T18" fmla="*/ 27 w 119"/>
                <a:gd name="T19" fmla="*/ 16 h 54"/>
                <a:gd name="T20" fmla="*/ 7 w 119"/>
                <a:gd name="T21" fmla="*/ 53 h 54"/>
                <a:gd name="T22" fmla="*/ 4 w 11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54">
                  <a:moveTo>
                    <a:pt x="4" y="54"/>
                  </a:moveTo>
                  <a:cubicBezTo>
                    <a:pt x="3" y="54"/>
                    <a:pt x="3" y="54"/>
                    <a:pt x="2" y="54"/>
                  </a:cubicBezTo>
                  <a:cubicBezTo>
                    <a:pt x="1" y="53"/>
                    <a:pt x="0" y="51"/>
                    <a:pt x="1" y="49"/>
                  </a:cubicBezTo>
                  <a:cubicBezTo>
                    <a:pt x="21" y="13"/>
                    <a:pt x="21" y="13"/>
                    <a:pt x="21" y="13"/>
                  </a:cubicBezTo>
                  <a:cubicBezTo>
                    <a:pt x="25" y="5"/>
                    <a:pt x="33" y="0"/>
                    <a:pt x="42" y="0"/>
                  </a:cubicBezTo>
                  <a:cubicBezTo>
                    <a:pt x="115" y="0"/>
                    <a:pt x="115" y="0"/>
                    <a:pt x="115" y="0"/>
                  </a:cubicBezTo>
                  <a:cubicBezTo>
                    <a:pt x="117" y="0"/>
                    <a:pt x="119" y="2"/>
                    <a:pt x="119" y="3"/>
                  </a:cubicBezTo>
                  <a:cubicBezTo>
                    <a:pt x="119" y="5"/>
                    <a:pt x="117" y="7"/>
                    <a:pt x="115" y="7"/>
                  </a:cubicBezTo>
                  <a:cubicBezTo>
                    <a:pt x="42" y="7"/>
                    <a:pt x="42" y="7"/>
                    <a:pt x="42" y="7"/>
                  </a:cubicBezTo>
                  <a:cubicBezTo>
                    <a:pt x="35" y="7"/>
                    <a:pt x="30" y="10"/>
                    <a:pt x="27" y="16"/>
                  </a:cubicBezTo>
                  <a:cubicBezTo>
                    <a:pt x="7" y="53"/>
                    <a:pt x="7" y="53"/>
                    <a:pt x="7" y="53"/>
                  </a:cubicBezTo>
                  <a:cubicBezTo>
                    <a:pt x="6" y="54"/>
                    <a:pt x="5" y="54"/>
                    <a:pt x="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 name="Freeform 11"/>
            <p:cNvSpPr/>
            <p:nvPr/>
          </p:nvSpPr>
          <p:spPr bwMode="auto">
            <a:xfrm>
              <a:off x="4630739" y="4887913"/>
              <a:ext cx="806450" cy="687387"/>
            </a:xfrm>
            <a:custGeom>
              <a:avLst/>
              <a:gdLst>
                <a:gd name="T0" fmla="*/ 7 w 25"/>
                <a:gd name="T1" fmla="*/ 21 h 21"/>
                <a:gd name="T2" fmla="*/ 4 w 25"/>
                <a:gd name="T3" fmla="*/ 19 h 21"/>
                <a:gd name="T4" fmla="*/ 1 w 25"/>
                <a:gd name="T5" fmla="*/ 4 h 21"/>
                <a:gd name="T6" fmla="*/ 3 w 25"/>
                <a:gd name="T7" fmla="*/ 0 h 21"/>
                <a:gd name="T8" fmla="*/ 7 w 25"/>
                <a:gd name="T9" fmla="*/ 2 h 21"/>
                <a:gd name="T10" fmla="*/ 9 w 25"/>
                <a:gd name="T11" fmla="*/ 15 h 21"/>
                <a:gd name="T12" fmla="*/ 21 w 25"/>
                <a:gd name="T13" fmla="*/ 12 h 21"/>
                <a:gd name="T14" fmla="*/ 25 w 25"/>
                <a:gd name="T15" fmla="*/ 15 h 21"/>
                <a:gd name="T16" fmla="*/ 23 w 25"/>
                <a:gd name="T17" fmla="*/ 18 h 21"/>
                <a:gd name="T18" fmla="*/ 7 w 25"/>
                <a:gd name="T19" fmla="*/ 21 h 21"/>
                <a:gd name="T20" fmla="*/ 7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7" y="21"/>
                  </a:moveTo>
                  <a:cubicBezTo>
                    <a:pt x="5" y="21"/>
                    <a:pt x="4" y="20"/>
                    <a:pt x="4" y="19"/>
                  </a:cubicBezTo>
                  <a:cubicBezTo>
                    <a:pt x="1" y="4"/>
                    <a:pt x="1" y="4"/>
                    <a:pt x="1" y="4"/>
                  </a:cubicBezTo>
                  <a:cubicBezTo>
                    <a:pt x="0" y="2"/>
                    <a:pt x="1" y="0"/>
                    <a:pt x="3" y="0"/>
                  </a:cubicBezTo>
                  <a:cubicBezTo>
                    <a:pt x="5" y="0"/>
                    <a:pt x="6" y="1"/>
                    <a:pt x="7" y="2"/>
                  </a:cubicBezTo>
                  <a:cubicBezTo>
                    <a:pt x="9" y="15"/>
                    <a:pt x="9" y="15"/>
                    <a:pt x="9" y="15"/>
                  </a:cubicBezTo>
                  <a:cubicBezTo>
                    <a:pt x="21" y="12"/>
                    <a:pt x="21" y="12"/>
                    <a:pt x="21" y="12"/>
                  </a:cubicBezTo>
                  <a:cubicBezTo>
                    <a:pt x="23" y="12"/>
                    <a:pt x="25" y="13"/>
                    <a:pt x="25" y="15"/>
                  </a:cubicBezTo>
                  <a:cubicBezTo>
                    <a:pt x="25" y="16"/>
                    <a:pt x="24" y="18"/>
                    <a:pt x="23" y="18"/>
                  </a:cubicBezTo>
                  <a:cubicBezTo>
                    <a:pt x="7" y="21"/>
                    <a:pt x="7" y="21"/>
                    <a:pt x="7"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21" name="任意多边形 20"/>
          <p:cNvSpPr/>
          <p:nvPr/>
        </p:nvSpPr>
        <p:spPr bwMode="auto">
          <a:xfrm>
            <a:off x="7465627" y="3651521"/>
            <a:ext cx="6117800" cy="1668463"/>
          </a:xfrm>
          <a:custGeom>
            <a:avLst/>
            <a:gdLst>
              <a:gd name="connsiteX0" fmla="*/ 1368617 w 6117800"/>
              <a:gd name="connsiteY0" fmla="*/ 0 h 1668462"/>
              <a:gd name="connsiteX1" fmla="*/ 1595944 w 6117800"/>
              <a:gd name="connsiteY1" fmla="*/ 0 h 1668462"/>
              <a:gd name="connsiteX2" fmla="*/ 1714242 w 6117800"/>
              <a:gd name="connsiteY2" fmla="*/ 0 h 1668462"/>
              <a:gd name="connsiteX3" fmla="*/ 1794894 w 6117800"/>
              <a:gd name="connsiteY3" fmla="*/ 0 h 1668462"/>
              <a:gd name="connsiteX4" fmla="*/ 2660058 w 6117800"/>
              <a:gd name="connsiteY4" fmla="*/ 0 h 1668462"/>
              <a:gd name="connsiteX5" fmla="*/ 6117800 w 6117800"/>
              <a:gd name="connsiteY5" fmla="*/ 0 h 1668462"/>
              <a:gd name="connsiteX6" fmla="*/ 6117800 w 6117800"/>
              <a:gd name="connsiteY6" fmla="*/ 229268 h 1668462"/>
              <a:gd name="connsiteX7" fmla="*/ 1714242 w 6117800"/>
              <a:gd name="connsiteY7" fmla="*/ 229268 h 1668462"/>
              <a:gd name="connsiteX8" fmla="*/ 1714242 w 6117800"/>
              <a:gd name="connsiteY8" fmla="*/ 229014 h 1668462"/>
              <a:gd name="connsiteX9" fmla="*/ 1683911 w 6117800"/>
              <a:gd name="connsiteY9" fmla="*/ 229014 h 1668462"/>
              <a:gd name="connsiteX10" fmla="*/ 1368617 w 6117800"/>
              <a:gd name="connsiteY10" fmla="*/ 229014 h 1668462"/>
              <a:gd name="connsiteX11" fmla="*/ 884326 w 6117800"/>
              <a:gd name="connsiteY11" fmla="*/ 523461 h 1668462"/>
              <a:gd name="connsiteX12" fmla="*/ 414861 w 6117800"/>
              <a:gd name="connsiteY12" fmla="*/ 1415440 h 1668462"/>
              <a:gd name="connsiteX13" fmla="*/ 495482 w 6117800"/>
              <a:gd name="connsiteY13" fmla="*/ 1401850 h 1668462"/>
              <a:gd name="connsiteX14" fmla="*/ 659110 w 6117800"/>
              <a:gd name="connsiteY14" fmla="*/ 1374270 h 1668462"/>
              <a:gd name="connsiteX15" fmla="*/ 788396 w 6117800"/>
              <a:gd name="connsiteY15" fmla="*/ 1439646 h 1668462"/>
              <a:gd name="connsiteX16" fmla="*/ 723753 w 6117800"/>
              <a:gd name="connsiteY16" fmla="*/ 1570398 h 1668462"/>
              <a:gd name="connsiteX17" fmla="*/ 206609 w 6117800"/>
              <a:gd name="connsiteY17" fmla="*/ 1668462 h 1668462"/>
              <a:gd name="connsiteX18" fmla="*/ 109644 w 6117800"/>
              <a:gd name="connsiteY18" fmla="*/ 1570398 h 1668462"/>
              <a:gd name="connsiteX19" fmla="*/ 12679 w 6117800"/>
              <a:gd name="connsiteY19" fmla="*/ 1080077 h 1668462"/>
              <a:gd name="connsiteX20" fmla="*/ 77322 w 6117800"/>
              <a:gd name="connsiteY20" fmla="*/ 982013 h 1668462"/>
              <a:gd name="connsiteX21" fmla="*/ 206609 w 6117800"/>
              <a:gd name="connsiteY21" fmla="*/ 1047389 h 1668462"/>
              <a:gd name="connsiteX22" fmla="*/ 236579 w 6117800"/>
              <a:gd name="connsiteY22" fmla="*/ 1229248 h 1668462"/>
              <a:gd name="connsiteX23" fmla="*/ 243948 w 6117800"/>
              <a:gd name="connsiteY23" fmla="*/ 1273964 h 1668462"/>
              <a:gd name="connsiteX24" fmla="*/ 264964 w 6117800"/>
              <a:gd name="connsiteY24" fmla="*/ 1234034 h 1668462"/>
              <a:gd name="connsiteX25" fmla="*/ 690610 w 6117800"/>
              <a:gd name="connsiteY25" fmla="*/ 425312 h 1668462"/>
              <a:gd name="connsiteX26" fmla="*/ 1368617 w 6117800"/>
              <a:gd name="connsiteY26" fmla="*/ 0 h 16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7800" h="1668462">
                <a:moveTo>
                  <a:pt x="1368617" y="0"/>
                </a:moveTo>
                <a:cubicBezTo>
                  <a:pt x="1449332" y="0"/>
                  <a:pt x="1525003" y="0"/>
                  <a:pt x="1595944" y="0"/>
                </a:cubicBezTo>
                <a:lnTo>
                  <a:pt x="1714242" y="0"/>
                </a:lnTo>
                <a:lnTo>
                  <a:pt x="1794894" y="0"/>
                </a:lnTo>
                <a:cubicBezTo>
                  <a:pt x="2660058" y="0"/>
                  <a:pt x="2660058" y="0"/>
                  <a:pt x="2660058" y="0"/>
                </a:cubicBezTo>
                <a:lnTo>
                  <a:pt x="6117800" y="0"/>
                </a:lnTo>
                <a:lnTo>
                  <a:pt x="6117800" y="229268"/>
                </a:lnTo>
                <a:lnTo>
                  <a:pt x="1714242" y="229268"/>
                </a:lnTo>
                <a:lnTo>
                  <a:pt x="1714242" y="229014"/>
                </a:lnTo>
                <a:lnTo>
                  <a:pt x="1683911" y="229014"/>
                </a:lnTo>
                <a:cubicBezTo>
                  <a:pt x="1368617" y="229014"/>
                  <a:pt x="1368617" y="229014"/>
                  <a:pt x="1368617" y="229014"/>
                </a:cubicBezTo>
                <a:cubicBezTo>
                  <a:pt x="1174900" y="229014"/>
                  <a:pt x="981184" y="327163"/>
                  <a:pt x="884326" y="523461"/>
                </a:cubicBezTo>
                <a:lnTo>
                  <a:pt x="414861" y="1415440"/>
                </a:lnTo>
                <a:lnTo>
                  <a:pt x="495482" y="1401850"/>
                </a:lnTo>
                <a:cubicBezTo>
                  <a:pt x="659110" y="1374270"/>
                  <a:pt x="659110" y="1374270"/>
                  <a:pt x="659110" y="1374270"/>
                </a:cubicBezTo>
                <a:cubicBezTo>
                  <a:pt x="723753" y="1341582"/>
                  <a:pt x="788396" y="1374270"/>
                  <a:pt x="788396" y="1439646"/>
                </a:cubicBezTo>
                <a:cubicBezTo>
                  <a:pt x="788396" y="1505022"/>
                  <a:pt x="756075" y="1537710"/>
                  <a:pt x="723753" y="1570398"/>
                </a:cubicBezTo>
                <a:cubicBezTo>
                  <a:pt x="206609" y="1668462"/>
                  <a:pt x="206609" y="1668462"/>
                  <a:pt x="206609" y="1668462"/>
                </a:cubicBezTo>
                <a:cubicBezTo>
                  <a:pt x="141965" y="1668462"/>
                  <a:pt x="109644" y="1635774"/>
                  <a:pt x="109644" y="1570398"/>
                </a:cubicBezTo>
                <a:cubicBezTo>
                  <a:pt x="12679" y="1080077"/>
                  <a:pt x="12679" y="1080077"/>
                  <a:pt x="12679" y="1080077"/>
                </a:cubicBezTo>
                <a:cubicBezTo>
                  <a:pt x="-19642" y="1047389"/>
                  <a:pt x="12679" y="982013"/>
                  <a:pt x="77322" y="982013"/>
                </a:cubicBezTo>
                <a:cubicBezTo>
                  <a:pt x="141965" y="949325"/>
                  <a:pt x="174287" y="982013"/>
                  <a:pt x="206609" y="1047389"/>
                </a:cubicBezTo>
                <a:cubicBezTo>
                  <a:pt x="218729" y="1120937"/>
                  <a:pt x="228577" y="1180695"/>
                  <a:pt x="236579" y="1229248"/>
                </a:cubicBezTo>
                <a:lnTo>
                  <a:pt x="243948" y="1273964"/>
                </a:lnTo>
                <a:lnTo>
                  <a:pt x="264964" y="1234034"/>
                </a:lnTo>
                <a:cubicBezTo>
                  <a:pt x="690610" y="425312"/>
                  <a:pt x="690610" y="425312"/>
                  <a:pt x="690610" y="425312"/>
                </a:cubicBezTo>
                <a:cubicBezTo>
                  <a:pt x="819754" y="163582"/>
                  <a:pt x="1078042" y="0"/>
                  <a:pt x="1368617"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sz="2400"/>
          </a:p>
        </p:txBody>
      </p:sp>
      <p:sp>
        <p:nvSpPr>
          <p:cNvPr id="22" name="矩形 6"/>
          <p:cNvSpPr>
            <a:spLocks noChangeArrowheads="1"/>
          </p:cNvSpPr>
          <p:nvPr/>
        </p:nvSpPr>
        <p:spPr bwMode="auto">
          <a:xfrm>
            <a:off x="8284137" y="5471857"/>
            <a:ext cx="357123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复制粘贴您需要的文字内容，单击添加文字内容，言简意赅不罗嗦。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8400248" y="4803541"/>
            <a:ext cx="1767429" cy="5408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项目一</a:t>
            </a:r>
            <a:endPar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endParaRPr>
          </a:p>
        </p:txBody>
      </p:sp>
      <p:sp>
        <p:nvSpPr>
          <p:cNvPr id="24" name="矩形 6"/>
          <p:cNvSpPr>
            <a:spLocks noChangeArrowheads="1"/>
          </p:cNvSpPr>
          <p:nvPr/>
        </p:nvSpPr>
        <p:spPr bwMode="auto">
          <a:xfrm>
            <a:off x="7847761" y="2434209"/>
            <a:ext cx="357123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复制粘贴您需要的文字内容，单击添加文字内容，言简意赅不罗嗦。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7963874" y="1765893"/>
            <a:ext cx="1767429" cy="5408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项目二</a:t>
            </a:r>
            <a:endPar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endParaRPr>
          </a:p>
        </p:txBody>
      </p:sp>
      <p:sp>
        <p:nvSpPr>
          <p:cNvPr id="32" name="矩形 6"/>
          <p:cNvSpPr>
            <a:spLocks noChangeArrowheads="1"/>
          </p:cNvSpPr>
          <p:nvPr/>
        </p:nvSpPr>
        <p:spPr bwMode="auto">
          <a:xfrm>
            <a:off x="3406800" y="5833423"/>
            <a:ext cx="357123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复制粘贴您需要的文字内容，单击添加文字内容，言简意赅不罗嗦。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3522912" y="5165107"/>
            <a:ext cx="1767429" cy="5408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项目三</a:t>
            </a:r>
            <a:endPar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endParaRPr>
          </a:p>
        </p:txBody>
      </p:sp>
      <p:sp>
        <p:nvSpPr>
          <p:cNvPr id="34" name="矩形 6"/>
          <p:cNvSpPr>
            <a:spLocks noChangeArrowheads="1"/>
          </p:cNvSpPr>
          <p:nvPr/>
        </p:nvSpPr>
        <p:spPr bwMode="auto">
          <a:xfrm>
            <a:off x="3224657" y="1889071"/>
            <a:ext cx="357123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复制粘贴您需要的文字内容，单击添加文字内容，言简意赅不罗嗦。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3340768" y="1220755"/>
            <a:ext cx="1767429" cy="5408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项目四</a:t>
            </a:r>
            <a:endPar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endParaRPr>
          </a:p>
        </p:txBody>
      </p:sp>
      <p:sp>
        <p:nvSpPr>
          <p:cNvPr id="36" name="矩形 6"/>
          <p:cNvSpPr>
            <a:spLocks noChangeArrowheads="1"/>
          </p:cNvSpPr>
          <p:nvPr/>
        </p:nvSpPr>
        <p:spPr bwMode="auto">
          <a:xfrm>
            <a:off x="697261" y="3900706"/>
            <a:ext cx="357123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复制粘贴您需要的文字内容，单击添加文字内容，言简意赅不罗嗦。</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813374" y="3232390"/>
            <a:ext cx="1767429" cy="5408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项目五</a:t>
            </a:r>
            <a:endParaRPr lang="zh-CN" altLang="en-US" sz="2400"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endParaRPr>
          </a:p>
        </p:txBody>
      </p:sp>
      <p:sp>
        <p:nvSpPr>
          <p:cNvPr id="25" name="文本框 48"/>
          <p:cNvSpPr txBox="1">
            <a:spLocks noChangeArrowheads="1"/>
          </p:cNvSpPr>
          <p:nvPr/>
        </p:nvSpPr>
        <p:spPr bwMode="auto">
          <a:xfrm>
            <a:off x="5025921" y="197791"/>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26" name="Content Placeholder 2"/>
          <p:cNvSpPr txBox="1"/>
          <p:nvPr/>
        </p:nvSpPr>
        <p:spPr>
          <a:xfrm>
            <a:off x="3118463" y="600367"/>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27" name="直接连接符 26"/>
          <p:cNvCxnSpPr/>
          <p:nvPr/>
        </p:nvCxnSpPr>
        <p:spPr>
          <a:xfrm>
            <a:off x="7054670" y="436867"/>
            <a:ext cx="1042988" cy="0"/>
          </a:xfrm>
          <a:prstGeom prst="line">
            <a:avLst/>
          </a:prstGeom>
          <a:ln>
            <a:solidFill>
              <a:srgbClr val="5DBFAD"/>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931611" y="459810"/>
            <a:ext cx="1044575" cy="0"/>
          </a:xfrm>
          <a:prstGeom prst="line">
            <a:avLst/>
          </a:prstGeom>
          <a:ln>
            <a:solidFill>
              <a:srgbClr val="5DBFAD"/>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0-#ppt_w/2"/>
                                          </p:val>
                                        </p:tav>
                                        <p:tav tm="100000">
                                          <p:val>
                                            <p:strVal val="#ppt_x"/>
                                          </p:val>
                                        </p:tav>
                                      </p:tavLst>
                                    </p:anim>
                                    <p:anim calcmode="lin" valueType="num">
                                      <p:cBhvr additive="base">
                                        <p:cTn id="4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right)">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0-#ppt_w/2"/>
                                          </p:val>
                                        </p:tav>
                                        <p:tav tm="100000">
                                          <p:val>
                                            <p:strVal val="#ppt_x"/>
                                          </p:val>
                                        </p:tav>
                                      </p:tavLst>
                                    </p:anim>
                                    <p:anim calcmode="lin" valueType="num">
                                      <p:cBhvr additive="base">
                                        <p:cTn id="6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right)">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0-#ppt_w/2"/>
                                          </p:val>
                                        </p:tav>
                                        <p:tav tm="100000">
                                          <p:val>
                                            <p:strVal val="#ppt_x"/>
                                          </p:val>
                                        </p:tav>
                                      </p:tavLst>
                                    </p:anim>
                                    <p:anim calcmode="lin" valueType="num">
                                      <p:cBhvr additive="base">
                                        <p:cTn id="77"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par>
                          <p:cTn id="83" fill="hold">
                            <p:stCondLst>
                              <p:cond delay="500"/>
                            </p:stCondLst>
                            <p:childTnLst>
                              <p:par>
                                <p:cTn id="84" presetID="2" presetClass="entr" presetSubtype="1" decel="100000"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ppt_x"/>
                                          </p:val>
                                        </p:tav>
                                        <p:tav tm="100000">
                                          <p:val>
                                            <p:strVal val="#ppt_x"/>
                                          </p:val>
                                        </p:tav>
                                      </p:tavLst>
                                    </p:anim>
                                    <p:anim calcmode="lin" valueType="num">
                                      <p:cBhvr additive="base">
                                        <p:cTn id="87" dur="500" fill="hold"/>
                                        <p:tgtEl>
                                          <p:spTgt spid="25"/>
                                        </p:tgtEl>
                                        <p:attrNameLst>
                                          <p:attrName>ppt_y</p:attrName>
                                        </p:attrNameLst>
                                      </p:cBhvr>
                                      <p:tavLst>
                                        <p:tav tm="0">
                                          <p:val>
                                            <p:strVal val="0-#ppt_h/2"/>
                                          </p:val>
                                        </p:tav>
                                        <p:tav tm="100000">
                                          <p:val>
                                            <p:strVal val="#ppt_y"/>
                                          </p:val>
                                        </p:tav>
                                      </p:tavLst>
                                    </p:anim>
                                  </p:childTnLst>
                                </p:cTn>
                              </p:par>
                              <p:par>
                                <p:cTn id="88" presetID="22" presetClass="entr" presetSubtype="8" fill="hold" nodeType="withEffect">
                                  <p:stCondLst>
                                    <p:cond delay="40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par>
                                <p:cTn id="91" presetID="22" presetClass="entr" presetSubtype="2" fill="hold" nodeType="withEffect">
                                  <p:stCondLst>
                                    <p:cond delay="400"/>
                                  </p:stCondLst>
                                  <p:childTnLst>
                                    <p:set>
                                      <p:cBhvr>
                                        <p:cTn id="92" dur="1" fill="hold">
                                          <p:stCondLst>
                                            <p:cond delay="0"/>
                                          </p:stCondLst>
                                        </p:cTn>
                                        <p:tgtEl>
                                          <p:spTgt spid="28"/>
                                        </p:tgtEl>
                                        <p:attrNameLst>
                                          <p:attrName>style.visibility</p:attrName>
                                        </p:attrNameLst>
                                      </p:cBhvr>
                                      <p:to>
                                        <p:strVal val="visible"/>
                                      </p:to>
                                    </p:set>
                                    <p:animEffect transition="in" filter="wipe(right)">
                                      <p:cBhvr>
                                        <p:cTn id="93" dur="500"/>
                                        <p:tgtEl>
                                          <p:spTgt spid="28"/>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6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9" grpId="0" animBg="1"/>
      <p:bldP spid="32" grpId="0"/>
      <p:bldP spid="33" grpId="0" animBg="1"/>
      <p:bldP spid="34" grpId="0"/>
      <p:bldP spid="35" grpId="0" animBg="1"/>
      <p:bldP spid="36" grpId="0"/>
      <p:bldP spid="37"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3"/>
          <p:cNvSpPr>
            <a:spLocks noEditPoints="1"/>
          </p:cNvSpPr>
          <p:nvPr/>
        </p:nvSpPr>
        <p:spPr bwMode="black">
          <a:xfrm>
            <a:off x="5449221" y="4658500"/>
            <a:ext cx="1489984" cy="168150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bg1">
              <a:lumMod val="75000"/>
            </a:schemeClr>
          </a:solidFill>
          <a:ln>
            <a:noFill/>
          </a:ln>
        </p:spPr>
        <p:txBody>
          <a:bodyPr vert="horz" wrap="square" lIns="71639" tIns="35823" rIns="71639" bIns="35823" numCol="1" anchor="t" anchorCtr="0" compatLnSpc="1"/>
          <a:lstStyle/>
          <a:p>
            <a:endParaRPr lang="en-US" sz="2265" dirty="0"/>
          </a:p>
        </p:txBody>
      </p:sp>
      <p:grpSp>
        <p:nvGrpSpPr>
          <p:cNvPr id="2" name="组合 9"/>
          <p:cNvGrpSpPr/>
          <p:nvPr/>
        </p:nvGrpSpPr>
        <p:grpSpPr>
          <a:xfrm>
            <a:off x="3445399" y="2111429"/>
            <a:ext cx="2499327" cy="1393387"/>
            <a:chOff x="3445399" y="2111430"/>
            <a:chExt cx="2499326" cy="1393386"/>
          </a:xfrm>
        </p:grpSpPr>
        <p:sp>
          <p:nvSpPr>
            <p:cNvPr id="11" name="Cloud Callout 12"/>
            <p:cNvSpPr/>
            <p:nvPr/>
          </p:nvSpPr>
          <p:spPr bwMode="auto">
            <a:xfrm>
              <a:off x="3445399" y="2111430"/>
              <a:ext cx="2499326" cy="1393386"/>
            </a:xfrm>
            <a:prstGeom prst="cloudCallout">
              <a:avLst>
                <a:gd name="adj1" fmla="val 44578"/>
                <a:gd name="adj2" fmla="val 11758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7764" rIns="47764" bIns="95519" numCol="1" spcCol="0" rtlCol="0" fromWordArt="0" anchor="b" anchorCtr="0" forceAA="0" compatLnSpc="1">
              <a:noAutofit/>
            </a:bodyPr>
            <a:lstStyle/>
            <a:p>
              <a:endParaRPr lang="en-US" altLang="zh-CN" sz="2135"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81991" y="2515735"/>
              <a:ext cx="1826140" cy="584775"/>
            </a:xfrm>
            <a:prstGeom prst="rect">
              <a:avLst/>
            </a:prstGeom>
            <a:noFill/>
            <a:effectLst/>
          </p:spPr>
          <p:txBody>
            <a:bodyPr wrap="none" rtlCol="0">
              <a:spAutoFit/>
            </a:bodyPr>
            <a:lstStyle/>
            <a:p>
              <a:r>
                <a:rPr lang="zh-CN" altLang="en-US" sz="3200" dirty="0">
                  <a:solidFill>
                    <a:srgbClr val="FFFFFF"/>
                  </a:solidFill>
                  <a:latin typeface="微软雅黑" panose="020B0503020204020204" pitchFamily="34" charset="-122"/>
                  <a:ea typeface="微软雅黑" panose="020B0503020204020204" pitchFamily="34" charset="-122"/>
                </a:rPr>
                <a:t>团队精神</a:t>
              </a:r>
              <a:endParaRPr lang="en-US" altLang="zh-CN" sz="3200" dirty="0">
                <a:solidFill>
                  <a:srgbClr val="FFFFFF"/>
                </a:solidFill>
                <a:latin typeface="微软雅黑" panose="020B0503020204020204" pitchFamily="34" charset="-122"/>
                <a:ea typeface="微软雅黑" panose="020B0503020204020204" pitchFamily="34" charset="-122"/>
              </a:endParaRPr>
            </a:p>
          </p:txBody>
        </p:sp>
      </p:grpSp>
      <p:grpSp>
        <p:nvGrpSpPr>
          <p:cNvPr id="3" name="组合 12"/>
          <p:cNvGrpSpPr/>
          <p:nvPr/>
        </p:nvGrpSpPr>
        <p:grpSpPr>
          <a:xfrm>
            <a:off x="2430050" y="3754958"/>
            <a:ext cx="2566235" cy="1394517"/>
            <a:chOff x="2430049" y="3754957"/>
            <a:chExt cx="2566235" cy="1394517"/>
          </a:xfrm>
        </p:grpSpPr>
        <p:sp>
          <p:nvSpPr>
            <p:cNvPr id="14" name="Cloud Callout 9"/>
            <p:cNvSpPr/>
            <p:nvPr/>
          </p:nvSpPr>
          <p:spPr bwMode="auto">
            <a:xfrm>
              <a:off x="2430049" y="3754957"/>
              <a:ext cx="2566235" cy="1394517"/>
            </a:xfrm>
            <a:prstGeom prst="cloudCallout">
              <a:avLst>
                <a:gd name="adj1" fmla="val 68799"/>
                <a:gd name="adj2" fmla="val 17194"/>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47764" rIns="47764" bIns="95519" numCol="1" spcCol="0" rtlCol="0" fromWordArt="0" anchor="b" anchorCtr="0" forceAA="0" compatLnSpc="1">
              <a:noAutofit/>
            </a:bodyPr>
            <a:lstStyle/>
            <a:p>
              <a:endParaRPr lang="en-US" sz="2135"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800094" y="4159828"/>
              <a:ext cx="1826141" cy="584775"/>
            </a:xfrm>
            <a:prstGeom prst="rect">
              <a:avLst/>
            </a:prstGeom>
            <a:noFill/>
            <a:effectLst/>
          </p:spPr>
          <p:txBody>
            <a:bodyPr wrap="none" rtlCol="0">
              <a:spAutoFit/>
            </a:bodyPr>
            <a:lstStyle/>
            <a:p>
              <a:r>
                <a:rPr lang="zh-CN" altLang="en-US" sz="3200" dirty="0">
                  <a:solidFill>
                    <a:srgbClr val="FFFFFF"/>
                  </a:solidFill>
                  <a:latin typeface="微软雅黑" panose="020B0503020204020204" pitchFamily="34" charset="-122"/>
                  <a:ea typeface="微软雅黑" panose="020B0503020204020204" pitchFamily="34" charset="-122"/>
                </a:rPr>
                <a:t>新的定位</a:t>
              </a:r>
              <a:endParaRPr lang="en-US" altLang="zh-CN" sz="3200" dirty="0">
                <a:solidFill>
                  <a:srgbClr val="FFFFFF"/>
                </a:solidFill>
                <a:latin typeface="微软雅黑" panose="020B0503020204020204" pitchFamily="34" charset="-122"/>
                <a:ea typeface="微软雅黑" panose="020B0503020204020204" pitchFamily="34" charset="-122"/>
              </a:endParaRPr>
            </a:p>
          </p:txBody>
        </p:sp>
      </p:grpSp>
      <p:grpSp>
        <p:nvGrpSpPr>
          <p:cNvPr id="4" name="组合 15"/>
          <p:cNvGrpSpPr/>
          <p:nvPr/>
        </p:nvGrpSpPr>
        <p:grpSpPr>
          <a:xfrm>
            <a:off x="6335243" y="2059186"/>
            <a:ext cx="2254621" cy="1383356"/>
            <a:chOff x="6335243" y="2059185"/>
            <a:chExt cx="2254621" cy="1383356"/>
          </a:xfrm>
        </p:grpSpPr>
        <p:sp>
          <p:nvSpPr>
            <p:cNvPr id="17" name="Cloud Callout 8"/>
            <p:cNvSpPr/>
            <p:nvPr/>
          </p:nvSpPr>
          <p:spPr bwMode="auto">
            <a:xfrm>
              <a:off x="6335243" y="2059185"/>
              <a:ext cx="2254621" cy="1383356"/>
            </a:xfrm>
            <a:prstGeom prst="cloudCallout">
              <a:avLst>
                <a:gd name="adj1" fmla="val -66639"/>
                <a:gd name="adj2" fmla="val 117063"/>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47764" rIns="47764" bIns="95519" numCol="1" spcCol="0" rtlCol="0" fromWordArt="0" anchor="b" anchorCtr="0" forceAA="0" compatLnSpc="1">
              <a:noAutofit/>
            </a:bodyPr>
            <a:lstStyle/>
            <a:p>
              <a:endParaRPr lang="en-US" altLang="zh-CN" sz="2135"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754667" y="2432612"/>
              <a:ext cx="1415772" cy="584775"/>
            </a:xfrm>
            <a:prstGeom prst="rect">
              <a:avLst/>
            </a:prstGeom>
            <a:noFill/>
            <a:effectLst/>
          </p:spPr>
          <p:txBody>
            <a:bodyPr wrap="none" rtlCol="0">
              <a:spAutoFit/>
            </a:bodyPr>
            <a:lstStyle/>
            <a:p>
              <a:r>
                <a:rPr lang="zh-CN" altLang="en-US" sz="3200" dirty="0">
                  <a:solidFill>
                    <a:srgbClr val="FFFFFF"/>
                  </a:solidFill>
                  <a:latin typeface="微软雅黑" panose="020B0503020204020204" pitchFamily="34" charset="-122"/>
                  <a:ea typeface="微软雅黑" panose="020B0503020204020204" pitchFamily="34" charset="-122"/>
                </a:rPr>
                <a:t>责任感</a:t>
              </a:r>
              <a:endParaRPr lang="en-US" altLang="zh-CN" sz="3200" dirty="0">
                <a:solidFill>
                  <a:srgbClr val="FFFFFF"/>
                </a:solidFill>
                <a:latin typeface="微软雅黑" panose="020B0503020204020204" pitchFamily="34" charset="-122"/>
                <a:ea typeface="微软雅黑" panose="020B0503020204020204" pitchFamily="34" charset="-122"/>
              </a:endParaRPr>
            </a:p>
          </p:txBody>
        </p:sp>
      </p:grpSp>
      <p:grpSp>
        <p:nvGrpSpPr>
          <p:cNvPr id="5" name="组合 18"/>
          <p:cNvGrpSpPr/>
          <p:nvPr/>
        </p:nvGrpSpPr>
        <p:grpSpPr>
          <a:xfrm>
            <a:off x="7305917" y="3618283"/>
            <a:ext cx="2387795" cy="1550719"/>
            <a:chOff x="7305917" y="3618283"/>
            <a:chExt cx="2387794" cy="1550718"/>
          </a:xfrm>
        </p:grpSpPr>
        <p:sp>
          <p:nvSpPr>
            <p:cNvPr id="20" name="Cloud Callout 11"/>
            <p:cNvSpPr/>
            <p:nvPr/>
          </p:nvSpPr>
          <p:spPr bwMode="auto">
            <a:xfrm>
              <a:off x="7305917" y="3618283"/>
              <a:ext cx="2387794" cy="1550718"/>
            </a:xfrm>
            <a:prstGeom prst="cloudCallout">
              <a:avLst>
                <a:gd name="adj1" fmla="val -90339"/>
                <a:gd name="adj2" fmla="val 18228"/>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47764" rIns="47764" bIns="95519" numCol="1" spcCol="0" rtlCol="0" fromWordArt="0" anchor="b" anchorCtr="0" forceAA="0" compatLnSpc="1">
              <a:noAutofit/>
            </a:bodyPr>
            <a:lstStyle/>
            <a:p>
              <a:endParaRPr lang="en-US" altLang="zh-CN" sz="2135"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791928" y="4159825"/>
              <a:ext cx="1415771" cy="584775"/>
            </a:xfrm>
            <a:prstGeom prst="rect">
              <a:avLst/>
            </a:prstGeom>
            <a:noFill/>
            <a:effectLst/>
          </p:spPr>
          <p:txBody>
            <a:bodyPr wrap="none" rtlCol="0">
              <a:spAutoFit/>
            </a:bodyPr>
            <a:lstStyle/>
            <a:p>
              <a:r>
                <a:rPr lang="zh-CN" altLang="en-US" sz="3200" dirty="0">
                  <a:solidFill>
                    <a:srgbClr val="FFFFFF"/>
                  </a:solidFill>
                  <a:latin typeface="微软雅黑" panose="020B0503020204020204" pitchFamily="34" charset="-122"/>
                  <a:ea typeface="微软雅黑" panose="020B0503020204020204" pitchFamily="34" charset="-122"/>
                </a:rPr>
                <a:t>使命感</a:t>
              </a:r>
              <a:endParaRPr lang="en-US" altLang="zh-CN" sz="3200" dirty="0">
                <a:solidFill>
                  <a:srgbClr val="FFFFFF"/>
                </a:solidFill>
                <a:latin typeface="微软雅黑" panose="020B0503020204020204" pitchFamily="34" charset="-122"/>
                <a:ea typeface="微软雅黑" panose="020B0503020204020204" pitchFamily="34" charset="-122"/>
              </a:endParaRPr>
            </a:p>
          </p:txBody>
        </p:sp>
      </p:grpSp>
      <p:sp>
        <p:nvSpPr>
          <p:cNvPr id="22" name="TextBox 12"/>
          <p:cNvSpPr txBox="1"/>
          <p:nvPr/>
        </p:nvSpPr>
        <p:spPr>
          <a:xfrm>
            <a:off x="218545" y="3968673"/>
            <a:ext cx="2356196" cy="1061829"/>
          </a:xfrm>
          <a:prstGeom prst="rect">
            <a:avLst/>
          </a:prstGeom>
          <a:noFill/>
        </p:spPr>
        <p:txBody>
          <a:bodyPr wrap="square" lIns="91440" tIns="45720" rIns="91440" bIns="45720" rtlCol="0">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Box 12"/>
          <p:cNvSpPr txBox="1"/>
          <p:nvPr/>
        </p:nvSpPr>
        <p:spPr>
          <a:xfrm>
            <a:off x="1202962" y="2042456"/>
            <a:ext cx="2356196" cy="1061829"/>
          </a:xfrm>
          <a:prstGeom prst="rect">
            <a:avLst/>
          </a:prstGeom>
          <a:noFill/>
        </p:spPr>
        <p:txBody>
          <a:bodyPr wrap="square" lIns="91440" tIns="45720" rIns="91440" bIns="45720" rtlCol="0">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12"/>
          <p:cNvSpPr txBox="1"/>
          <p:nvPr/>
        </p:nvSpPr>
        <p:spPr>
          <a:xfrm>
            <a:off x="8880310" y="2047830"/>
            <a:ext cx="2356196" cy="1061829"/>
          </a:xfrm>
          <a:prstGeom prst="rect">
            <a:avLst/>
          </a:prstGeom>
          <a:noFill/>
        </p:spPr>
        <p:txBody>
          <a:bodyPr wrap="square" lIns="91440" tIns="45720" rIns="91440" bIns="45720" rtlCol="0">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12"/>
          <p:cNvSpPr txBox="1"/>
          <p:nvPr/>
        </p:nvSpPr>
        <p:spPr>
          <a:xfrm>
            <a:off x="9829397" y="3968673"/>
            <a:ext cx="2356196" cy="1061829"/>
          </a:xfrm>
          <a:prstGeom prst="rect">
            <a:avLst/>
          </a:prstGeom>
          <a:noFill/>
        </p:spPr>
        <p:txBody>
          <a:bodyPr wrap="square" lIns="91440" tIns="45720" rIns="91440" bIns="45720" rtlCol="0">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25"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26" name="直接连接符 25"/>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1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par>
                          <p:cTn id="21" fill="hold">
                            <p:stCondLst>
                              <p:cond delay="2500"/>
                            </p:stCondLst>
                            <p:childTnLst>
                              <p:par>
                                <p:cTn id="22" presetID="9"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nodeType="withEffect">
                                  <p:stCondLst>
                                    <p:cond delay="5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3500"/>
                            </p:stCondLst>
                            <p:childTnLst>
                              <p:par>
                                <p:cTn id="39" presetID="2" presetClass="entr" presetSubtype="1" decel="10000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2" presetClass="entr" presetSubtype="8" fill="hold" nodeType="withEffect">
                                  <p:stCondLst>
                                    <p:cond delay="40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22" presetClass="entr" presetSubtype="2" fill="hold" nodeType="withEffect">
                                  <p:stCondLst>
                                    <p:cond delay="400"/>
                                  </p:stCondLst>
                                  <p:childTnLst>
                                    <p:set>
                                      <p:cBhvr>
                                        <p:cTn id="47" dur="1" fill="hold">
                                          <p:stCondLst>
                                            <p:cond delay="0"/>
                                          </p:stCondLst>
                                        </p:cTn>
                                        <p:tgtEl>
                                          <p:spTgt spid="27"/>
                                        </p:tgtEl>
                                        <p:attrNameLst>
                                          <p:attrName>style.visibility</p:attrName>
                                        </p:attrNameLst>
                                      </p:cBhvr>
                                      <p:to>
                                        <p:strVal val="visible"/>
                                      </p:to>
                                    </p:set>
                                    <p:animEffect transition="in" filter="wipe(right)">
                                      <p:cBhvr>
                                        <p:cTn id="48" dur="500"/>
                                        <p:tgtEl>
                                          <p:spTgt spid="27"/>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3"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6012" y="1380661"/>
            <a:ext cx="4832989" cy="4915079"/>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lnSpc>
                <a:spcPct val="150000"/>
              </a:lnSpc>
            </a:pPr>
            <a:endParaRPr lang="en-GB" sz="2400">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5"/>
          <p:cNvSpPr>
            <a:spLocks noEditPoints="1"/>
          </p:cNvSpPr>
          <p:nvPr/>
        </p:nvSpPr>
        <p:spPr bwMode="auto">
          <a:xfrm>
            <a:off x="6096002" y="1639628"/>
            <a:ext cx="754857" cy="490873"/>
          </a:xfrm>
          <a:custGeom>
            <a:avLst/>
            <a:gdLst>
              <a:gd name="T0" fmla="*/ 13 w 94"/>
              <a:gd name="T1" fmla="*/ 0 h 61"/>
              <a:gd name="T2" fmla="*/ 82 w 94"/>
              <a:gd name="T3" fmla="*/ 0 h 61"/>
              <a:gd name="T4" fmla="*/ 89 w 94"/>
              <a:gd name="T5" fmla="*/ 2 h 61"/>
              <a:gd name="T6" fmla="*/ 47 w 94"/>
              <a:gd name="T7" fmla="*/ 33 h 61"/>
              <a:gd name="T8" fmla="*/ 6 w 94"/>
              <a:gd name="T9" fmla="*/ 2 h 61"/>
              <a:gd name="T10" fmla="*/ 13 w 94"/>
              <a:gd name="T11" fmla="*/ 0 h 61"/>
              <a:gd name="T12" fmla="*/ 94 w 94"/>
              <a:gd name="T13" fmla="*/ 9 h 61"/>
              <a:gd name="T14" fmla="*/ 67 w 94"/>
              <a:gd name="T15" fmla="*/ 29 h 61"/>
              <a:gd name="T16" fmla="*/ 93 w 94"/>
              <a:gd name="T17" fmla="*/ 53 h 61"/>
              <a:gd name="T18" fmla="*/ 94 w 94"/>
              <a:gd name="T19" fmla="*/ 48 h 61"/>
              <a:gd name="T20" fmla="*/ 94 w 94"/>
              <a:gd name="T21" fmla="*/ 12 h 61"/>
              <a:gd name="T22" fmla="*/ 94 w 94"/>
              <a:gd name="T23" fmla="*/ 9 h 61"/>
              <a:gd name="T24" fmla="*/ 87 w 94"/>
              <a:gd name="T25" fmla="*/ 60 h 61"/>
              <a:gd name="T26" fmla="*/ 82 w 94"/>
              <a:gd name="T27" fmla="*/ 61 h 61"/>
              <a:gd name="T28" fmla="*/ 13 w 94"/>
              <a:gd name="T29" fmla="*/ 61 h 61"/>
              <a:gd name="T30" fmla="*/ 6 w 94"/>
              <a:gd name="T31" fmla="*/ 59 h 61"/>
              <a:gd name="T32" fmla="*/ 34 w 94"/>
              <a:gd name="T33" fmla="*/ 34 h 61"/>
              <a:gd name="T34" fmla="*/ 44 w 94"/>
              <a:gd name="T35" fmla="*/ 42 h 61"/>
              <a:gd name="T36" fmla="*/ 47 w 94"/>
              <a:gd name="T37" fmla="*/ 44 h 61"/>
              <a:gd name="T38" fmla="*/ 50 w 94"/>
              <a:gd name="T39" fmla="*/ 42 h 61"/>
              <a:gd name="T40" fmla="*/ 60 w 94"/>
              <a:gd name="T41" fmla="*/ 35 h 61"/>
              <a:gd name="T42" fmla="*/ 87 w 94"/>
              <a:gd name="T43" fmla="*/ 60 h 61"/>
              <a:gd name="T44" fmla="*/ 1 w 94"/>
              <a:gd name="T45" fmla="*/ 52 h 61"/>
              <a:gd name="T46" fmla="*/ 27 w 94"/>
              <a:gd name="T47" fmla="*/ 29 h 61"/>
              <a:gd name="T48" fmla="*/ 1 w 94"/>
              <a:gd name="T49" fmla="*/ 9 h 61"/>
              <a:gd name="T50" fmla="*/ 0 w 94"/>
              <a:gd name="T51" fmla="*/ 12 h 61"/>
              <a:gd name="T52" fmla="*/ 0 w 94"/>
              <a:gd name="T53" fmla="*/ 48 h 61"/>
              <a:gd name="T54" fmla="*/ 1 w 94"/>
              <a:gd name="T5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61">
                <a:moveTo>
                  <a:pt x="13" y="0"/>
                </a:moveTo>
                <a:cubicBezTo>
                  <a:pt x="82" y="0"/>
                  <a:pt x="82" y="0"/>
                  <a:pt x="82" y="0"/>
                </a:cubicBezTo>
                <a:cubicBezTo>
                  <a:pt x="84" y="0"/>
                  <a:pt x="87" y="1"/>
                  <a:pt x="89" y="2"/>
                </a:cubicBezTo>
                <a:cubicBezTo>
                  <a:pt x="47" y="33"/>
                  <a:pt x="47" y="33"/>
                  <a:pt x="47" y="33"/>
                </a:cubicBezTo>
                <a:cubicBezTo>
                  <a:pt x="6" y="2"/>
                  <a:pt x="6" y="2"/>
                  <a:pt x="6" y="2"/>
                </a:cubicBezTo>
                <a:cubicBezTo>
                  <a:pt x="8" y="1"/>
                  <a:pt x="10" y="0"/>
                  <a:pt x="13" y="0"/>
                </a:cubicBezTo>
                <a:close/>
                <a:moveTo>
                  <a:pt x="94" y="9"/>
                </a:moveTo>
                <a:cubicBezTo>
                  <a:pt x="67" y="29"/>
                  <a:pt x="67" y="29"/>
                  <a:pt x="67" y="29"/>
                </a:cubicBezTo>
                <a:cubicBezTo>
                  <a:pt x="93" y="53"/>
                  <a:pt x="93" y="53"/>
                  <a:pt x="93" y="53"/>
                </a:cubicBezTo>
                <a:cubicBezTo>
                  <a:pt x="94" y="52"/>
                  <a:pt x="94" y="50"/>
                  <a:pt x="94" y="48"/>
                </a:cubicBezTo>
                <a:cubicBezTo>
                  <a:pt x="94" y="12"/>
                  <a:pt x="94" y="12"/>
                  <a:pt x="94" y="12"/>
                </a:cubicBezTo>
                <a:cubicBezTo>
                  <a:pt x="94" y="11"/>
                  <a:pt x="94" y="10"/>
                  <a:pt x="94" y="9"/>
                </a:cubicBezTo>
                <a:close/>
                <a:moveTo>
                  <a:pt x="87" y="60"/>
                </a:moveTo>
                <a:cubicBezTo>
                  <a:pt x="85" y="60"/>
                  <a:pt x="84" y="61"/>
                  <a:pt x="82" y="61"/>
                </a:cubicBezTo>
                <a:cubicBezTo>
                  <a:pt x="13" y="61"/>
                  <a:pt x="13" y="61"/>
                  <a:pt x="13" y="61"/>
                </a:cubicBezTo>
                <a:cubicBezTo>
                  <a:pt x="10" y="61"/>
                  <a:pt x="8" y="60"/>
                  <a:pt x="6" y="59"/>
                </a:cubicBezTo>
                <a:cubicBezTo>
                  <a:pt x="34" y="34"/>
                  <a:pt x="34" y="34"/>
                  <a:pt x="34" y="34"/>
                </a:cubicBezTo>
                <a:cubicBezTo>
                  <a:pt x="44" y="42"/>
                  <a:pt x="44" y="42"/>
                  <a:pt x="44" y="42"/>
                </a:cubicBezTo>
                <a:cubicBezTo>
                  <a:pt x="47" y="44"/>
                  <a:pt x="47" y="44"/>
                  <a:pt x="47" y="44"/>
                </a:cubicBezTo>
                <a:cubicBezTo>
                  <a:pt x="50" y="42"/>
                  <a:pt x="50" y="42"/>
                  <a:pt x="50" y="42"/>
                </a:cubicBezTo>
                <a:cubicBezTo>
                  <a:pt x="60" y="35"/>
                  <a:pt x="60" y="35"/>
                  <a:pt x="60" y="35"/>
                </a:cubicBezTo>
                <a:cubicBezTo>
                  <a:pt x="87" y="60"/>
                  <a:pt x="87" y="60"/>
                  <a:pt x="87" y="60"/>
                </a:cubicBezTo>
                <a:close/>
                <a:moveTo>
                  <a:pt x="1" y="52"/>
                </a:moveTo>
                <a:cubicBezTo>
                  <a:pt x="27" y="29"/>
                  <a:pt x="27" y="29"/>
                  <a:pt x="27" y="29"/>
                </a:cubicBezTo>
                <a:cubicBezTo>
                  <a:pt x="1" y="9"/>
                  <a:pt x="1" y="9"/>
                  <a:pt x="1" y="9"/>
                </a:cubicBezTo>
                <a:cubicBezTo>
                  <a:pt x="0" y="10"/>
                  <a:pt x="0" y="11"/>
                  <a:pt x="0" y="12"/>
                </a:cubicBezTo>
                <a:cubicBezTo>
                  <a:pt x="0" y="48"/>
                  <a:pt x="0" y="48"/>
                  <a:pt x="0" y="48"/>
                </a:cubicBezTo>
                <a:cubicBezTo>
                  <a:pt x="0" y="49"/>
                  <a:pt x="0" y="51"/>
                  <a:pt x="1" y="52"/>
                </a:cubicBezTo>
                <a:close/>
              </a:path>
            </a:pathLst>
          </a:custGeom>
          <a:solidFill>
            <a:schemeClr val="accent1"/>
          </a:solidFill>
          <a:ln>
            <a:noFill/>
          </a:ln>
        </p:spPr>
        <p:txBody>
          <a:bodyPr vert="horz" wrap="square" lIns="91433" tIns="45717" rIns="91433" bIns="4571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735"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noEditPoints="1"/>
          </p:cNvSpPr>
          <p:nvPr/>
        </p:nvSpPr>
        <p:spPr bwMode="auto">
          <a:xfrm>
            <a:off x="6096002" y="3153160"/>
            <a:ext cx="673052" cy="769779"/>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accent2"/>
          </a:solidFill>
          <a:ln>
            <a:noFill/>
          </a:ln>
        </p:spPr>
        <p:txBody>
          <a:bodyPr vert="horz" wrap="square" lIns="91433" tIns="45717" rIns="91433" bIns="4571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735"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7"/>
          <p:cNvSpPr txBox="1"/>
          <p:nvPr/>
        </p:nvSpPr>
        <p:spPr>
          <a:xfrm>
            <a:off x="6975080" y="1751477"/>
            <a:ext cx="2154436" cy="369332"/>
          </a:xfrm>
          <a:prstGeom prst="rect">
            <a:avLst/>
          </a:prstGeom>
          <a:noFill/>
        </p:spPr>
        <p:txBody>
          <a:bodyPr wrap="none" lIns="0" tIns="0" rIns="0" bIns="0" rtlCol="0">
            <a:spAutoFit/>
          </a:bodyPr>
          <a:lstStyle/>
          <a:p>
            <a:r>
              <a:rPr lang="zh-CN" altLang="en-US"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GB"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8"/>
          <p:cNvSpPr/>
          <p:nvPr/>
        </p:nvSpPr>
        <p:spPr>
          <a:xfrm>
            <a:off x="6096002" y="2213143"/>
            <a:ext cx="5002599" cy="553998"/>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9"/>
          <p:cNvSpPr txBox="1"/>
          <p:nvPr/>
        </p:nvSpPr>
        <p:spPr>
          <a:xfrm>
            <a:off x="6975080" y="3488495"/>
            <a:ext cx="2154436" cy="369332"/>
          </a:xfrm>
          <a:prstGeom prst="rect">
            <a:avLst/>
          </a:prstGeom>
          <a:noFill/>
        </p:spPr>
        <p:txBody>
          <a:bodyPr wrap="none" lIns="0" tIns="0" rIns="0" bIns="0" rtlCol="0">
            <a:spAutoFit/>
          </a:bodyPr>
          <a:lstStyle/>
          <a:p>
            <a:r>
              <a:rPr lang="zh-CN" altLang="en-US"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GB"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0"/>
          <p:cNvSpPr/>
          <p:nvPr/>
        </p:nvSpPr>
        <p:spPr bwMode="auto">
          <a:xfrm>
            <a:off x="6096002" y="4775723"/>
            <a:ext cx="680489" cy="624747"/>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accent3"/>
          </a:solidFill>
          <a:ln>
            <a:noFill/>
          </a:ln>
        </p:spPr>
        <p:txBody>
          <a:bodyPr vert="horz" wrap="square" lIns="91433" tIns="45717" rIns="91433" bIns="4571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735"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6187637" y="3932725"/>
            <a:ext cx="5002599" cy="553998"/>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2"/>
          <p:cNvSpPr txBox="1"/>
          <p:nvPr/>
        </p:nvSpPr>
        <p:spPr>
          <a:xfrm>
            <a:off x="6975080" y="5088096"/>
            <a:ext cx="2154436" cy="369332"/>
          </a:xfrm>
          <a:prstGeom prst="rect">
            <a:avLst/>
          </a:prstGeom>
          <a:noFill/>
        </p:spPr>
        <p:txBody>
          <a:bodyPr wrap="none" lIns="0" tIns="0" rIns="0" bIns="0" rtlCol="0">
            <a:spAutoFit/>
          </a:bodyPr>
          <a:lstStyle/>
          <a:p>
            <a:r>
              <a:rPr lang="zh-CN" altLang="en-US"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GB" sz="2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3"/>
          <p:cNvSpPr/>
          <p:nvPr/>
        </p:nvSpPr>
        <p:spPr>
          <a:xfrm>
            <a:off x="6187637" y="5467759"/>
            <a:ext cx="5002599" cy="553998"/>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16"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17" name="直接连接符 16"/>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25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0-#ppt_w/2"/>
                                          </p:val>
                                        </p:tav>
                                        <p:tav tm="100000">
                                          <p:val>
                                            <p:strVal val="#ppt_x"/>
                                          </p:val>
                                        </p:tav>
                                      </p:tavLst>
                                    </p:anim>
                                    <p:anim calcmode="lin" valueType="num">
                                      <p:cBhvr additive="base">
                                        <p:cTn id="51" dur="500" fill="hold"/>
                                        <p:tgtEl>
                                          <p:spTgt spid="13"/>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1" decel="10000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0-#ppt_h/2"/>
                                          </p:val>
                                        </p:tav>
                                        <p:tav tm="100000">
                                          <p:val>
                                            <p:strVal val="#ppt_y"/>
                                          </p:val>
                                        </p:tav>
                                      </p:tavLst>
                                    </p:anim>
                                  </p:childTnLst>
                                </p:cTn>
                              </p:par>
                              <p:par>
                                <p:cTn id="62" presetID="22" presetClass="entr" presetSubtype="8" fill="hold" nodeType="withEffect">
                                  <p:stCondLst>
                                    <p:cond delay="40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2" fill="hold" nodeType="withEffect">
                                  <p:stCondLst>
                                    <p:cond delay="400"/>
                                  </p:stCondLst>
                                  <p:childTnLst>
                                    <p:set>
                                      <p:cBhvr>
                                        <p:cTn id="66" dur="1" fill="hold">
                                          <p:stCondLst>
                                            <p:cond delay="0"/>
                                          </p:stCondLst>
                                        </p:cTn>
                                        <p:tgtEl>
                                          <p:spTgt spid="18"/>
                                        </p:tgtEl>
                                        <p:attrNameLst>
                                          <p:attrName>style.visibility</p:attrName>
                                        </p:attrNameLst>
                                      </p:cBhvr>
                                      <p:to>
                                        <p:strVal val="visible"/>
                                      </p:to>
                                    </p:set>
                                    <p:animEffect transition="in" filter="wipe(right)">
                                      <p:cBhvr>
                                        <p:cTn id="67" dur="500"/>
                                        <p:tgtEl>
                                          <p:spTgt spid="18"/>
                                        </p:tgtEl>
                                      </p:cBhvr>
                                    </p:animEffect>
                                  </p:childTnLst>
                                </p:cTn>
                              </p:par>
                            </p:childTnLst>
                          </p:cTn>
                        </p:par>
                        <p:par>
                          <p:cTn id="68" fill="hold">
                            <p:stCondLst>
                              <p:cond delay="55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6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animBg="1"/>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12192000" cy="6858000"/>
          </a:xfrm>
          <a:prstGeom prst="rect">
            <a:avLst/>
          </a:prstGeom>
        </p:spPr>
      </p:pic>
      <p:grpSp>
        <p:nvGrpSpPr>
          <p:cNvPr id="8" name="组合 7"/>
          <p:cNvGrpSpPr/>
          <p:nvPr/>
        </p:nvGrpSpPr>
        <p:grpSpPr>
          <a:xfrm>
            <a:off x="6312024" y="2476500"/>
            <a:ext cx="5879976" cy="1897892"/>
            <a:chOff x="6312024" y="2476500"/>
            <a:chExt cx="5879976" cy="1897892"/>
          </a:xfrm>
        </p:grpSpPr>
        <p:sp>
          <p:nvSpPr>
            <p:cNvPr id="2" name="同侧圆角矩形 1"/>
            <p:cNvSpPr/>
            <p:nvPr/>
          </p:nvSpPr>
          <p:spPr>
            <a:xfrm rot="16200000">
              <a:off x="8303066" y="485458"/>
              <a:ext cx="1897892" cy="5879976"/>
            </a:xfrm>
            <a:prstGeom prst="round2SameRect">
              <a:avLst/>
            </a:prstGeom>
            <a:solidFill>
              <a:srgbClr val="3846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cs typeface="+mn-ea"/>
              </a:endParaRPr>
            </a:p>
          </p:txBody>
        </p:sp>
        <p:sp>
          <p:nvSpPr>
            <p:cNvPr id="10" name="TextBox 20"/>
            <p:cNvSpPr txBox="1"/>
            <p:nvPr/>
          </p:nvSpPr>
          <p:spPr>
            <a:xfrm>
              <a:off x="8400256" y="2742019"/>
              <a:ext cx="2646878" cy="830997"/>
            </a:xfrm>
            <a:prstGeom prst="rect">
              <a:avLst/>
            </a:prstGeom>
            <a:noFill/>
          </p:spPr>
          <p:txBody>
            <a:bodyPr wrap="none" rtlCol="0">
              <a:spAutoFit/>
            </a:bodyPr>
            <a:lstStyle/>
            <a:p>
              <a:r>
                <a:rPr lang="zh-CN" altLang="en-US" sz="4800" dirty="0">
                  <a:solidFill>
                    <a:srgbClr val="1EF6DF"/>
                  </a:solidFill>
                  <a:latin typeface="+mj-ea"/>
                  <a:ea typeface="+mj-ea"/>
                </a:rPr>
                <a:t>输入标题</a:t>
              </a:r>
              <a:endParaRPr lang="zh-CN" altLang="en-US" sz="4800" dirty="0">
                <a:solidFill>
                  <a:srgbClr val="1EF6DF"/>
                </a:solidFill>
                <a:latin typeface="+mj-ea"/>
                <a:ea typeface="+mj-ea"/>
              </a:endParaRPr>
            </a:p>
          </p:txBody>
        </p:sp>
        <p:sp>
          <p:nvSpPr>
            <p:cNvPr id="11" name="文本框 10"/>
            <p:cNvSpPr txBox="1"/>
            <p:nvPr/>
          </p:nvSpPr>
          <p:spPr>
            <a:xfrm>
              <a:off x="8400256" y="3573016"/>
              <a:ext cx="2957861" cy="584775"/>
            </a:xfrm>
            <a:prstGeom prst="rect">
              <a:avLst/>
            </a:prstGeom>
            <a:noFill/>
          </p:spPr>
          <p:txBody>
            <a:bodyPr wrap="none" rtlCol="0">
              <a:spAutoFit/>
            </a:bodyPr>
            <a:lstStyle/>
            <a:p>
              <a:r>
                <a:rPr lang="en-US" altLang="zh-CN" sz="3200" dirty="0">
                  <a:solidFill>
                    <a:schemeClr val="bg1"/>
                  </a:solidFill>
                </a:rPr>
                <a:t>GENERAL VIEW</a:t>
              </a:r>
              <a:endParaRPr lang="en-US" altLang="zh-CN" sz="3200" dirty="0">
                <a:solidFill>
                  <a:schemeClr val="bg1"/>
                </a:solidFill>
              </a:endParaRPr>
            </a:p>
          </p:txBody>
        </p:sp>
      </p:grpSp>
      <p:sp>
        <p:nvSpPr>
          <p:cNvPr id="5" name="圆角矩形 4"/>
          <p:cNvSpPr/>
          <p:nvPr/>
        </p:nvSpPr>
        <p:spPr bwMode="auto">
          <a:xfrm rot="18784635">
            <a:off x="4548718" y="4123267"/>
            <a:ext cx="510116" cy="531284"/>
          </a:xfrm>
          <a:prstGeom prst="roundRect">
            <a:avLst/>
          </a:prstGeom>
          <a:solidFill>
            <a:srgbClr val="32AA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cs typeface="+mn-ea"/>
              <a:sym typeface="+mn-lt"/>
            </a:endParaRPr>
          </a:p>
        </p:txBody>
      </p:sp>
      <p:sp>
        <p:nvSpPr>
          <p:cNvPr id="6" name="TextBox 7"/>
          <p:cNvSpPr txBox="1">
            <a:spLocks noChangeArrowheads="1"/>
          </p:cNvSpPr>
          <p:nvPr/>
        </p:nvSpPr>
        <p:spPr bwMode="auto">
          <a:xfrm>
            <a:off x="6292626" y="2476499"/>
            <a:ext cx="1972015" cy="18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735" b="1" dirty="0">
                <a:solidFill>
                  <a:schemeClr val="bg1"/>
                </a:solidFill>
                <a:latin typeface="Algerian" panose="04020705040A02060702" pitchFamily="82" charset="0"/>
                <a:ea typeface="+mn-ea"/>
                <a:cs typeface="+mn-ea"/>
                <a:sym typeface="+mn-lt"/>
              </a:rPr>
              <a:t>02</a:t>
            </a:r>
            <a:endParaRPr lang="zh-CN" altLang="en-US" sz="11735" b="1" dirty="0">
              <a:solidFill>
                <a:schemeClr val="bg1"/>
              </a:solidFill>
              <a:latin typeface="Algerian" panose="04020705040A02060702" pitchFamily="82" charset="0"/>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doors dir="ver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2" presetClass="entr" presetSubtype="2"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04"/>
          <p:cNvSpPr>
            <a:spLocks noEditPoints="1"/>
          </p:cNvSpPr>
          <p:nvPr/>
        </p:nvSpPr>
        <p:spPr bwMode="auto">
          <a:xfrm>
            <a:off x="5807968" y="1459098"/>
            <a:ext cx="910824" cy="3659279"/>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accent3"/>
          </a:solidFill>
          <a:ln>
            <a:noFill/>
          </a:ln>
          <a:effectLst/>
        </p:spPr>
        <p:txBody>
          <a:bodyPr vert="horz" wrap="square" lIns="121920" tIns="60960" rIns="121920" bIns="60960" numCol="1" anchor="t" anchorCtr="0" compatLnSpc="1"/>
          <a:lstStyle/>
          <a:p>
            <a:endParaRPr lang="id-ID" sz="2400" dirty="0"/>
          </a:p>
        </p:txBody>
      </p:sp>
      <p:sp>
        <p:nvSpPr>
          <p:cNvPr id="3" name="Freeform 196"/>
          <p:cNvSpPr>
            <a:spLocks noEditPoints="1"/>
          </p:cNvSpPr>
          <p:nvPr/>
        </p:nvSpPr>
        <p:spPr bwMode="auto">
          <a:xfrm>
            <a:off x="6664529" y="1741481"/>
            <a:ext cx="1243819" cy="387762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accent2"/>
          </a:solidFill>
          <a:ln>
            <a:noFill/>
          </a:ln>
          <a:effectLst/>
        </p:spPr>
        <p:txBody>
          <a:bodyPr vert="horz" wrap="square" lIns="121920" tIns="60960" rIns="121920" bIns="60960" numCol="1" anchor="t" anchorCtr="0" compatLnSpc="1"/>
          <a:lstStyle/>
          <a:p>
            <a:endParaRPr lang="id-ID" sz="2400" dirty="0"/>
          </a:p>
        </p:txBody>
      </p:sp>
      <p:sp>
        <p:nvSpPr>
          <p:cNvPr id="4" name="Freeform 200"/>
          <p:cNvSpPr>
            <a:spLocks noEditPoints="1"/>
          </p:cNvSpPr>
          <p:nvPr/>
        </p:nvSpPr>
        <p:spPr bwMode="auto">
          <a:xfrm>
            <a:off x="10256123" y="1459098"/>
            <a:ext cx="1186477" cy="3749095"/>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accent3"/>
          </a:solidFill>
          <a:ln>
            <a:noFill/>
          </a:ln>
          <a:effectLst/>
        </p:spPr>
        <p:txBody>
          <a:bodyPr vert="horz" wrap="square" lIns="121920" tIns="60960" rIns="121920" bIns="60960" numCol="1" anchor="t" anchorCtr="0" compatLnSpc="1"/>
          <a:lstStyle/>
          <a:p>
            <a:endParaRPr lang="id-ID" sz="2400" dirty="0"/>
          </a:p>
        </p:txBody>
      </p:sp>
      <p:sp>
        <p:nvSpPr>
          <p:cNvPr id="5" name="Freeform 208"/>
          <p:cNvSpPr>
            <a:spLocks noEditPoints="1"/>
          </p:cNvSpPr>
          <p:nvPr/>
        </p:nvSpPr>
        <p:spPr bwMode="auto">
          <a:xfrm>
            <a:off x="9347182" y="1741481"/>
            <a:ext cx="1056820" cy="392926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accent2"/>
          </a:solidFill>
          <a:ln>
            <a:noFill/>
          </a:ln>
          <a:effectLst/>
        </p:spPr>
        <p:txBody>
          <a:bodyPr vert="horz" wrap="square" lIns="121920" tIns="60960" rIns="121920" bIns="60960" numCol="1" anchor="t" anchorCtr="0" compatLnSpc="1"/>
          <a:lstStyle/>
          <a:p>
            <a:endParaRPr lang="id-ID" sz="2400" dirty="0"/>
          </a:p>
        </p:txBody>
      </p:sp>
      <p:sp>
        <p:nvSpPr>
          <p:cNvPr id="6" name="Freeform 192"/>
          <p:cNvSpPr>
            <a:spLocks noEditPoints="1"/>
          </p:cNvSpPr>
          <p:nvPr/>
        </p:nvSpPr>
        <p:spPr bwMode="auto">
          <a:xfrm>
            <a:off x="7882715" y="1830358"/>
            <a:ext cx="1744933" cy="4122775"/>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accent1"/>
          </a:solidFill>
          <a:ln>
            <a:noFill/>
          </a:ln>
          <a:effectLst/>
        </p:spPr>
        <p:txBody>
          <a:bodyPr vert="horz" wrap="square" lIns="121920" tIns="60960" rIns="121920" bIns="60960" numCol="1" anchor="t" anchorCtr="0" compatLnSpc="1"/>
          <a:lstStyle/>
          <a:p>
            <a:endParaRPr lang="id-ID" sz="2400" dirty="0"/>
          </a:p>
        </p:txBody>
      </p:sp>
      <p:sp>
        <p:nvSpPr>
          <p:cNvPr id="10" name="TextBox 12"/>
          <p:cNvSpPr txBox="1"/>
          <p:nvPr/>
        </p:nvSpPr>
        <p:spPr>
          <a:xfrm>
            <a:off x="1001585" y="2180862"/>
            <a:ext cx="3996051" cy="3817840"/>
          </a:xfrm>
          <a:prstGeom prst="rect">
            <a:avLst/>
          </a:prstGeom>
          <a:noFill/>
        </p:spPr>
        <p:txBody>
          <a:bodyPr wrap="square" lIns="91440" tIns="45720" rIns="91440" bIns="45720" rtlCol="0">
            <a:spAutoFit/>
          </a:bodyPr>
          <a:lstStyle/>
          <a:p>
            <a:pPr>
              <a:lnSpc>
                <a:spcPct val="150000"/>
              </a:lnSpc>
            </a:pPr>
            <a:r>
              <a:rPr lang="zh-CN" altLang="en-US" sz="1465"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这里输入简单的文字概述里输入简单文字概述这里简单输入简单文字这里输入简单的文字概述里输入简单文字概述这里简单输入简单文字这里输入简单的文字概述里输入简单文字概述这里简单输入简单文字</a:t>
            </a: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65" dirty="0">
                <a:solidFill>
                  <a:schemeClr val="bg1">
                    <a:lumMod val="50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这里输入简单的文字概述里输入简单文字概述这里简单输入简单文字这里输入简单的文字概述里输入简单文字概述这里简单输入简单文字</a:t>
            </a: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48"/>
          <p:cNvSpPr txBox="1">
            <a:spLocks noChangeArrowheads="1"/>
          </p:cNvSpPr>
          <p:nvPr/>
        </p:nvSpPr>
        <p:spPr bwMode="auto">
          <a:xfrm>
            <a:off x="4763098" y="279609"/>
            <a:ext cx="247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eaLnBrk="1" fontAlgn="auto" hangingPunct="1">
              <a:spcBef>
                <a:spcPts val="0"/>
              </a:spcBef>
              <a:spcAft>
                <a:spcPts val="0"/>
              </a:spcAft>
              <a:defRPr/>
            </a:pPr>
            <a:r>
              <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rPr>
              <a:t>输入文本标题</a:t>
            </a:r>
            <a:endParaRPr lang="zh-CN" altLang="en-US" sz="2400" dirty="0">
              <a:gradFill>
                <a:gsLst>
                  <a:gs pos="0">
                    <a:schemeClr val="accent1"/>
                  </a:gs>
                  <a:gs pos="100000">
                    <a:schemeClr val="accent1">
                      <a:lumMod val="50000"/>
                    </a:schemeClr>
                  </a:gs>
                </a:gsLst>
                <a:lin ang="5400000" scaled="1"/>
              </a:gradFill>
              <a:latin typeface="微软雅黑" panose="020B0503020204020204" pitchFamily="34" charset="-122"/>
            </a:endParaRPr>
          </a:p>
        </p:txBody>
      </p:sp>
      <p:sp>
        <p:nvSpPr>
          <p:cNvPr id="9" name="Content Placeholder 2"/>
          <p:cNvSpPr txBox="1"/>
          <p:nvPr/>
        </p:nvSpPr>
        <p:spPr>
          <a:xfrm>
            <a:off x="2855640" y="682185"/>
            <a:ext cx="5622925" cy="2555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087755" fontAlgn="auto">
              <a:lnSpc>
                <a:spcPct val="120000"/>
              </a:lnSpc>
              <a:spcBef>
                <a:spcPts val="0"/>
              </a:spcBef>
              <a:spcAft>
                <a:spcPts val="0"/>
              </a:spcAft>
              <a:buFont typeface="Arial" panose="020B0604020202020204" pitchFamily="34" charset="0"/>
              <a:buNone/>
              <a:defRPr/>
            </a:pPr>
            <a:r>
              <a:rPr lang="zh-CN" altLang="en-US" sz="1000" dirty="0">
                <a:gradFill>
                  <a:gsLst>
                    <a:gs pos="0">
                      <a:schemeClr val="accent1"/>
                    </a:gs>
                    <a:gs pos="100000">
                      <a:schemeClr val="accent1">
                        <a:lumMod val="50000"/>
                      </a:schemeClr>
                    </a:gs>
                  </a:gsLst>
                  <a:lin ang="5400000" scaled="1"/>
                </a:gradFill>
                <a:latin typeface="+mn-ea"/>
                <a:cs typeface="Arial" panose="020B0604020202020204" pitchFamily="34" charset="0"/>
              </a:rPr>
              <a:t>此处添加详细介绍，对主行进一步阐述，此处添加详细介绍</a:t>
            </a:r>
            <a:endParaRPr lang="en-US" altLang="zh-CN" sz="1000" dirty="0">
              <a:gradFill>
                <a:gsLst>
                  <a:gs pos="0">
                    <a:schemeClr val="accent1"/>
                  </a:gs>
                  <a:gs pos="100000">
                    <a:schemeClr val="accent1">
                      <a:lumMod val="50000"/>
                    </a:schemeClr>
                  </a:gs>
                </a:gsLst>
                <a:lin ang="5400000" scaled="1"/>
              </a:gradFill>
              <a:latin typeface="+mn-ea"/>
              <a:cs typeface="Arial" panose="020B0604020202020204" pitchFamily="34" charset="0"/>
            </a:endParaRPr>
          </a:p>
        </p:txBody>
      </p:sp>
      <p:cxnSp>
        <p:nvCxnSpPr>
          <p:cNvPr id="11" name="直接连接符 10"/>
          <p:cNvCxnSpPr/>
          <p:nvPr/>
        </p:nvCxnSpPr>
        <p:spPr>
          <a:xfrm>
            <a:off x="6791847" y="518685"/>
            <a:ext cx="1042988"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68788" y="541628"/>
            <a:ext cx="1044575" cy="0"/>
          </a:xfrm>
          <a:prstGeom prst="line">
            <a:avLst/>
          </a:prstGeom>
          <a:ln>
            <a:solidFill>
              <a:srgbClr val="1A74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decel="28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decel="28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ppt_x"/>
                                          </p:val>
                                        </p:tav>
                                        <p:tav tm="100000">
                                          <p:val>
                                            <p:strVal val="#ppt_x"/>
                                          </p:val>
                                        </p:tav>
                                      </p:tavLst>
                                    </p:anim>
                                    <p:anim calcmode="lin" valueType="num">
                                      <p:cBhvr additive="base">
                                        <p:cTn id="17" dur="75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decel="2800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750" fill="hold"/>
                                        <p:tgtEl>
                                          <p:spTgt spid="2"/>
                                        </p:tgtEl>
                                        <p:attrNameLst>
                                          <p:attrName>ppt_x</p:attrName>
                                        </p:attrNameLst>
                                      </p:cBhvr>
                                      <p:tavLst>
                                        <p:tav tm="0">
                                          <p:val>
                                            <p:strVal val="#ppt_x"/>
                                          </p:val>
                                        </p:tav>
                                        <p:tav tm="100000">
                                          <p:val>
                                            <p:strVal val="#ppt_x"/>
                                          </p:val>
                                        </p:tav>
                                      </p:tavLst>
                                    </p:anim>
                                    <p:anim calcmode="lin" valueType="num">
                                      <p:cBhvr additive="base">
                                        <p:cTn id="22" dur="75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decel="2800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ppt_x"/>
                                          </p:val>
                                        </p:tav>
                                        <p:tav tm="100000">
                                          <p:val>
                                            <p:strVal val="#ppt_x"/>
                                          </p:val>
                                        </p:tav>
                                      </p:tavLst>
                                    </p:anim>
                                    <p:anim calcmode="lin" valueType="num">
                                      <p:cBhvr additive="base">
                                        <p:cTn id="26" dur="75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750"/>
                                        <p:tgtEl>
                                          <p:spTgt spid="10"/>
                                        </p:tgtEl>
                                      </p:cBhvr>
                                    </p:animEffect>
                                  </p:childTnLst>
                                </p:cTn>
                              </p:par>
                            </p:childTnLst>
                          </p:cTn>
                        </p:par>
                        <p:par>
                          <p:cTn id="31" fill="hold">
                            <p:stCondLst>
                              <p:cond delay="4000"/>
                            </p:stCondLst>
                            <p:childTnLst>
                              <p:par>
                                <p:cTn id="32" presetID="2" presetClass="entr" presetSubtype="1" decel="10000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0-#ppt_h/2"/>
                                          </p:val>
                                        </p:tav>
                                        <p:tav tm="100000">
                                          <p:val>
                                            <p:strVal val="#ppt_y"/>
                                          </p:val>
                                        </p:tav>
                                      </p:tavLst>
                                    </p:anim>
                                  </p:childTnLst>
                                </p:cTn>
                              </p:par>
                              <p:par>
                                <p:cTn id="36" presetID="22" presetClass="entr" presetSubtype="8" fill="hold" nodeType="withEffect">
                                  <p:stCondLst>
                                    <p:cond delay="4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2" fill="hold" nodeType="withEffect">
                                  <p:stCondLst>
                                    <p:cond delay="40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p:bldP spid="8" grpId="0"/>
      <p:bldP spid="9" grpId="0"/>
    </p:bldLst>
  </p:timing>
</p:sld>
</file>

<file path=ppt/tags/tag1.xml><?xml version="1.0" encoding="utf-8"?>
<p:tagLst xmlns:p="http://schemas.openxmlformats.org/presentationml/2006/main">
  <p:tag name="ISPRING_PRESENTATION_TITLE" val="2017工作总结报告PPT模板"/>
  <p:tag name="commondata" val="eyJoZGlkIjoiYTQ3YTc2YjBlNWRhYjQ0NTA0MDBkN2E0YWM4YTZjZGMifQ=="/>
</p:tagLst>
</file>

<file path=ppt/theme/theme1.xml><?xml version="1.0" encoding="utf-8"?>
<a:theme xmlns:a="http://schemas.openxmlformats.org/drawingml/2006/main" name="Office 主题">
  <a:themeElements>
    <a:clrScheme name="自定义 8">
      <a:dk1>
        <a:srgbClr val="3D3F41"/>
      </a:dk1>
      <a:lt1>
        <a:srgbClr val="FFFFFF"/>
      </a:lt1>
      <a:dk2>
        <a:srgbClr val="454749"/>
      </a:dk2>
      <a:lt2>
        <a:srgbClr val="FFFFFF"/>
      </a:lt2>
      <a:accent1>
        <a:srgbClr val="307EAE"/>
      </a:accent1>
      <a:accent2>
        <a:srgbClr val="25B7EC"/>
      </a:accent2>
      <a:accent3>
        <a:srgbClr val="5DBFAD"/>
      </a:accent3>
      <a:accent4>
        <a:srgbClr val="93E2FF"/>
      </a:accent4>
      <a:accent5>
        <a:srgbClr val="7479AB"/>
      </a:accent5>
      <a:accent6>
        <a:srgbClr val="5DBFAD"/>
      </a:accent6>
      <a:hlink>
        <a:srgbClr val="00B0F0"/>
      </a:hlink>
      <a:folHlink>
        <a:srgbClr val="AFB2B4"/>
      </a:folHlink>
    </a:clrScheme>
    <a:fontScheme name="Futura LT Medium">
      <a:majorFont>
        <a:latin typeface="Futura LT Medium"/>
        <a:ea typeface="微软雅黑"/>
        <a:cs typeface=""/>
      </a:majorFont>
      <a:minorFont>
        <a:latin typeface="Futura LT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4112</Words>
  <Application>WPS 演示</Application>
  <PresentationFormat>宽屏</PresentationFormat>
  <Paragraphs>463</Paragraphs>
  <Slides>25</Slides>
  <Notes>24</Notes>
  <HiddenSlides>0</HiddenSlides>
  <MMClips>2</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25</vt:i4>
      </vt:variant>
    </vt:vector>
  </HeadingPairs>
  <TitlesOfParts>
    <vt:vector size="48" baseType="lpstr">
      <vt:lpstr>Arial</vt:lpstr>
      <vt:lpstr>宋体</vt:lpstr>
      <vt:lpstr>Wingdings</vt:lpstr>
      <vt:lpstr>Algerian</vt:lpstr>
      <vt:lpstr>Juice ITC</vt:lpstr>
      <vt:lpstr>Calibri</vt:lpstr>
      <vt:lpstr>微软雅黑</vt:lpstr>
      <vt:lpstr>Lao UI</vt:lpstr>
      <vt:lpstr>Segoe UI Symbol</vt:lpstr>
      <vt:lpstr>方正姚体</vt:lpstr>
      <vt:lpstr>幼圆</vt:lpstr>
      <vt:lpstr>Futura LT Medium</vt:lpstr>
      <vt:lpstr>Segoe Print</vt:lpstr>
      <vt:lpstr>Arial Unicode MS</vt:lpstr>
      <vt:lpstr>Open Sans Light</vt:lpstr>
      <vt:lpstr>Times New Roman</vt:lpstr>
      <vt:lpstr>Impact</vt:lpstr>
      <vt:lpstr>Kartika</vt:lpstr>
      <vt:lpstr>PMingLiU-ExtB</vt:lpstr>
      <vt:lpstr>Arial</vt:lpstr>
      <vt:lpstr>Impact MT Std</vt:lpstr>
      <vt:lpstr>Arial Narrow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37</cp:revision>
  <dcterms:created xsi:type="dcterms:W3CDTF">2016-12-21T14:18:00Z</dcterms:created>
  <dcterms:modified xsi:type="dcterms:W3CDTF">2024-06-07T22:09:08Z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7C5443D1AC6D4665AF992AD227A0E767_13</vt:lpwstr>
  </property>
</Properties>
</file>