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9" r:id="rId3"/>
    <p:sldId id="313" r:id="rId5"/>
    <p:sldId id="315" r:id="rId6"/>
    <p:sldId id="299" r:id="rId7"/>
    <p:sldId id="300" r:id="rId8"/>
    <p:sldId id="302" r:id="rId9"/>
    <p:sldId id="303" r:id="rId10"/>
    <p:sldId id="316" r:id="rId11"/>
    <p:sldId id="304" r:id="rId12"/>
    <p:sldId id="305" r:id="rId13"/>
    <p:sldId id="317" r:id="rId14"/>
    <p:sldId id="306" r:id="rId15"/>
    <p:sldId id="307" r:id="rId16"/>
    <p:sldId id="308" r:id="rId17"/>
    <p:sldId id="309" r:id="rId18"/>
    <p:sldId id="310" r:id="rId19"/>
    <p:sldId id="263" r:id="rId20"/>
    <p:sldId id="318" r:id="rId21"/>
    <p:sldId id="311" r:id="rId22"/>
    <p:sldId id="330" r:id="rId23"/>
    <p:sldId id="298" r:id="rId24"/>
    <p:sldId id="319" r:id="rId25"/>
    <p:sldId id="320" r:id="rId26"/>
    <p:sldId id="293" r:id="rId27"/>
    <p:sldId id="321" r:id="rId28"/>
    <p:sldId id="322" r:id="rId29"/>
    <p:sldId id="356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1B4"/>
    <a:srgbClr val="FFAC41"/>
    <a:srgbClr val="EB5E66"/>
    <a:srgbClr val="EA6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238" autoAdjust="0"/>
  </p:normalViewPr>
  <p:slideViewPr>
    <p:cSldViewPr snapToGrid="0" showGuides="1">
      <p:cViewPr varScale="1">
        <p:scale>
          <a:sx n="86" d="100"/>
          <a:sy n="86" d="100"/>
        </p:scale>
        <p:origin x="5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9A2E9-7A9F-416C-B33F-1DD89F7FB6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亮亮图文旗舰店</a:t>
            </a:r>
            <a:r>
              <a:rPr lang="en-US" altLang="zh-CN" dirty="0" smtClean="0"/>
              <a:t>https://liangliangtuwen.tmall.com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9DE5-FA88-4DA1-A685-7773E62328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0DCC5-0B8D-45DE-90C5-8AC52E8EF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D6D23-8EA6-445F-B959-20BE0C287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20DCC5-0B8D-45DE-90C5-8AC52E8EFB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D6D23-8EA6-445F-B959-20BE0C2871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PPT整理\用途\asf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001" y="321775"/>
            <a:ext cx="7630467" cy="4959804"/>
          </a:xfrm>
          <a:prstGeom prst="rect">
            <a:avLst/>
          </a:prstGeom>
        </p:spPr>
      </p:pic>
      <p:sp>
        <p:nvSpPr>
          <p:cNvPr id="59" name="圆角矩形 58"/>
          <p:cNvSpPr/>
          <p:nvPr/>
        </p:nvSpPr>
        <p:spPr>
          <a:xfrm>
            <a:off x="5529534" y="2553384"/>
            <a:ext cx="6424469" cy="905428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736968" y="2627815"/>
            <a:ext cx="591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信息化教学设计汇报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1413432" y="6231147"/>
            <a:ext cx="492649" cy="492649"/>
            <a:chOff x="9674578" y="2446144"/>
            <a:chExt cx="1556194" cy="1556194"/>
          </a:xfrm>
        </p:grpSpPr>
        <p:grpSp>
          <p:nvGrpSpPr>
            <p:cNvPr id="64" name="组合 63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66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199363" y="6231147"/>
            <a:ext cx="492649" cy="492649"/>
            <a:chOff x="3843955" y="2446144"/>
            <a:chExt cx="1556194" cy="1556194"/>
          </a:xfrm>
        </p:grpSpPr>
        <p:grpSp>
          <p:nvGrpSpPr>
            <p:cNvPr id="69" name="组合 68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82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7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0806397" y="6231147"/>
            <a:ext cx="492649" cy="492649"/>
            <a:chOff x="6839012" y="2446144"/>
            <a:chExt cx="1556194" cy="1556194"/>
          </a:xfrm>
        </p:grpSpPr>
        <p:grpSp>
          <p:nvGrpSpPr>
            <p:cNvPr id="85" name="组合 84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87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6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592329" y="6231147"/>
            <a:ext cx="492649" cy="492649"/>
            <a:chOff x="997758" y="2442742"/>
            <a:chExt cx="1556194" cy="1556194"/>
          </a:xfrm>
        </p:grpSpPr>
        <p:grpSp>
          <p:nvGrpSpPr>
            <p:cNvPr id="90" name="组合 89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92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1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018188" y="3875483"/>
            <a:ext cx="6096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202X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X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月      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汇报人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dirty="0" smtClean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营</a:t>
            </a:r>
            <a:endParaRPr lang="zh-CN" altLang="en-US" dirty="0" smtClean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6681121" y="4938248"/>
            <a:ext cx="3769165" cy="672975"/>
          </a:xfrm>
          <a:prstGeom prst="round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681121" y="1932525"/>
            <a:ext cx="3769165" cy="672975"/>
          </a:xfrm>
          <a:prstGeom prst="round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6681121" y="3936341"/>
            <a:ext cx="3769165" cy="672975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6681121" y="2934433"/>
            <a:ext cx="3769165" cy="672975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07677" y="1651500"/>
            <a:ext cx="3953782" cy="3953778"/>
            <a:chOff x="9087077" y="1527388"/>
            <a:chExt cx="2303707" cy="2303706"/>
          </a:xfrm>
        </p:grpSpPr>
        <p:sp>
          <p:nvSpPr>
            <p:cNvPr id="32" name="椭圆 33"/>
            <p:cNvSpPr/>
            <p:nvPr/>
          </p:nvSpPr>
          <p:spPr>
            <a:xfrm>
              <a:off x="9087077" y="1527388"/>
              <a:ext cx="2303707" cy="2303706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4"/>
            <p:cNvSpPr/>
            <p:nvPr/>
          </p:nvSpPr>
          <p:spPr>
            <a:xfrm>
              <a:off x="9508502" y="1948814"/>
              <a:ext cx="1460857" cy="1460855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5769859" y="2070101"/>
            <a:ext cx="6349" cy="3397251"/>
          </a:xfrm>
          <a:prstGeom prst="line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ltGray">
          <a:xfrm>
            <a:off x="6759499" y="2015569"/>
            <a:ext cx="399117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zh-CN" altLang="en-US" sz="26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读中学：探索发现。 </a:t>
            </a:r>
            <a:endParaRPr lang="zh-CN" altLang="en-US" sz="266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ltGray">
          <a:xfrm>
            <a:off x="6759499" y="3056969"/>
            <a:ext cx="402796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zh-CN" altLang="en-US" sz="266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问中学：思考质疑。 </a:t>
            </a:r>
            <a:endParaRPr lang="zh-CN" altLang="en-US" sz="266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ltGray">
          <a:xfrm>
            <a:off x="6759499" y="4036986"/>
            <a:ext cx="398957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zh-CN" altLang="en-US" sz="266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动中学：锻炼能力。 </a:t>
            </a:r>
            <a:endParaRPr lang="zh-CN" altLang="en-US" sz="266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ltGray">
          <a:xfrm>
            <a:off x="6759498" y="5023353"/>
            <a:ext cx="388079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zh-CN" altLang="en-US" sz="2665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练中学：巩固提高。 </a:t>
            </a:r>
            <a:endParaRPr lang="zh-CN" altLang="en-US" sz="2665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ltGray">
          <a:xfrm>
            <a:off x="2248882" y="3380319"/>
            <a:ext cx="1600068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乐学 会学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善学 志学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40000"/>
              </a:lnSpc>
            </a:pPr>
            <a:endParaRPr lang="en-US" altLang="zh-CN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WordArt 12"/>
          <p:cNvSpPr>
            <a:spLocks noChangeArrowheads="1" noChangeShapeType="1" noTextEdit="1"/>
          </p:cNvSpPr>
          <p:nvPr/>
        </p:nvSpPr>
        <p:spPr bwMode="ltGray">
          <a:xfrm rot="18801467">
            <a:off x="1400099" y="2571755"/>
            <a:ext cx="1204384" cy="1947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735" kern="1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读中学</a:t>
            </a:r>
            <a:endParaRPr lang="zh-CN" altLang="en-US" sz="3735" kern="1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WordArt 13"/>
          <p:cNvSpPr>
            <a:spLocks noChangeArrowheads="1" noChangeShapeType="1" noTextEdit="1"/>
          </p:cNvSpPr>
          <p:nvPr/>
        </p:nvSpPr>
        <p:spPr bwMode="ltGray">
          <a:xfrm rot="2899341">
            <a:off x="3438448" y="2527115"/>
            <a:ext cx="1204384" cy="1947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735" kern="1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问中学</a:t>
            </a:r>
            <a:endParaRPr lang="zh-CN" altLang="en-US" sz="3735" kern="1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WordArt 14"/>
          <p:cNvSpPr>
            <a:spLocks noChangeArrowheads="1" noChangeShapeType="1" noTextEdit="1"/>
          </p:cNvSpPr>
          <p:nvPr/>
        </p:nvSpPr>
        <p:spPr bwMode="ltGray">
          <a:xfrm rot="18793077">
            <a:off x="3571799" y="4584511"/>
            <a:ext cx="1204384" cy="1947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735" kern="1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动中学</a:t>
            </a:r>
            <a:endParaRPr lang="zh-CN" altLang="en-US" sz="3735" kern="1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WordArt 15"/>
          <p:cNvSpPr>
            <a:spLocks noChangeArrowheads="1" noChangeShapeType="1" noTextEdit="1"/>
          </p:cNvSpPr>
          <p:nvPr/>
        </p:nvSpPr>
        <p:spPr bwMode="ltGray">
          <a:xfrm rot="2899341">
            <a:off x="1406451" y="4631655"/>
            <a:ext cx="1204384" cy="1947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735" kern="1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练中学</a:t>
            </a:r>
            <a:endParaRPr lang="zh-CN" altLang="en-US" sz="3735" kern="1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ltGray">
          <a:xfrm>
            <a:off x="2509041" y="2865969"/>
            <a:ext cx="109630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/>
            <a:r>
              <a:rPr lang="zh-CN" altLang="en-US" sz="26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 的</a:t>
            </a:r>
            <a:endParaRPr lang="zh-CN" altLang="en-US" sz="2665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>
            <a:off x="2439961" y="3414185"/>
            <a:ext cx="1248000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47" name="组合 46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51" name="圆角矩形 50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圆角矩形 51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学法指导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6" grpId="0" animBg="1"/>
      <p:bldP spid="37" grpId="0" animBg="1"/>
      <p:bldP spid="4" grpId="0" animBg="1"/>
      <p:bldP spid="28" grpId="0"/>
      <p:bldP spid="26" grpId="0"/>
      <p:bldP spid="24" grpId="0"/>
      <p:bldP spid="22" grpId="0"/>
      <p:bldP spid="9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904661" y="2347662"/>
            <a:ext cx="1872000" cy="1872000"/>
            <a:chOff x="6839012" y="2446144"/>
            <a:chExt cx="1556194" cy="1556194"/>
          </a:xfrm>
        </p:grpSpPr>
        <p:grpSp>
          <p:nvGrpSpPr>
            <p:cNvPr id="31" name="组合 30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33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933412" y="3283662"/>
            <a:ext cx="43147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933412" y="249281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chemeClr val="accent3"/>
                </a:solidFill>
                <a:cs typeface="+mn-ea"/>
                <a:sym typeface="+mn-lt"/>
              </a:rPr>
              <a:t>教学过程</a:t>
            </a:r>
            <a:endParaRPr lang="zh-CN" altLang="en-US" sz="44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33412" y="345937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教学过程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67498" y="345937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出示目标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33412" y="387747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导入新课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67498" y="387747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自主学习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764034" y="345937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合作探究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764034" y="387747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课题总结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8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594585" y="4577398"/>
            <a:ext cx="992424" cy="183961"/>
          </a:xfrm>
          <a:prstGeom prst="leftArrow">
            <a:avLst>
              <a:gd name="adj1" fmla="val 50000"/>
              <a:gd name="adj2" fmla="val 134868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8445987" y="4661289"/>
            <a:ext cx="992424" cy="183961"/>
          </a:xfrm>
          <a:prstGeom prst="leftArrow">
            <a:avLst>
              <a:gd name="adj1" fmla="val 50000"/>
              <a:gd name="adj2" fmla="val 134868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2443124" y="2684534"/>
            <a:ext cx="1074723" cy="222689"/>
          </a:xfrm>
          <a:prstGeom prst="rightArrow">
            <a:avLst>
              <a:gd name="adj1" fmla="val 50000"/>
              <a:gd name="adj2" fmla="val 12065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5439672" y="2684534"/>
            <a:ext cx="1074723" cy="222689"/>
          </a:xfrm>
          <a:prstGeom prst="rightArrow">
            <a:avLst>
              <a:gd name="adj1" fmla="val 50000"/>
              <a:gd name="adj2" fmla="val 12065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10319489" y="3260623"/>
            <a:ext cx="183961" cy="955309"/>
          </a:xfrm>
          <a:prstGeom prst="downArrow">
            <a:avLst>
              <a:gd name="adj1" fmla="val 50000"/>
              <a:gd name="adj2" fmla="val 129825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8392733" y="2684534"/>
            <a:ext cx="1074723" cy="222689"/>
          </a:xfrm>
          <a:prstGeom prst="rightArrow">
            <a:avLst>
              <a:gd name="adj1" fmla="val 50000"/>
              <a:gd name="adj2" fmla="val 120652"/>
            </a:avLst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2700000" scaled="1"/>
          </a:gradFill>
          <a:ln w="25400" cap="flat" cmpd="sng" algn="ctr">
            <a:noFill/>
            <a:prstDash val="solid"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zh-CN" alt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19982" y="2256147"/>
            <a:ext cx="1964375" cy="1079461"/>
            <a:chOff x="9087077" y="1527388"/>
            <a:chExt cx="2303707" cy="2303706"/>
          </a:xfrm>
        </p:grpSpPr>
        <p:sp>
          <p:nvSpPr>
            <p:cNvPr id="21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34"/>
            <p:cNvSpPr/>
            <p:nvPr/>
          </p:nvSpPr>
          <p:spPr>
            <a:xfrm>
              <a:off x="9166557" y="1687684"/>
              <a:ext cx="2144746" cy="1997542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31809" y="2256146"/>
            <a:ext cx="1964375" cy="1079461"/>
            <a:chOff x="9087077" y="1527388"/>
            <a:chExt cx="2303707" cy="2303706"/>
          </a:xfrm>
        </p:grpSpPr>
        <p:sp>
          <p:nvSpPr>
            <p:cNvPr id="24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34"/>
            <p:cNvSpPr/>
            <p:nvPr/>
          </p:nvSpPr>
          <p:spPr>
            <a:xfrm>
              <a:off x="9166557" y="1687684"/>
              <a:ext cx="2144746" cy="1997542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33754" y="2240051"/>
            <a:ext cx="1964375" cy="1079461"/>
            <a:chOff x="9087077" y="1527388"/>
            <a:chExt cx="2303707" cy="2303706"/>
          </a:xfrm>
        </p:grpSpPr>
        <p:sp>
          <p:nvSpPr>
            <p:cNvPr id="27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34"/>
            <p:cNvSpPr/>
            <p:nvPr/>
          </p:nvSpPr>
          <p:spPr>
            <a:xfrm>
              <a:off x="9166557" y="1687684"/>
              <a:ext cx="2144746" cy="1997542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455535" y="2221017"/>
            <a:ext cx="1964375" cy="1079461"/>
            <a:chOff x="9087077" y="1527388"/>
            <a:chExt cx="2303707" cy="2303706"/>
          </a:xfrm>
        </p:grpSpPr>
        <p:sp>
          <p:nvSpPr>
            <p:cNvPr id="30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椭圆 34"/>
            <p:cNvSpPr/>
            <p:nvPr/>
          </p:nvSpPr>
          <p:spPr>
            <a:xfrm>
              <a:off x="9166557" y="1687684"/>
              <a:ext cx="2144746" cy="1997542"/>
            </a:xfrm>
            <a:prstGeom prst="roundRect">
              <a:avLst/>
            </a:prstGeom>
            <a:solidFill>
              <a:schemeClr val="accent4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477692" y="4196545"/>
            <a:ext cx="1964375" cy="1079461"/>
            <a:chOff x="9087077" y="1527388"/>
            <a:chExt cx="2303707" cy="2303706"/>
          </a:xfrm>
        </p:grpSpPr>
        <p:sp>
          <p:nvSpPr>
            <p:cNvPr id="33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椭圆 34"/>
            <p:cNvSpPr/>
            <p:nvPr/>
          </p:nvSpPr>
          <p:spPr>
            <a:xfrm>
              <a:off x="9166557" y="1687684"/>
              <a:ext cx="2144746" cy="1997542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499387" y="4213538"/>
            <a:ext cx="1964375" cy="1079461"/>
            <a:chOff x="9087077" y="1527388"/>
            <a:chExt cx="2303707" cy="2303706"/>
          </a:xfrm>
        </p:grpSpPr>
        <p:sp>
          <p:nvSpPr>
            <p:cNvPr id="36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4"/>
            <p:cNvSpPr/>
            <p:nvPr/>
          </p:nvSpPr>
          <p:spPr>
            <a:xfrm>
              <a:off x="9166557" y="1687684"/>
              <a:ext cx="2144746" cy="1997542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54813" y="4213537"/>
            <a:ext cx="1964375" cy="1079461"/>
            <a:chOff x="9087077" y="1527388"/>
            <a:chExt cx="2303707" cy="2303706"/>
          </a:xfrm>
        </p:grpSpPr>
        <p:sp>
          <p:nvSpPr>
            <p:cNvPr id="39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4"/>
            <p:cNvSpPr/>
            <p:nvPr/>
          </p:nvSpPr>
          <p:spPr>
            <a:xfrm>
              <a:off x="9166557" y="1687684"/>
              <a:ext cx="2144746" cy="1997542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84146" y="2309866"/>
            <a:ext cx="1858979" cy="92948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导入新课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(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２分钟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)</a:t>
            </a: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580693" y="2309866"/>
            <a:ext cx="1858979" cy="92948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出示目标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（２分钟）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524075" y="2309866"/>
            <a:ext cx="1858979" cy="92948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自主学习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分钟）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9467456" y="2309866"/>
            <a:ext cx="1858979" cy="92948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合作探究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（１５分钟）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530391" y="4281605"/>
            <a:ext cx="1858979" cy="92948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达标测评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（１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分钟）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587009" y="4281605"/>
            <a:ext cx="1858979" cy="92948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课堂总结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分钟）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3728347" y="4300993"/>
            <a:ext cx="1858979" cy="92948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布置作业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（２分钟）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46" name="组合 45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50" name="圆角矩形 49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圆角矩形 50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教学过程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3" grpId="0"/>
      <p:bldP spid="4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6687" y="1752136"/>
            <a:ext cx="5811839" cy="34480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45362" y="3428536"/>
            <a:ext cx="2970213" cy="17716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10825" y="3428536"/>
            <a:ext cx="2970212" cy="17716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32699" y="5392209"/>
            <a:ext cx="10196644" cy="10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为了激发学生探究的好奇心和学习的兴趣，引起注意，让学生在轻松的</a:t>
            </a:r>
            <a:endParaRPr lang="en-US" altLang="zh-CN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气氛中进入到本课的学习</a:t>
            </a:r>
            <a:endParaRPr lang="zh-CN" altLang="en-US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45362" y="2389858"/>
            <a:ext cx="2396889" cy="790167"/>
            <a:chOff x="6045362" y="2134666"/>
            <a:chExt cx="2396889" cy="790167"/>
          </a:xfrm>
        </p:grpSpPr>
        <p:grpSp>
          <p:nvGrpSpPr>
            <p:cNvPr id="11" name="组合 10"/>
            <p:cNvGrpSpPr/>
            <p:nvPr/>
          </p:nvGrpSpPr>
          <p:grpSpPr>
            <a:xfrm>
              <a:off x="6045362" y="2134666"/>
              <a:ext cx="2396889" cy="790167"/>
              <a:chOff x="9087077" y="1527388"/>
              <a:chExt cx="2303707" cy="2303706"/>
            </a:xfrm>
          </p:grpSpPr>
          <p:sp>
            <p:nvSpPr>
              <p:cNvPr id="12" name="椭圆 33"/>
              <p:cNvSpPr/>
              <p:nvPr/>
            </p:nvSpPr>
            <p:spPr>
              <a:xfrm>
                <a:off x="9087077" y="1527388"/>
                <a:ext cx="2303707" cy="2303706"/>
              </a:xfrm>
              <a:prstGeom prst="roundRect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34"/>
              <p:cNvSpPr/>
              <p:nvPr/>
            </p:nvSpPr>
            <p:spPr>
              <a:xfrm>
                <a:off x="9166557" y="1710379"/>
                <a:ext cx="2144746" cy="1937724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30"/>
            <p:cNvSpPr txBox="1">
              <a:spLocks noChangeArrowheads="1"/>
            </p:cNvSpPr>
            <p:nvPr/>
          </p:nvSpPr>
          <p:spPr bwMode="auto">
            <a:xfrm>
              <a:off x="6292583" y="2264259"/>
              <a:ext cx="18862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创设情境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16" name="组合 15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导入新课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1"/>
          <p:cNvSpPr txBox="1"/>
          <p:nvPr/>
        </p:nvSpPr>
        <p:spPr>
          <a:xfrm>
            <a:off x="1286597" y="4063999"/>
            <a:ext cx="1879600" cy="1447063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31"/>
          <p:cNvSpPr txBox="1"/>
          <p:nvPr/>
        </p:nvSpPr>
        <p:spPr>
          <a:xfrm>
            <a:off x="3878167" y="4063999"/>
            <a:ext cx="1878012" cy="1447063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31"/>
          <p:cNvSpPr txBox="1"/>
          <p:nvPr/>
        </p:nvSpPr>
        <p:spPr>
          <a:xfrm>
            <a:off x="6468149" y="4063999"/>
            <a:ext cx="1879600" cy="1447063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31"/>
          <p:cNvSpPr txBox="1"/>
          <p:nvPr/>
        </p:nvSpPr>
        <p:spPr>
          <a:xfrm>
            <a:off x="9059719" y="4063999"/>
            <a:ext cx="1879600" cy="1447063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96135" y="1719262"/>
            <a:ext cx="1704975" cy="2330449"/>
            <a:chOff x="1396135" y="1719262"/>
            <a:chExt cx="1704975" cy="2330449"/>
          </a:xfrm>
        </p:grpSpPr>
        <p:cxnSp>
          <p:nvCxnSpPr>
            <p:cNvPr id="13" name="直接箭头连接符 7"/>
            <p:cNvCxnSpPr>
              <a:cxnSpLocks noChangeShapeType="1"/>
            </p:cNvCxnSpPr>
            <p:nvPr/>
          </p:nvCxnSpPr>
          <p:spPr bwMode="auto">
            <a:xfrm>
              <a:off x="2248623" y="3268660"/>
              <a:ext cx="0" cy="781051"/>
            </a:xfrm>
            <a:prstGeom prst="straightConnector1">
              <a:avLst/>
            </a:prstGeom>
            <a:noFill/>
            <a:ln w="19050" algn="ctr">
              <a:solidFill>
                <a:schemeClr val="accent1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环形箭头 14"/>
            <p:cNvSpPr/>
            <p:nvPr/>
          </p:nvSpPr>
          <p:spPr>
            <a:xfrm flipH="1">
              <a:off x="1396135" y="1719262"/>
              <a:ext cx="1704975" cy="170497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solidFill>
              <a:schemeClr val="accent1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59348" y="2405414"/>
              <a:ext cx="934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87705" y="1719262"/>
            <a:ext cx="1704975" cy="2330449"/>
            <a:chOff x="3987705" y="1719262"/>
            <a:chExt cx="1704975" cy="2330449"/>
          </a:xfrm>
        </p:grpSpPr>
        <p:cxnSp>
          <p:nvCxnSpPr>
            <p:cNvPr id="11" name="直接箭头连接符 5"/>
            <p:cNvCxnSpPr>
              <a:cxnSpLocks noChangeShapeType="1"/>
            </p:cNvCxnSpPr>
            <p:nvPr/>
          </p:nvCxnSpPr>
          <p:spPr bwMode="auto">
            <a:xfrm>
              <a:off x="4839664" y="3268660"/>
              <a:ext cx="0" cy="781051"/>
            </a:xfrm>
            <a:prstGeom prst="straightConnector1">
              <a:avLst/>
            </a:prstGeom>
            <a:noFill/>
            <a:ln w="19050" algn="ctr">
              <a:solidFill>
                <a:schemeClr val="accent2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环形箭头 16"/>
            <p:cNvSpPr/>
            <p:nvPr/>
          </p:nvSpPr>
          <p:spPr>
            <a:xfrm flipH="1">
              <a:off x="3987705" y="1719262"/>
              <a:ext cx="1704975" cy="170497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solidFill>
              <a:schemeClr val="accent2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lt1"/>
                  </a:solidFill>
                  <a:cs typeface="+mn-ea"/>
                  <a:sym typeface="+mn-lt"/>
                </a:rPr>
                <a:t>标题</a:t>
              </a:r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361793" y="2400300"/>
              <a:ext cx="934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79275" y="1719262"/>
            <a:ext cx="1703388" cy="2330449"/>
            <a:chOff x="6579275" y="1719262"/>
            <a:chExt cx="1703388" cy="2330449"/>
          </a:xfrm>
        </p:grpSpPr>
        <p:cxnSp>
          <p:nvCxnSpPr>
            <p:cNvPr id="14" name="直接箭头连接符 8"/>
            <p:cNvCxnSpPr>
              <a:cxnSpLocks noChangeShapeType="1"/>
            </p:cNvCxnSpPr>
            <p:nvPr/>
          </p:nvCxnSpPr>
          <p:spPr bwMode="auto">
            <a:xfrm>
              <a:off x="7430705" y="3268660"/>
              <a:ext cx="0" cy="781051"/>
            </a:xfrm>
            <a:prstGeom prst="straightConnector1">
              <a:avLst/>
            </a:prstGeom>
            <a:noFill/>
            <a:ln w="19050" algn="ctr">
              <a:solidFill>
                <a:schemeClr val="accent3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环形箭头 18"/>
            <p:cNvSpPr/>
            <p:nvPr/>
          </p:nvSpPr>
          <p:spPr>
            <a:xfrm flipH="1">
              <a:off x="6579275" y="1719262"/>
              <a:ext cx="1703388" cy="170497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solidFill>
              <a:schemeClr val="accent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58286" y="2400300"/>
              <a:ext cx="934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69258" y="1719262"/>
            <a:ext cx="1704975" cy="2330449"/>
            <a:chOff x="9169258" y="1719262"/>
            <a:chExt cx="1704975" cy="2330449"/>
          </a:xfrm>
        </p:grpSpPr>
        <p:cxnSp>
          <p:nvCxnSpPr>
            <p:cNvPr id="12" name="直接箭头连接符 6"/>
            <p:cNvCxnSpPr>
              <a:cxnSpLocks noChangeShapeType="1"/>
            </p:cNvCxnSpPr>
            <p:nvPr/>
          </p:nvCxnSpPr>
          <p:spPr bwMode="auto">
            <a:xfrm>
              <a:off x="10021745" y="3268660"/>
              <a:ext cx="0" cy="781051"/>
            </a:xfrm>
            <a:prstGeom prst="straightConnector1">
              <a:avLst/>
            </a:prstGeom>
            <a:noFill/>
            <a:ln w="19050" algn="ctr">
              <a:solidFill>
                <a:schemeClr val="accent3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环形箭头 20"/>
            <p:cNvSpPr/>
            <p:nvPr/>
          </p:nvSpPr>
          <p:spPr>
            <a:xfrm flipH="1">
              <a:off x="9169258" y="1719262"/>
              <a:ext cx="1704975" cy="170497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875315"/>
                <a:gd name="adj5" fmla="val 12500"/>
              </a:avLst>
            </a:prstGeom>
            <a:solidFill>
              <a:schemeClr val="accent4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cs typeface="+mn-ea"/>
                  <a:sym typeface="+mn-lt"/>
                </a:rPr>
                <a:t>标题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554780" y="2400300"/>
              <a:ext cx="934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36" name="组合 35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40" name="圆角矩形 39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出示目标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225397" y="2190607"/>
            <a:ext cx="1828526" cy="1828526"/>
            <a:chOff x="5225397" y="2190607"/>
            <a:chExt cx="1828526" cy="1828526"/>
          </a:xfrm>
        </p:grpSpPr>
        <p:grpSp>
          <p:nvGrpSpPr>
            <p:cNvPr id="25" name="组合 24"/>
            <p:cNvGrpSpPr/>
            <p:nvPr/>
          </p:nvGrpSpPr>
          <p:grpSpPr>
            <a:xfrm>
              <a:off x="5225397" y="2190607"/>
              <a:ext cx="1828526" cy="1828526"/>
              <a:chOff x="1818442" y="5499232"/>
              <a:chExt cx="1512000" cy="1512000"/>
            </a:xfrm>
          </p:grpSpPr>
          <p:sp>
            <p:nvSpPr>
              <p:cNvPr id="26" name="Freeform 5"/>
              <p:cNvSpPr/>
              <p:nvPr/>
            </p:nvSpPr>
            <p:spPr bwMode="auto">
              <a:xfrm rot="10800000">
                <a:off x="1818442" y="5499232"/>
                <a:ext cx="1512000" cy="15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1980442" y="5661232"/>
                <a:ext cx="1188000" cy="1188000"/>
              </a:xfrm>
              <a:prstGeom prst="ellipse">
                <a:avLst/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75000"/>
                    </a:schemeClr>
                  </a:gs>
                </a:gsLst>
                <a:lin ang="2700000" scaled="0"/>
              </a:gradFill>
              <a:ln w="28575" cap="flat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 bwMode="auto">
            <a:xfrm>
              <a:off x="5482164" y="2590801"/>
              <a:ext cx="1265767" cy="10772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自主学习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02733" y="1711843"/>
            <a:ext cx="4460336" cy="2706344"/>
            <a:chOff x="702733" y="1711843"/>
            <a:chExt cx="4460336" cy="2706344"/>
          </a:xfrm>
        </p:grpSpPr>
        <p:sp>
          <p:nvSpPr>
            <p:cNvPr id="28" name="右箭头 27"/>
            <p:cNvSpPr/>
            <p:nvPr/>
          </p:nvSpPr>
          <p:spPr bwMode="auto">
            <a:xfrm>
              <a:off x="702733" y="1711843"/>
              <a:ext cx="4460336" cy="2706344"/>
            </a:xfrm>
            <a:prstGeom prst="rightArrow">
              <a:avLst/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右箭头 9"/>
            <p:cNvSpPr/>
            <p:nvPr/>
          </p:nvSpPr>
          <p:spPr bwMode="auto">
            <a:xfrm>
              <a:off x="785284" y="1966384"/>
              <a:ext cx="4220633" cy="2190750"/>
            </a:xfrm>
            <a:prstGeom prst="rightArrow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31750" cap="flat">
              <a:noFill/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 bwMode="auto">
            <a:xfrm>
              <a:off x="702733" y="2590801"/>
              <a:ext cx="3647017" cy="9035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865" dirty="0">
                  <a:solidFill>
                    <a:schemeClr val="bg1"/>
                  </a:solidFill>
                  <a:cs typeface="+mn-ea"/>
                  <a:sym typeface="+mn-lt"/>
                </a:rPr>
                <a:t>使传授知识和培养能力融为一体</a:t>
              </a:r>
              <a:endParaRPr lang="en-US" altLang="zh-CN" sz="18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865" dirty="0">
                  <a:solidFill>
                    <a:schemeClr val="bg1"/>
                  </a:solidFill>
                  <a:cs typeface="+mn-ea"/>
                  <a:sym typeface="+mn-lt"/>
                </a:rPr>
                <a:t>扩展练习学生能力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079372" y="1709695"/>
            <a:ext cx="4460336" cy="2706344"/>
            <a:chOff x="7079372" y="1709695"/>
            <a:chExt cx="4460336" cy="2706344"/>
          </a:xfrm>
        </p:grpSpPr>
        <p:sp>
          <p:nvSpPr>
            <p:cNvPr id="29" name="右箭头 28"/>
            <p:cNvSpPr/>
            <p:nvPr/>
          </p:nvSpPr>
          <p:spPr bwMode="auto">
            <a:xfrm flipH="1">
              <a:off x="7079372" y="1709695"/>
              <a:ext cx="4460336" cy="2706344"/>
            </a:xfrm>
            <a:prstGeom prst="rightArrow">
              <a:avLst/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右箭头 12"/>
            <p:cNvSpPr/>
            <p:nvPr/>
          </p:nvSpPr>
          <p:spPr bwMode="auto">
            <a:xfrm flipH="1">
              <a:off x="7222067" y="1957917"/>
              <a:ext cx="4222751" cy="2188634"/>
            </a:xfrm>
            <a:prstGeom prst="rightArrow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 w="31750" cap="flat">
              <a:noFill/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 bwMode="auto">
            <a:xfrm>
              <a:off x="7702552" y="2681817"/>
              <a:ext cx="3824815" cy="781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865" dirty="0">
                  <a:solidFill>
                    <a:schemeClr val="bg1"/>
                  </a:solidFill>
                  <a:cs typeface="+mn-ea"/>
                  <a:sym typeface="+mn-lt"/>
                </a:rPr>
                <a:t>本着专业基础课为专业课服务的原则，贯穿“够用、必需”的思想</a:t>
              </a:r>
              <a:endParaRPr lang="zh-CN" altLang="en-US" sz="18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883834" y="5435600"/>
            <a:ext cx="8424333" cy="502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6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效果测试：学生抢答和个别提问相结合</a:t>
            </a:r>
            <a:endParaRPr lang="zh-CN" altLang="en-US" sz="26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31" name="组合 30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自主学习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1699193" y="2575848"/>
            <a:ext cx="2657451" cy="2657451"/>
            <a:chOff x="8580930" y="-45909"/>
            <a:chExt cx="2099808" cy="2099808"/>
          </a:xfrm>
        </p:grpSpPr>
        <p:sp>
          <p:nvSpPr>
            <p:cNvPr id="22" name="椭圆 21"/>
            <p:cNvSpPr/>
            <p:nvPr/>
          </p:nvSpPr>
          <p:spPr>
            <a:xfrm>
              <a:off x="8580930" y="-45909"/>
              <a:ext cx="2099808" cy="2099808"/>
            </a:xfrm>
            <a:prstGeom prst="ellipse">
              <a:avLst/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饼形 22"/>
            <p:cNvSpPr/>
            <p:nvPr/>
          </p:nvSpPr>
          <p:spPr>
            <a:xfrm>
              <a:off x="8583721" y="-43118"/>
              <a:ext cx="2094226" cy="2094226"/>
            </a:xfrm>
            <a:prstGeom prst="pie">
              <a:avLst>
                <a:gd name="adj1" fmla="val 10809418"/>
                <a:gd name="adj2" fmla="val 5058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 dir="126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8768617" y="141778"/>
              <a:ext cx="1724435" cy="1724435"/>
            </a:xfrm>
            <a:prstGeom prst="ellipse">
              <a:avLst/>
            </a:prstGeom>
            <a:gradFill flip="none" rotWithShape="1">
              <a:gsLst>
                <a:gs pos="0">
                  <a:srgbClr val="F0F0F0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718733" y="3503855"/>
            <a:ext cx="2650067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7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合作探究</a:t>
            </a:r>
            <a:endParaRPr lang="zh-CN" altLang="en-US" sz="37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3875618" y="2402417"/>
            <a:ext cx="772583" cy="480483"/>
            <a:chOff x="2847109" y="2029691"/>
            <a:chExt cx="569919" cy="297873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2847109" y="2029691"/>
              <a:ext cx="249828" cy="297873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092252" y="2029691"/>
              <a:ext cx="324776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/>
          <p:cNvSpPr txBox="1"/>
          <p:nvPr/>
        </p:nvSpPr>
        <p:spPr>
          <a:xfrm>
            <a:off x="4648200" y="2209801"/>
            <a:ext cx="2381251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合作的基本方式</a:t>
            </a:r>
            <a:endParaRPr lang="zh-CN" altLang="en-US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139517" y="2180167"/>
            <a:ext cx="0" cy="3649133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7084484" y="2355851"/>
            <a:ext cx="110067" cy="1100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49585" y="2205568"/>
            <a:ext cx="2381249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合作探究方式一</a:t>
            </a:r>
            <a:endParaRPr lang="en-US" altLang="zh-CN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084484" y="3079751"/>
            <a:ext cx="110067" cy="1100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49584" y="2929467"/>
            <a:ext cx="2844800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合作探究方式二</a:t>
            </a:r>
            <a:endParaRPr lang="en-US" altLang="zh-CN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084484" y="3803651"/>
            <a:ext cx="110067" cy="1100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49584" y="3653368"/>
            <a:ext cx="2734733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合作探究方式三</a:t>
            </a:r>
            <a:endParaRPr lang="en-US" altLang="zh-CN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84484" y="4527551"/>
            <a:ext cx="110067" cy="1100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49585" y="4377268"/>
            <a:ext cx="2381249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合作探究方式四</a:t>
            </a:r>
            <a:endParaRPr lang="en-US" altLang="zh-CN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084484" y="5251451"/>
            <a:ext cx="110067" cy="1100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5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49585" y="5101167"/>
            <a:ext cx="4102100" cy="42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1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合作探究方式五</a:t>
            </a:r>
            <a:endParaRPr lang="en-US" altLang="zh-CN" sz="213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29" name="组合 28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圆角矩形 33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合作探究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75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75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75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75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75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75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75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475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75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75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975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475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4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975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2" grpId="1" animBg="1"/>
      <p:bldP spid="12" grpId="2" animBg="1"/>
      <p:bldP spid="13" grpId="0"/>
      <p:bldP spid="14" grpId="0" animBg="1"/>
      <p:bldP spid="14" grpId="1" animBg="1"/>
      <p:bldP spid="14" grpId="2" animBg="1"/>
      <p:bldP spid="15" grpId="0"/>
      <p:bldP spid="16" grpId="0" animBg="1"/>
      <p:bldP spid="16" grpId="1" animBg="1"/>
      <p:bldP spid="16" grpId="2" animBg="1"/>
      <p:bldP spid="17" grpId="0"/>
      <p:bldP spid="18" grpId="0" animBg="1"/>
      <p:bldP spid="18" grpId="1" animBg="1"/>
      <p:bldP spid="18" grpId="2" animBg="1"/>
      <p:bldP spid="19" grpId="0"/>
      <p:bldP spid="20" grpId="0" animBg="1"/>
      <p:bldP spid="20" grpId="1" animBg="1"/>
      <p:bldP spid="20" grpId="2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61462" y="3209378"/>
            <a:ext cx="1065555" cy="1065555"/>
            <a:chOff x="1561462" y="3209378"/>
            <a:chExt cx="1065555" cy="1065555"/>
          </a:xfrm>
        </p:grpSpPr>
        <p:grpSp>
          <p:nvGrpSpPr>
            <p:cNvPr id="81" name="组合 80"/>
            <p:cNvGrpSpPr/>
            <p:nvPr/>
          </p:nvGrpSpPr>
          <p:grpSpPr>
            <a:xfrm>
              <a:off x="1561462" y="3209378"/>
              <a:ext cx="1065555" cy="1065555"/>
              <a:chOff x="603281" y="217863"/>
              <a:chExt cx="1784707" cy="1784707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603281" y="217863"/>
                <a:ext cx="1784707" cy="1784707"/>
                <a:chOff x="1827622" y="1343919"/>
                <a:chExt cx="2304000" cy="2304000"/>
              </a:xfrm>
            </p:grpSpPr>
            <p:sp>
              <p:nvSpPr>
                <p:cNvPr id="84" name="椭圆 78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椭圆 79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400"/>
                  <a:endParaRPr lang="zh-CN" altLang="en-US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3" name="椭圆 77"/>
              <p:cNvSpPr>
                <a:spLocks noChangeAspect="1"/>
              </p:cNvSpPr>
              <p:nvPr/>
            </p:nvSpPr>
            <p:spPr>
              <a:xfrm>
                <a:off x="775634" y="390216"/>
                <a:ext cx="1440000" cy="1440000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2700000" scaled="0"/>
              </a:gra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1" name="Group 59"/>
            <p:cNvGrpSpPr/>
            <p:nvPr/>
          </p:nvGrpSpPr>
          <p:grpSpPr>
            <a:xfrm>
              <a:off x="1862467" y="3521030"/>
              <a:ext cx="464344" cy="465138"/>
              <a:chOff x="9145588" y="4435475"/>
              <a:chExt cx="464344" cy="465138"/>
            </a:xfrm>
            <a:solidFill>
              <a:schemeClr val="bg1"/>
            </a:solidFill>
          </p:grpSpPr>
          <p:sp>
            <p:nvSpPr>
              <p:cNvPr id="12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3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587294" y="3196952"/>
            <a:ext cx="1065555" cy="1065555"/>
            <a:chOff x="6587294" y="3196952"/>
            <a:chExt cx="1065555" cy="1065555"/>
          </a:xfrm>
        </p:grpSpPr>
        <p:grpSp>
          <p:nvGrpSpPr>
            <p:cNvPr id="109" name="组合 108"/>
            <p:cNvGrpSpPr/>
            <p:nvPr/>
          </p:nvGrpSpPr>
          <p:grpSpPr>
            <a:xfrm>
              <a:off x="6587294" y="3196952"/>
              <a:ext cx="1065555" cy="1065555"/>
              <a:chOff x="603281" y="217863"/>
              <a:chExt cx="1784707" cy="1784707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603281" y="217863"/>
                <a:ext cx="1784707" cy="1784707"/>
                <a:chOff x="1827622" y="1343919"/>
                <a:chExt cx="2304000" cy="2304000"/>
              </a:xfrm>
            </p:grpSpPr>
            <p:sp>
              <p:nvSpPr>
                <p:cNvPr id="112" name="椭圆 78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椭圆 79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400"/>
                  <a:endParaRPr lang="zh-CN" altLang="en-US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1" name="椭圆 77"/>
              <p:cNvSpPr>
                <a:spLocks noChangeAspect="1"/>
              </p:cNvSpPr>
              <p:nvPr/>
            </p:nvSpPr>
            <p:spPr>
              <a:xfrm>
                <a:off x="775634" y="390216"/>
                <a:ext cx="1440000" cy="1440000"/>
              </a:xfrm>
              <a:prstGeom prst="round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2700000" scaled="0"/>
              </a:gra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3" name="Group 69"/>
            <p:cNvGrpSpPr/>
            <p:nvPr/>
          </p:nvGrpSpPr>
          <p:grpSpPr>
            <a:xfrm>
              <a:off x="6902951" y="3506346"/>
              <a:ext cx="464344" cy="465138"/>
              <a:chOff x="7287419" y="3505994"/>
              <a:chExt cx="464344" cy="465138"/>
            </a:xfrm>
            <a:solidFill>
              <a:schemeClr val="bg1"/>
            </a:solidFill>
          </p:grpSpPr>
          <p:sp>
            <p:nvSpPr>
              <p:cNvPr id="134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35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36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37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38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39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601057" y="4585584"/>
            <a:ext cx="1065555" cy="1065555"/>
            <a:chOff x="6601057" y="4585584"/>
            <a:chExt cx="1065555" cy="1065555"/>
          </a:xfrm>
        </p:grpSpPr>
        <p:grpSp>
          <p:nvGrpSpPr>
            <p:cNvPr id="99" name="组合 98"/>
            <p:cNvGrpSpPr/>
            <p:nvPr/>
          </p:nvGrpSpPr>
          <p:grpSpPr>
            <a:xfrm>
              <a:off x="6601057" y="4585584"/>
              <a:ext cx="1065555" cy="1065555"/>
              <a:chOff x="603281" y="217863"/>
              <a:chExt cx="1784707" cy="1784707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603281" y="217863"/>
                <a:ext cx="1784707" cy="1784707"/>
                <a:chOff x="1827622" y="1343919"/>
                <a:chExt cx="2304000" cy="2304000"/>
              </a:xfrm>
            </p:grpSpPr>
            <p:sp>
              <p:nvSpPr>
                <p:cNvPr id="102" name="椭圆 78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椭圆 79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400"/>
                  <a:endParaRPr lang="zh-CN" altLang="en-US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1" name="椭圆 77"/>
              <p:cNvSpPr>
                <a:spLocks noChangeAspect="1"/>
              </p:cNvSpPr>
              <p:nvPr/>
            </p:nvSpPr>
            <p:spPr>
              <a:xfrm>
                <a:off x="775634" y="390216"/>
                <a:ext cx="1440000" cy="1440000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2" name="Group 76"/>
            <p:cNvGrpSpPr/>
            <p:nvPr/>
          </p:nvGrpSpPr>
          <p:grpSpPr>
            <a:xfrm>
              <a:off x="6891579" y="4909249"/>
              <a:ext cx="464344" cy="464344"/>
              <a:chOff x="7287419" y="2577307"/>
              <a:chExt cx="464344" cy="464344"/>
            </a:xfrm>
            <a:solidFill>
              <a:schemeClr val="bg1"/>
            </a:solidFill>
          </p:grpSpPr>
          <p:sp>
            <p:nvSpPr>
              <p:cNvPr id="143" name="AutoShape 56"/>
              <p:cNvSpPr/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4" name="AutoShape 57"/>
              <p:cNvSpPr/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45" name="AutoShape 58"/>
              <p:cNvSpPr/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576876" y="1819288"/>
            <a:ext cx="1065555" cy="1065555"/>
            <a:chOff x="1576876" y="1819288"/>
            <a:chExt cx="1065555" cy="1065555"/>
          </a:xfrm>
        </p:grpSpPr>
        <p:grpSp>
          <p:nvGrpSpPr>
            <p:cNvPr id="89" name="组合 88"/>
            <p:cNvGrpSpPr/>
            <p:nvPr/>
          </p:nvGrpSpPr>
          <p:grpSpPr>
            <a:xfrm>
              <a:off x="1576876" y="1819288"/>
              <a:ext cx="1065555" cy="1065555"/>
              <a:chOff x="603281" y="217863"/>
              <a:chExt cx="1784707" cy="1784707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603281" y="217863"/>
                <a:ext cx="1784707" cy="1784707"/>
                <a:chOff x="1827622" y="1343919"/>
                <a:chExt cx="2304000" cy="2304000"/>
              </a:xfrm>
            </p:grpSpPr>
            <p:sp>
              <p:nvSpPr>
                <p:cNvPr id="92" name="椭圆 78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椭圆 79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400"/>
                  <a:endParaRPr lang="zh-CN" altLang="en-US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1" name="椭圆 77"/>
              <p:cNvSpPr>
                <a:spLocks noChangeAspect="1"/>
              </p:cNvSpPr>
              <p:nvPr/>
            </p:nvSpPr>
            <p:spPr>
              <a:xfrm>
                <a:off x="775634" y="390216"/>
                <a:ext cx="1440000" cy="1440000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8" name="Group 80"/>
            <p:cNvGrpSpPr/>
            <p:nvPr/>
          </p:nvGrpSpPr>
          <p:grpSpPr>
            <a:xfrm>
              <a:off x="1935095" y="2110099"/>
              <a:ext cx="319088" cy="465138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49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50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602708" y="1806862"/>
            <a:ext cx="1065555" cy="1065555"/>
            <a:chOff x="6602708" y="1806862"/>
            <a:chExt cx="1065555" cy="1065555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602708" y="1806862"/>
              <a:ext cx="1065555" cy="1065555"/>
              <a:chOff x="603281" y="217863"/>
              <a:chExt cx="1784707" cy="1784707"/>
            </a:xfrm>
          </p:grpSpPr>
          <p:grpSp>
            <p:nvGrpSpPr>
              <p:cNvPr id="105" name="组合 104"/>
              <p:cNvGrpSpPr/>
              <p:nvPr/>
            </p:nvGrpSpPr>
            <p:grpSpPr>
              <a:xfrm>
                <a:off x="603281" y="217863"/>
                <a:ext cx="1784707" cy="1784707"/>
                <a:chOff x="1827622" y="1343919"/>
                <a:chExt cx="2304000" cy="2304000"/>
              </a:xfrm>
            </p:grpSpPr>
            <p:sp>
              <p:nvSpPr>
                <p:cNvPr id="107" name="椭圆 78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椭圆 79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400"/>
                  <a:endParaRPr lang="zh-CN" altLang="en-US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6" name="椭圆 77"/>
              <p:cNvSpPr>
                <a:spLocks noChangeAspect="1"/>
              </p:cNvSpPr>
              <p:nvPr/>
            </p:nvSpPr>
            <p:spPr>
              <a:xfrm>
                <a:off x="775634" y="390216"/>
                <a:ext cx="1440000" cy="1440000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2700000" scaled="0"/>
              </a:gra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3" name="Group 83"/>
            <p:cNvGrpSpPr/>
            <p:nvPr/>
          </p:nvGrpSpPr>
          <p:grpSpPr>
            <a:xfrm>
              <a:off x="6902157" y="2110099"/>
              <a:ext cx="465138" cy="464344"/>
              <a:chOff x="2581275" y="2582069"/>
              <a:chExt cx="465138" cy="464344"/>
            </a:xfrm>
            <a:solidFill>
              <a:schemeClr val="bg1"/>
            </a:solidFill>
          </p:grpSpPr>
          <p:sp>
            <p:nvSpPr>
              <p:cNvPr id="154" name="AutoShape 128"/>
              <p:cNvSpPr/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55" name="AutoShape 129"/>
              <p:cNvSpPr/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575225" y="4598010"/>
            <a:ext cx="1065555" cy="1065555"/>
            <a:chOff x="1575225" y="4598010"/>
            <a:chExt cx="1065555" cy="1065555"/>
          </a:xfrm>
        </p:grpSpPr>
        <p:grpSp>
          <p:nvGrpSpPr>
            <p:cNvPr id="94" name="组合 93"/>
            <p:cNvGrpSpPr/>
            <p:nvPr/>
          </p:nvGrpSpPr>
          <p:grpSpPr>
            <a:xfrm>
              <a:off x="1575225" y="4598010"/>
              <a:ext cx="1065555" cy="1065555"/>
              <a:chOff x="603281" y="217863"/>
              <a:chExt cx="1784707" cy="1784707"/>
            </a:xfrm>
          </p:grpSpPr>
          <p:grpSp>
            <p:nvGrpSpPr>
              <p:cNvPr id="95" name="组合 94"/>
              <p:cNvGrpSpPr/>
              <p:nvPr/>
            </p:nvGrpSpPr>
            <p:grpSpPr>
              <a:xfrm>
                <a:off x="603281" y="217863"/>
                <a:ext cx="1784707" cy="1784707"/>
                <a:chOff x="1827622" y="1343919"/>
                <a:chExt cx="2304000" cy="2304000"/>
              </a:xfrm>
            </p:grpSpPr>
            <p:sp>
              <p:nvSpPr>
                <p:cNvPr id="97" name="椭圆 78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椭圆 79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roundRect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 defTabSz="914400"/>
                  <a:endParaRPr lang="zh-CN" altLang="en-US" kern="0">
                    <a:solidFill>
                      <a:sysClr val="window" lastClr="FFFFFF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6" name="椭圆 77"/>
              <p:cNvSpPr>
                <a:spLocks noChangeAspect="1"/>
              </p:cNvSpPr>
              <p:nvPr/>
            </p:nvSpPr>
            <p:spPr>
              <a:xfrm>
                <a:off x="775634" y="390216"/>
                <a:ext cx="1440001" cy="1440001"/>
              </a:xfrm>
              <a:prstGeom prst="roundRect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2700000" scaled="0"/>
              </a:gra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8" name="Group 86"/>
            <p:cNvGrpSpPr/>
            <p:nvPr/>
          </p:nvGrpSpPr>
          <p:grpSpPr>
            <a:xfrm>
              <a:off x="1869610" y="4909249"/>
              <a:ext cx="464344" cy="464344"/>
              <a:chOff x="4439444" y="1652588"/>
              <a:chExt cx="464344" cy="464344"/>
            </a:xfrm>
            <a:solidFill>
              <a:schemeClr val="bg1"/>
            </a:solidFill>
          </p:grpSpPr>
          <p:sp>
            <p:nvSpPr>
              <p:cNvPr id="159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60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61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2841638" y="189283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输入标题内容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41638" y="2206845"/>
            <a:ext cx="277965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点击输入简要文字内容，文字内容概括精炼，不用多余的文字修饰，言短意赅的说明该项内容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41638" y="326798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输入标题内容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41638" y="3581998"/>
            <a:ext cx="2779659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亮亮图文旗舰店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https://liangliangtuwen.tmall.com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41638" y="464866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输入标题内容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41638" y="4962677"/>
            <a:ext cx="277965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点击输入简要文字内容，文字内容概括精炼，不用多余的文字修饰，言短意赅的说明该项内容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33038" y="188013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输入标题内容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33038" y="2194146"/>
            <a:ext cx="277965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点击输入简要文字内容，文字内容概括精炼，不用多余的文字修饰，言短意赅的说明该项内容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33038" y="325528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输入标题内容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933038" y="3569299"/>
            <a:ext cx="277965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点击输入简要文字内容，文字内容概括精炼，不用多余的文字修饰，言短意赅的说明该项内容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933038" y="46359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输入标题内容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933038" y="4949978"/>
            <a:ext cx="277965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点击输入简要文字内容，文字内容概括精炼，不用多余的文字修饰，言短意赅的说明该项内容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87" name="组合 86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114" name="组合 113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116" name="圆角矩形 115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圆角矩形 116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5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矩形 87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课题总结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2904660" y="2347662"/>
            <a:ext cx="1872000" cy="1872000"/>
            <a:chOff x="9674578" y="2446144"/>
            <a:chExt cx="1556194" cy="1556194"/>
          </a:xfrm>
        </p:grpSpPr>
        <p:grpSp>
          <p:nvGrpSpPr>
            <p:cNvPr id="17" name="组合 16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19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4933412" y="3283662"/>
            <a:ext cx="43147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933412" y="249281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chemeClr val="accent4"/>
                </a:solidFill>
                <a:cs typeface="+mn-ea"/>
                <a:sym typeface="+mn-lt"/>
              </a:rPr>
              <a:t>教学效果</a:t>
            </a:r>
            <a:endParaRPr lang="zh-CN" altLang="en-US" sz="44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933412" y="345937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教学效果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67498" y="345937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教学效果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8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 bwMode="auto">
          <a:xfrm>
            <a:off x="1405467" y="1813491"/>
            <a:ext cx="9450917" cy="639233"/>
          </a:xfrm>
          <a:prstGeom prst="rect">
            <a:avLst/>
          </a:prstGeom>
          <a:noFill/>
        </p:spPr>
        <p:txBody>
          <a:bodyPr lIns="182896" tIns="182896" rIns="182896" bIns="182896"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必须用符合学生认知特点的教学方法，才能提高教学效果。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83782" y="2825557"/>
            <a:ext cx="3122403" cy="3357226"/>
            <a:chOff x="1183782" y="2825557"/>
            <a:chExt cx="3122403" cy="3357226"/>
          </a:xfrm>
        </p:grpSpPr>
        <p:sp>
          <p:nvSpPr>
            <p:cNvPr id="22" name="圆角矩形 21"/>
            <p:cNvSpPr/>
            <p:nvPr/>
          </p:nvSpPr>
          <p:spPr>
            <a:xfrm>
              <a:off x="1183782" y="2825557"/>
              <a:ext cx="3122403" cy="3082795"/>
            </a:xfrm>
            <a:prstGeom prst="roundRect">
              <a:avLst>
                <a:gd name="adj" fmla="val 1152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405467" y="3025663"/>
              <a:ext cx="2653890" cy="2620225"/>
            </a:xfrm>
            <a:prstGeom prst="roundRect">
              <a:avLst>
                <a:gd name="adj" fmla="val 1152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Rectangle 4"/>
            <p:cNvSpPr/>
            <p:nvPr/>
          </p:nvSpPr>
          <p:spPr bwMode="auto">
            <a:xfrm>
              <a:off x="1369485" y="3098799"/>
              <a:ext cx="2643716" cy="308398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2896" tIns="182896" rIns="182896" bIns="182896"/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1865" dirty="0">
                  <a:solidFill>
                    <a:schemeClr val="bg1"/>
                  </a:solidFill>
                  <a:cs typeface="+mn-ea"/>
                  <a:sym typeface="+mn-lt"/>
                </a:rPr>
                <a:t>解决问题为目的</a:t>
              </a:r>
              <a:endParaRPr lang="en-US" sz="18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10"/>
            <p:cNvSpPr txBox="1"/>
            <p:nvPr/>
          </p:nvSpPr>
          <p:spPr bwMode="auto">
            <a:xfrm>
              <a:off x="1369485" y="3674532"/>
              <a:ext cx="2643716" cy="1711815"/>
            </a:xfrm>
            <a:prstGeom prst="rect">
              <a:avLst/>
            </a:prstGeom>
            <a:noFill/>
          </p:spPr>
          <p:txBody>
            <a:bodyPr lIns="182896" tIns="0" rIns="182896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65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您的内容打在这里，或者通过复制您的文本后在此框中选择粘贴，并选择只保留</a:t>
              </a:r>
              <a:endParaRPr lang="en-US" altLang="zh-CN" sz="14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65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</a:t>
              </a:r>
              <a:endParaRPr lang="en-US" altLang="zh-CN" sz="14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90000"/>
                </a:lnSpc>
                <a:spcBef>
                  <a:spcPts val="1200"/>
                </a:spcBef>
                <a:defRPr/>
              </a:pPr>
              <a:endParaRPr lang="en-US" sz="14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545864" y="2819400"/>
            <a:ext cx="3122403" cy="3363382"/>
            <a:chOff x="4545864" y="2819400"/>
            <a:chExt cx="3122403" cy="3363382"/>
          </a:xfrm>
        </p:grpSpPr>
        <p:sp>
          <p:nvSpPr>
            <p:cNvPr id="23" name="圆角矩形 22"/>
            <p:cNvSpPr/>
            <p:nvPr/>
          </p:nvSpPr>
          <p:spPr>
            <a:xfrm>
              <a:off x="4545864" y="2819400"/>
              <a:ext cx="3122403" cy="3082795"/>
            </a:xfrm>
            <a:prstGeom prst="roundRect">
              <a:avLst>
                <a:gd name="adj" fmla="val 1152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795309" y="3025663"/>
              <a:ext cx="2653890" cy="2620225"/>
            </a:xfrm>
            <a:prstGeom prst="roundRect">
              <a:avLst>
                <a:gd name="adj" fmla="val 1152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5"/>
            <p:cNvSpPr/>
            <p:nvPr/>
          </p:nvSpPr>
          <p:spPr bwMode="auto">
            <a:xfrm>
              <a:off x="4756152" y="3098799"/>
              <a:ext cx="2645833" cy="308398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2896" tIns="182896" rIns="182896" bIns="182896"/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1865" dirty="0">
                  <a:solidFill>
                    <a:schemeClr val="bg1"/>
                  </a:solidFill>
                  <a:cs typeface="+mn-ea"/>
                  <a:sym typeface="+mn-lt"/>
                </a:rPr>
                <a:t>独立思考为前提</a:t>
              </a:r>
              <a:endParaRPr lang="en-US" sz="18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1"/>
            <p:cNvSpPr txBox="1"/>
            <p:nvPr/>
          </p:nvSpPr>
          <p:spPr bwMode="auto">
            <a:xfrm>
              <a:off x="4756152" y="3674532"/>
              <a:ext cx="2645833" cy="1354730"/>
            </a:xfrm>
            <a:prstGeom prst="rect">
              <a:avLst/>
            </a:prstGeom>
            <a:noFill/>
          </p:spPr>
          <p:txBody>
            <a:bodyPr lIns="182896" tIns="0" rIns="182896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65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您的内容打在这里，或者通过复制您的文本后在此框中选择粘贴，并选择只保留</a:t>
              </a:r>
              <a:endParaRPr lang="en-US" altLang="zh-CN" sz="14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65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</a:t>
              </a:r>
              <a:endParaRPr lang="en-US" altLang="zh-CN" sz="14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74426" y="2819400"/>
            <a:ext cx="3122403" cy="3363382"/>
            <a:chOff x="7974426" y="2819400"/>
            <a:chExt cx="3122403" cy="3363382"/>
          </a:xfrm>
        </p:grpSpPr>
        <p:sp>
          <p:nvSpPr>
            <p:cNvPr id="24" name="圆角矩形 23"/>
            <p:cNvSpPr/>
            <p:nvPr/>
          </p:nvSpPr>
          <p:spPr>
            <a:xfrm>
              <a:off x="7974426" y="2819400"/>
              <a:ext cx="3122403" cy="3082795"/>
            </a:xfrm>
            <a:prstGeom prst="roundRect">
              <a:avLst>
                <a:gd name="adj" fmla="val 1152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8198198" y="3025662"/>
              <a:ext cx="2653890" cy="2620225"/>
            </a:xfrm>
            <a:prstGeom prst="roundRect">
              <a:avLst>
                <a:gd name="adj" fmla="val 11520"/>
              </a:avLst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3"/>
            <p:cNvSpPr/>
            <p:nvPr/>
          </p:nvSpPr>
          <p:spPr bwMode="auto">
            <a:xfrm>
              <a:off x="8185151" y="3098799"/>
              <a:ext cx="2743200" cy="308398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2896" tIns="182896" rIns="182896" bIns="182896"/>
            <a:lstStyle/>
            <a:p>
              <a:pPr algn="ctr">
                <a:lnSpc>
                  <a:spcPct val="90000"/>
                </a:lnSpc>
                <a:defRPr/>
              </a:pPr>
              <a:r>
                <a:rPr lang="zh-CN" altLang="en-US" sz="1865" dirty="0">
                  <a:solidFill>
                    <a:schemeClr val="bg1"/>
                  </a:solidFill>
                  <a:cs typeface="+mn-ea"/>
                  <a:sym typeface="+mn-lt"/>
                </a:rPr>
                <a:t>小组合作为基础</a:t>
              </a:r>
              <a:endParaRPr lang="en-US" sz="18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5"/>
            <p:cNvSpPr txBox="1"/>
            <p:nvPr/>
          </p:nvSpPr>
          <p:spPr bwMode="auto">
            <a:xfrm>
              <a:off x="8123767" y="3594098"/>
              <a:ext cx="2832100" cy="1580497"/>
            </a:xfrm>
            <a:prstGeom prst="rect">
              <a:avLst/>
            </a:prstGeom>
            <a:noFill/>
          </p:spPr>
          <p:txBody>
            <a:bodyPr lIns="182896" tIns="0" rIns="182896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65" dirty="0">
                  <a:solidFill>
                    <a:schemeClr val="bg1"/>
                  </a:solidFill>
                  <a:cs typeface="+mn-ea"/>
                  <a:sym typeface="+mn-lt"/>
                </a:rPr>
                <a:t>您的内容打在这里，或者通过复制您的文本后在此框中选择粘贴，并选择只保留您</a:t>
              </a:r>
              <a:endParaRPr lang="en-US" altLang="zh-CN" sz="14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65" dirty="0">
                  <a:solidFill>
                    <a:schemeClr val="bg1"/>
                  </a:solidFill>
                  <a:cs typeface="+mn-ea"/>
                  <a:sym typeface="+mn-lt"/>
                </a:rPr>
                <a:t>的内容打在这里</a:t>
              </a:r>
              <a:endParaRPr lang="en-US" altLang="zh-CN" sz="14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defRPr/>
              </a:pPr>
              <a:endParaRPr lang="zh-CN" altLang="en-US" sz="14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33" name="组合 32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教学效果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组合 151"/>
          <p:cNvGrpSpPr/>
          <p:nvPr/>
        </p:nvGrpSpPr>
        <p:grpSpPr>
          <a:xfrm>
            <a:off x="3590568" y="463992"/>
            <a:ext cx="5213316" cy="1031890"/>
            <a:chOff x="7038412" y="5298115"/>
            <a:chExt cx="3099874" cy="517828"/>
          </a:xfrm>
        </p:grpSpPr>
        <p:grpSp>
          <p:nvGrpSpPr>
            <p:cNvPr id="153" name="组合 152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156" name="圆角矩形 155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圆角矩形 157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5" name="TextBox 19"/>
            <p:cNvSpPr txBox="1"/>
            <p:nvPr/>
          </p:nvSpPr>
          <p:spPr>
            <a:xfrm>
              <a:off x="7752953" y="5433395"/>
              <a:ext cx="109842" cy="154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9" name="标题 1"/>
          <p:cNvSpPr txBox="1"/>
          <p:nvPr/>
        </p:nvSpPr>
        <p:spPr>
          <a:xfrm>
            <a:off x="4194257" y="476356"/>
            <a:ext cx="4005932" cy="683927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600" dirty="0" smtClean="0">
                <a:latin typeface="+mn-lt"/>
                <a:ea typeface="+mn-ea"/>
                <a:cs typeface="+mn-ea"/>
                <a:sym typeface="+mn-lt"/>
              </a:rPr>
              <a:t>目录页</a:t>
            </a:r>
            <a:endParaRPr lang="zh-CN" altLang="en-US" sz="3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7081" y="4294149"/>
            <a:ext cx="2759463" cy="1705013"/>
            <a:chOff x="287081" y="4294149"/>
            <a:chExt cx="2759463" cy="1705013"/>
          </a:xfrm>
        </p:grpSpPr>
        <p:sp>
          <p:nvSpPr>
            <p:cNvPr id="40" name="矩形 39"/>
            <p:cNvSpPr/>
            <p:nvPr/>
          </p:nvSpPr>
          <p:spPr>
            <a:xfrm>
              <a:off x="813766" y="4294149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教学背景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Text Placeholder 5"/>
            <p:cNvSpPr txBox="1"/>
            <p:nvPr/>
          </p:nvSpPr>
          <p:spPr>
            <a:xfrm>
              <a:off x="287081" y="4854279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点击输入简要文字内容，文字内容概括精炼，不用多余的文字修饰，言短意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33278" y="4297551"/>
            <a:ext cx="2759463" cy="1705013"/>
            <a:chOff x="3133278" y="4297551"/>
            <a:chExt cx="2759463" cy="1705013"/>
          </a:xfrm>
        </p:grpSpPr>
        <p:sp>
          <p:nvSpPr>
            <p:cNvPr id="46" name="矩形 45"/>
            <p:cNvSpPr/>
            <p:nvPr/>
          </p:nvSpPr>
          <p:spPr>
            <a:xfrm>
              <a:off x="3628067" y="4297551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教学分析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 Placeholder 5"/>
            <p:cNvSpPr txBox="1"/>
            <p:nvPr/>
          </p:nvSpPr>
          <p:spPr>
            <a:xfrm>
              <a:off x="3133278" y="4857681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点击输入简要文字内容，文字内容概括精炼，不用多余的文字修饰，言短意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28335" y="4297551"/>
            <a:ext cx="2759463" cy="1705013"/>
            <a:chOff x="6128335" y="4297551"/>
            <a:chExt cx="2759463" cy="1705013"/>
          </a:xfrm>
        </p:grpSpPr>
        <p:sp>
          <p:nvSpPr>
            <p:cNvPr id="53" name="矩形 52"/>
            <p:cNvSpPr/>
            <p:nvPr/>
          </p:nvSpPr>
          <p:spPr>
            <a:xfrm>
              <a:off x="6765077" y="4297551"/>
              <a:ext cx="18261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教学过程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 Placeholder 5"/>
            <p:cNvSpPr txBox="1"/>
            <p:nvPr/>
          </p:nvSpPr>
          <p:spPr>
            <a:xfrm>
              <a:off x="6128335" y="4857681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点击输入简要文字内容，文字内容概括精炼，不用多余的文字修饰，言短意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63901" y="4297551"/>
            <a:ext cx="2759463" cy="1705013"/>
            <a:chOff x="8963901" y="4297551"/>
            <a:chExt cx="2759463" cy="1705013"/>
          </a:xfrm>
        </p:grpSpPr>
        <p:sp>
          <p:nvSpPr>
            <p:cNvPr id="60" name="矩形 59"/>
            <p:cNvSpPr/>
            <p:nvPr/>
          </p:nvSpPr>
          <p:spPr>
            <a:xfrm>
              <a:off x="9607543" y="4297551"/>
              <a:ext cx="18261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教学效果</a:t>
              </a:r>
              <a:endParaRPr lang="zh-CN" altLang="en-US" sz="3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 Placeholder 5"/>
            <p:cNvSpPr txBox="1"/>
            <p:nvPr/>
          </p:nvSpPr>
          <p:spPr>
            <a:xfrm>
              <a:off x="8963901" y="4857681"/>
              <a:ext cx="2759463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点击输入简要文字内容，文字内容概括精炼，不用多余的文字修饰，言短意</a:t>
              </a:r>
              <a:r>
                <a:rPr lang="zh-CN" altLang="en-US" sz="16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赅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674578" y="2446144"/>
            <a:ext cx="1556194" cy="1556194"/>
            <a:chOff x="9674578" y="2446144"/>
            <a:chExt cx="1556194" cy="1556194"/>
          </a:xfrm>
        </p:grpSpPr>
        <p:grpSp>
          <p:nvGrpSpPr>
            <p:cNvPr id="58" name="组合 57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62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43955" y="2446144"/>
            <a:ext cx="1556194" cy="1556194"/>
            <a:chOff x="3843955" y="2446144"/>
            <a:chExt cx="1556194" cy="1556194"/>
          </a:xfrm>
        </p:grpSpPr>
        <p:grpSp>
          <p:nvGrpSpPr>
            <p:cNvPr id="44" name="组合 43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48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50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839012" y="2446144"/>
            <a:ext cx="1556194" cy="1556194"/>
            <a:chOff x="6839012" y="2446144"/>
            <a:chExt cx="1556194" cy="1556194"/>
          </a:xfrm>
        </p:grpSpPr>
        <p:grpSp>
          <p:nvGrpSpPr>
            <p:cNvPr id="51" name="组合 50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55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3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7758" y="2442742"/>
            <a:ext cx="1556194" cy="1556194"/>
            <a:chOff x="997758" y="2442742"/>
            <a:chExt cx="1556194" cy="1556194"/>
          </a:xfrm>
        </p:grpSpPr>
        <p:grpSp>
          <p:nvGrpSpPr>
            <p:cNvPr id="36" name="组合 35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37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001" y="321775"/>
            <a:ext cx="7630467" cy="4959804"/>
          </a:xfrm>
          <a:prstGeom prst="rect">
            <a:avLst/>
          </a:prstGeom>
        </p:spPr>
      </p:pic>
      <p:sp>
        <p:nvSpPr>
          <p:cNvPr id="59" name="圆角矩形 58"/>
          <p:cNvSpPr/>
          <p:nvPr/>
        </p:nvSpPr>
        <p:spPr>
          <a:xfrm>
            <a:off x="5529534" y="2553384"/>
            <a:ext cx="6424469" cy="905428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736968" y="2627815"/>
            <a:ext cx="5915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感谢您的聆听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083791" y="3666440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| 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信息话教学 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| 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公开课 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  示范课 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| 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说课微课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|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1413432" y="6231147"/>
            <a:ext cx="492649" cy="492649"/>
            <a:chOff x="9674578" y="2446144"/>
            <a:chExt cx="1556194" cy="1556194"/>
          </a:xfrm>
        </p:grpSpPr>
        <p:grpSp>
          <p:nvGrpSpPr>
            <p:cNvPr id="64" name="组合 63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66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0199363" y="6231147"/>
            <a:ext cx="492649" cy="492649"/>
            <a:chOff x="3843955" y="2446144"/>
            <a:chExt cx="1556194" cy="1556194"/>
          </a:xfrm>
        </p:grpSpPr>
        <p:grpSp>
          <p:nvGrpSpPr>
            <p:cNvPr id="69" name="组合 68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82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组合 69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71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0806397" y="6231147"/>
            <a:ext cx="492649" cy="492649"/>
            <a:chOff x="6839012" y="2446144"/>
            <a:chExt cx="1556194" cy="1556194"/>
          </a:xfrm>
        </p:grpSpPr>
        <p:grpSp>
          <p:nvGrpSpPr>
            <p:cNvPr id="85" name="组合 84"/>
            <p:cNvGrpSpPr/>
            <p:nvPr/>
          </p:nvGrpSpPr>
          <p:grpSpPr>
            <a:xfrm>
              <a:off x="6839012" y="2446144"/>
              <a:ext cx="1556194" cy="1556194"/>
              <a:chOff x="3154508" y="1821271"/>
              <a:chExt cx="2785107" cy="2785102"/>
            </a:xfrm>
          </p:grpSpPr>
          <p:sp>
            <p:nvSpPr>
              <p:cNvPr id="87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6" name="Freeform 18"/>
            <p:cNvSpPr>
              <a:spLocks noChangeAspect="1" noEditPoints="1"/>
            </p:cNvSpPr>
            <p:nvPr/>
          </p:nvSpPr>
          <p:spPr bwMode="auto">
            <a:xfrm>
              <a:off x="7356190" y="2831801"/>
              <a:ext cx="594186" cy="712675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592329" y="6231147"/>
            <a:ext cx="492649" cy="492649"/>
            <a:chOff x="997758" y="2442742"/>
            <a:chExt cx="1556194" cy="1556194"/>
          </a:xfrm>
        </p:grpSpPr>
        <p:grpSp>
          <p:nvGrpSpPr>
            <p:cNvPr id="90" name="组合 89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92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1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5831993" y="1818714"/>
            <a:ext cx="5915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此处输入课程名称副标题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633911" y="470074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优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品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805230" y="470074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时间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201X.12.16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2" grpId="0"/>
      <p:bldP spid="94" grpId="0"/>
      <p:bldP spid="95" grpId="0"/>
      <p:bldP spid="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68658" y="4143982"/>
            <a:ext cx="2465550" cy="1652994"/>
            <a:chOff x="768658" y="4253710"/>
            <a:chExt cx="2465550" cy="1652994"/>
          </a:xfrm>
        </p:grpSpPr>
        <p:sp>
          <p:nvSpPr>
            <p:cNvPr id="60" name="Text Placeholder 4"/>
            <p:cNvSpPr txBox="1"/>
            <p:nvPr/>
          </p:nvSpPr>
          <p:spPr>
            <a:xfrm>
              <a:off x="768658" y="4253710"/>
              <a:ext cx="2465550" cy="4534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项目成员一</a:t>
              </a:r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 Placeholder 5"/>
            <p:cNvSpPr txBox="1"/>
            <p:nvPr/>
          </p:nvSpPr>
          <p:spPr>
            <a:xfrm>
              <a:off x="768658" y="4703990"/>
              <a:ext cx="2465550" cy="12027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点击输入简要文字内容，文字内容概括精炼，不用多余的文字修饰，言短意赅的说明该项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内容点击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输入简要文字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Text Placeholder 6"/>
          <p:cNvSpPr txBox="1"/>
          <p:nvPr/>
        </p:nvSpPr>
        <p:spPr>
          <a:xfrm>
            <a:off x="3623736" y="4143982"/>
            <a:ext cx="2465550" cy="4534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  <a:defRPr sz="1800" b="0">
                <a:solidFill>
                  <a:srgbClr val="000000"/>
                </a:solidFill>
              </a:defRPr>
            </a:pPr>
            <a:r>
              <a:rPr lang="zh-CN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项目</a:t>
            </a:r>
            <a:r>
              <a:rPr lang="zh-CN" alt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成员二</a:t>
            </a:r>
            <a:endParaRPr lang="en-US" altLang="zh-CN" sz="1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 Placeholder 5"/>
          <p:cNvSpPr txBox="1"/>
          <p:nvPr/>
        </p:nvSpPr>
        <p:spPr>
          <a:xfrm>
            <a:off x="3571098" y="4591454"/>
            <a:ext cx="2465550" cy="1202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点击输入简要文字内容，文字内容概括精炼，不用多余的文字修饰，言短意赅的说明该项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内容点击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输入简要文字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73538" y="4143982"/>
            <a:ext cx="2465550" cy="1650186"/>
            <a:chOff x="6313780" y="4253710"/>
            <a:chExt cx="2465550" cy="1650186"/>
          </a:xfrm>
        </p:grpSpPr>
        <p:sp>
          <p:nvSpPr>
            <p:cNvPr id="66" name="Text Placeholder 8"/>
            <p:cNvSpPr txBox="1"/>
            <p:nvPr/>
          </p:nvSpPr>
          <p:spPr>
            <a:xfrm>
              <a:off x="6313780" y="4253710"/>
              <a:ext cx="2465550" cy="4534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项目</a:t>
              </a:r>
              <a:r>
                <a:rPr lang="zh-CN" alt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成员三</a:t>
              </a:r>
              <a:endPara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 Placeholder 5"/>
            <p:cNvSpPr txBox="1"/>
            <p:nvPr/>
          </p:nvSpPr>
          <p:spPr>
            <a:xfrm>
              <a:off x="6313780" y="4701182"/>
              <a:ext cx="2465550" cy="12027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点击输入简要文字内容，文字内容概括精炼，不用多余的文字修饰，言短意赅的说明该项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内容点击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输入简要文字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75979" y="4143982"/>
            <a:ext cx="2465550" cy="1650186"/>
            <a:chOff x="9175979" y="4253710"/>
            <a:chExt cx="2465550" cy="1650186"/>
          </a:xfrm>
        </p:grpSpPr>
        <p:sp>
          <p:nvSpPr>
            <p:cNvPr id="69" name="Text Placeholder 10"/>
            <p:cNvSpPr txBox="1"/>
            <p:nvPr/>
          </p:nvSpPr>
          <p:spPr>
            <a:xfrm>
              <a:off x="9175979" y="4253710"/>
              <a:ext cx="2465550" cy="4534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项目</a:t>
              </a:r>
              <a:r>
                <a:rPr lang="zh-CN" altLang="en-US" sz="1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成员四</a:t>
              </a:r>
              <a:endParaRPr lang="en-US" altLang="zh-CN" sz="1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 Placeholder 5"/>
            <p:cNvSpPr txBox="1"/>
            <p:nvPr/>
          </p:nvSpPr>
          <p:spPr>
            <a:xfrm>
              <a:off x="9175979" y="4701182"/>
              <a:ext cx="2465550" cy="120271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点击输入简要文字内容，文字内容概括精炼，不用多余的文字修饰，言短意赅的说明该项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内容点击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输入简要文字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内容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70682" y="1927683"/>
            <a:ext cx="1861502" cy="1861502"/>
            <a:chOff x="937979" y="1752909"/>
            <a:chExt cx="2701946" cy="2701946"/>
          </a:xfrm>
        </p:grpSpPr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937979" y="1752909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540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圆角矩形 26"/>
            <p:cNvSpPr>
              <a:spLocks noChangeAspect="1"/>
            </p:cNvSpPr>
            <p:nvPr/>
          </p:nvSpPr>
          <p:spPr>
            <a:xfrm>
              <a:off x="1071310" y="1886240"/>
              <a:ext cx="2435285" cy="243528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1241779" y="2056709"/>
              <a:ext cx="2094345" cy="2094345"/>
            </a:xfrm>
            <a:prstGeom prst="ellipse">
              <a:avLst/>
            </a:prstGeom>
            <a:blipFill>
              <a:blip r:embed="rId1" cstate="print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873122" y="1927683"/>
            <a:ext cx="1861502" cy="1861502"/>
            <a:chOff x="937979" y="1752909"/>
            <a:chExt cx="2701946" cy="2701946"/>
          </a:xfrm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937979" y="1752909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540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圆角矩形 18"/>
            <p:cNvSpPr>
              <a:spLocks noChangeAspect="1"/>
            </p:cNvSpPr>
            <p:nvPr/>
          </p:nvSpPr>
          <p:spPr>
            <a:xfrm>
              <a:off x="1071310" y="1886240"/>
              <a:ext cx="2435285" cy="243528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241779" y="2056709"/>
              <a:ext cx="2094345" cy="2094345"/>
            </a:xfrm>
            <a:prstGeom prst="ellipse">
              <a:avLst/>
            </a:prstGeom>
            <a:blipFill>
              <a:blip r:embed="rId1" cstate="print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75562" y="1927683"/>
            <a:ext cx="1861502" cy="1861502"/>
            <a:chOff x="937979" y="1752909"/>
            <a:chExt cx="2701946" cy="2701946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937979" y="1752909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540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圆角矩形 22"/>
            <p:cNvSpPr>
              <a:spLocks noChangeAspect="1"/>
            </p:cNvSpPr>
            <p:nvPr/>
          </p:nvSpPr>
          <p:spPr>
            <a:xfrm>
              <a:off x="1071310" y="1886240"/>
              <a:ext cx="2435285" cy="243528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1241779" y="2056709"/>
              <a:ext cx="2094345" cy="2094345"/>
            </a:xfrm>
            <a:prstGeom prst="ellipse">
              <a:avLst/>
            </a:prstGeom>
            <a:blipFill>
              <a:blip r:embed="rId1" cstate="print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478003" y="1927683"/>
            <a:ext cx="1861502" cy="1861502"/>
            <a:chOff x="937979" y="1752909"/>
            <a:chExt cx="2701946" cy="2701946"/>
          </a:xfrm>
        </p:grpSpPr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937979" y="1752909"/>
              <a:ext cx="2701946" cy="270194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254000" dist="254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>
              <a:spLocks noChangeAspect="1"/>
            </p:cNvSpPr>
            <p:nvPr/>
          </p:nvSpPr>
          <p:spPr>
            <a:xfrm>
              <a:off x="1071310" y="1886240"/>
              <a:ext cx="2435285" cy="243528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241779" y="2056709"/>
              <a:ext cx="2094345" cy="2094345"/>
            </a:xfrm>
            <a:prstGeom prst="ellipse">
              <a:avLst/>
            </a:prstGeom>
            <a:blipFill>
              <a:blip r:embed="rId1" cstate="print"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38" name="组合 37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42" name="圆角矩形 41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圆角矩形 42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1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备用图表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362376" y="3037984"/>
            <a:ext cx="2687597" cy="859768"/>
          </a:xfrm>
          <a:prstGeom prst="roundRect">
            <a:avLst>
              <a:gd name="adj" fmla="val 726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cs typeface="+mn-ea"/>
              <a:sym typeface="+mn-lt"/>
            </a:endParaRPr>
          </a:p>
        </p:txBody>
      </p:sp>
      <p:sp>
        <p:nvSpPr>
          <p:cNvPr id="47" name="Rounded Rectangle 34"/>
          <p:cNvSpPr/>
          <p:nvPr/>
        </p:nvSpPr>
        <p:spPr>
          <a:xfrm>
            <a:off x="1473694" y="3125868"/>
            <a:ext cx="2448000" cy="684000"/>
          </a:xfrm>
          <a:prstGeom prst="roundRect">
            <a:avLst>
              <a:gd name="adj" fmla="val 7260"/>
            </a:avLst>
          </a:prstGeom>
          <a:gradFill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</a:gsLst>
            <a:lin ang="5400000" scaled="1"/>
          </a:gradFill>
          <a:ln w="28575" cap="flat"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228600" dist="101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bg-BG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959146" y="1807618"/>
            <a:ext cx="2307741" cy="873467"/>
            <a:chOff x="4959146" y="1807618"/>
            <a:chExt cx="2307741" cy="873467"/>
          </a:xfrm>
        </p:grpSpPr>
        <p:sp>
          <p:nvSpPr>
            <p:cNvPr id="68" name="Rounded Rectangle 34"/>
            <p:cNvSpPr/>
            <p:nvPr/>
          </p:nvSpPr>
          <p:spPr>
            <a:xfrm>
              <a:off x="4959146" y="1807618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cs typeface="+mn-ea"/>
                <a:sym typeface="+mn-lt"/>
              </a:endParaRPr>
            </a:p>
          </p:txBody>
        </p:sp>
        <p:sp>
          <p:nvSpPr>
            <p:cNvPr id="69" name="Rounded Rectangle 34"/>
            <p:cNvSpPr/>
            <p:nvPr/>
          </p:nvSpPr>
          <p:spPr>
            <a:xfrm>
              <a:off x="5054731" y="1896902"/>
              <a:ext cx="2102008" cy="694898"/>
            </a:xfrm>
            <a:prstGeom prst="roundRect">
              <a:avLst>
                <a:gd name="adj" fmla="val 726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28181" y="2082852"/>
              <a:ext cx="1569672" cy="369338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cs typeface="+mn-ea"/>
                  <a:sym typeface="+mn-lt"/>
                </a:rPr>
                <a:t>添加标题文字</a:t>
              </a:r>
              <a:endParaRPr lang="bg-BG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86193" y="3017251"/>
            <a:ext cx="2307741" cy="873467"/>
            <a:chOff x="4986193" y="3017251"/>
            <a:chExt cx="2307741" cy="873467"/>
          </a:xfrm>
        </p:grpSpPr>
        <p:sp>
          <p:nvSpPr>
            <p:cNvPr id="65" name="Rounded Rectangle 34"/>
            <p:cNvSpPr/>
            <p:nvPr/>
          </p:nvSpPr>
          <p:spPr>
            <a:xfrm>
              <a:off x="4986193" y="3017251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cs typeface="+mn-ea"/>
                <a:sym typeface="+mn-lt"/>
              </a:endParaRPr>
            </a:p>
          </p:txBody>
        </p:sp>
        <p:sp>
          <p:nvSpPr>
            <p:cNvPr id="66" name="Rounded Rectangle 34"/>
            <p:cNvSpPr/>
            <p:nvPr/>
          </p:nvSpPr>
          <p:spPr>
            <a:xfrm>
              <a:off x="5081778" y="3106535"/>
              <a:ext cx="2102008" cy="694898"/>
            </a:xfrm>
            <a:prstGeom prst="roundRect">
              <a:avLst>
                <a:gd name="adj" fmla="val 7260"/>
              </a:avLst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28183" y="3271993"/>
              <a:ext cx="1569671" cy="369338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添加标题文字</a:t>
              </a:r>
              <a:endParaRPr lang="bg-BG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09182" y="4160627"/>
            <a:ext cx="2307741" cy="873467"/>
            <a:chOff x="5009182" y="4160627"/>
            <a:chExt cx="2307741" cy="873467"/>
          </a:xfrm>
        </p:grpSpPr>
        <p:sp>
          <p:nvSpPr>
            <p:cNvPr id="59" name="Rounded Rectangle 34"/>
            <p:cNvSpPr/>
            <p:nvPr/>
          </p:nvSpPr>
          <p:spPr>
            <a:xfrm>
              <a:off x="5009182" y="4160627"/>
              <a:ext cx="2307741" cy="873467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cs typeface="+mn-ea"/>
                <a:sym typeface="+mn-lt"/>
              </a:endParaRPr>
            </a:p>
          </p:txBody>
        </p:sp>
        <p:sp>
          <p:nvSpPr>
            <p:cNvPr id="61" name="Rounded Rectangle 34"/>
            <p:cNvSpPr/>
            <p:nvPr/>
          </p:nvSpPr>
          <p:spPr>
            <a:xfrm>
              <a:off x="5104767" y="4249911"/>
              <a:ext cx="2102008" cy="694898"/>
            </a:xfrm>
            <a:prstGeom prst="roundRect">
              <a:avLst>
                <a:gd name="adj" fmla="val 726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28184" y="4449489"/>
              <a:ext cx="1569671" cy="369338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添加标题文字</a:t>
              </a:r>
              <a:endParaRPr lang="bg-BG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872787" y="3268293"/>
            <a:ext cx="1723560" cy="400116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bg-BG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162326" y="3682562"/>
            <a:ext cx="2307741" cy="768174"/>
            <a:chOff x="8162326" y="3682562"/>
            <a:chExt cx="2307741" cy="768174"/>
          </a:xfrm>
        </p:grpSpPr>
        <p:sp>
          <p:nvSpPr>
            <p:cNvPr id="74" name="Rounded Rectangle 34"/>
            <p:cNvSpPr/>
            <p:nvPr/>
          </p:nvSpPr>
          <p:spPr>
            <a:xfrm>
              <a:off x="8162326" y="3682562"/>
              <a:ext cx="2307741" cy="768174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cs typeface="+mn-ea"/>
                <a:sym typeface="+mn-lt"/>
              </a:endParaRPr>
            </a:p>
          </p:txBody>
        </p:sp>
        <p:sp>
          <p:nvSpPr>
            <p:cNvPr id="75" name="Rounded Rectangle 34"/>
            <p:cNvSpPr/>
            <p:nvPr/>
          </p:nvSpPr>
          <p:spPr>
            <a:xfrm>
              <a:off x="8257911" y="3761083"/>
              <a:ext cx="2102008" cy="611131"/>
            </a:xfrm>
            <a:prstGeom prst="roundRect">
              <a:avLst>
                <a:gd name="adj" fmla="val 726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572655" y="3911351"/>
              <a:ext cx="1415782" cy="33856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添加标题文字</a:t>
              </a:r>
              <a:endParaRPr lang="bg-BG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47941" y="4785544"/>
            <a:ext cx="2307741" cy="768174"/>
            <a:chOff x="8147941" y="4785544"/>
            <a:chExt cx="2307741" cy="768174"/>
          </a:xfrm>
        </p:grpSpPr>
        <p:sp>
          <p:nvSpPr>
            <p:cNvPr id="71" name="Rounded Rectangle 34"/>
            <p:cNvSpPr/>
            <p:nvPr/>
          </p:nvSpPr>
          <p:spPr>
            <a:xfrm>
              <a:off x="8147941" y="4785544"/>
              <a:ext cx="2307741" cy="768174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cs typeface="+mn-ea"/>
                <a:sym typeface="+mn-lt"/>
              </a:endParaRPr>
            </a:p>
          </p:txBody>
        </p:sp>
        <p:sp>
          <p:nvSpPr>
            <p:cNvPr id="72" name="Rounded Rectangle 34"/>
            <p:cNvSpPr/>
            <p:nvPr/>
          </p:nvSpPr>
          <p:spPr>
            <a:xfrm>
              <a:off x="8243526" y="4864065"/>
              <a:ext cx="2102008" cy="611131"/>
            </a:xfrm>
            <a:prstGeom prst="roundRect">
              <a:avLst>
                <a:gd name="adj" fmla="val 726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572655" y="5017319"/>
              <a:ext cx="1415782" cy="33856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添加标题文字</a:t>
              </a:r>
              <a:endParaRPr lang="bg-BG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0" name="Elbow Connector 49"/>
          <p:cNvCxnSpPr/>
          <p:nvPr/>
        </p:nvCxnSpPr>
        <p:spPr>
          <a:xfrm rot="10800000" flipV="1">
            <a:off x="4038725" y="2280262"/>
            <a:ext cx="1016007" cy="9823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0800000">
            <a:off x="4049979" y="3688564"/>
            <a:ext cx="944641" cy="90698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endCxn id="35" idx="3"/>
          </p:cNvCxnSpPr>
          <p:nvPr/>
        </p:nvCxnSpPr>
        <p:spPr>
          <a:xfrm rot="10800000" flipV="1">
            <a:off x="4049973" y="3462860"/>
            <a:ext cx="959210" cy="50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0800000" flipV="1">
            <a:off x="7227486" y="4119699"/>
            <a:ext cx="959857" cy="5400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>
            <a:off x="7240710" y="4655849"/>
            <a:ext cx="936000" cy="5400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1"/>
          <p:cNvSpPr/>
          <p:nvPr/>
        </p:nvSpPr>
        <p:spPr>
          <a:xfrm>
            <a:off x="935205" y="5677664"/>
            <a:ext cx="10355622" cy="70057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输入简要文字内容，文字内容概括精炼，不用多余的文字修饰，言短意赅的说明该项内容点击输入简要文字内容，文字内容概括精炼，不用多余的文字修饰，言短意赅的说明该项内容，点击输入简要文字内容，文字内容概括精炼，不用多余的文字修饰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221875" y="1292228"/>
            <a:ext cx="2307741" cy="768174"/>
            <a:chOff x="8221875" y="1292228"/>
            <a:chExt cx="2307741" cy="768174"/>
          </a:xfrm>
        </p:grpSpPr>
        <p:sp>
          <p:nvSpPr>
            <p:cNvPr id="84" name="Rounded Rectangle 34"/>
            <p:cNvSpPr/>
            <p:nvPr/>
          </p:nvSpPr>
          <p:spPr>
            <a:xfrm>
              <a:off x="8221875" y="1292228"/>
              <a:ext cx="2307741" cy="768174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cs typeface="+mn-ea"/>
                <a:sym typeface="+mn-lt"/>
              </a:endParaRPr>
            </a:p>
          </p:txBody>
        </p:sp>
        <p:sp>
          <p:nvSpPr>
            <p:cNvPr id="85" name="Rounded Rectangle 34"/>
            <p:cNvSpPr/>
            <p:nvPr/>
          </p:nvSpPr>
          <p:spPr>
            <a:xfrm>
              <a:off x="8317460" y="1370749"/>
              <a:ext cx="2102008" cy="611131"/>
            </a:xfrm>
            <a:prstGeom prst="roundRect">
              <a:avLst>
                <a:gd name="adj" fmla="val 7260"/>
              </a:avLst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Rectangle 45"/>
            <p:cNvSpPr/>
            <p:nvPr/>
          </p:nvSpPr>
          <p:spPr>
            <a:xfrm>
              <a:off x="8632205" y="1524036"/>
              <a:ext cx="1415782" cy="33856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添加标题文字</a:t>
              </a:r>
              <a:endParaRPr lang="bg-BG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07490" y="2395210"/>
            <a:ext cx="2307741" cy="768174"/>
            <a:chOff x="8207490" y="2395210"/>
            <a:chExt cx="2307741" cy="768174"/>
          </a:xfrm>
        </p:grpSpPr>
        <p:sp>
          <p:nvSpPr>
            <p:cNvPr id="81" name="Rounded Rectangle 34"/>
            <p:cNvSpPr/>
            <p:nvPr/>
          </p:nvSpPr>
          <p:spPr>
            <a:xfrm>
              <a:off x="8207490" y="2395210"/>
              <a:ext cx="2307741" cy="768174"/>
            </a:xfrm>
            <a:prstGeom prst="roundRect">
              <a:avLst>
                <a:gd name="adj" fmla="val 7260"/>
              </a:avLst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cs typeface="+mn-ea"/>
                <a:sym typeface="+mn-lt"/>
              </a:endParaRPr>
            </a:p>
          </p:txBody>
        </p:sp>
        <p:sp>
          <p:nvSpPr>
            <p:cNvPr id="82" name="Rounded Rectangle 34"/>
            <p:cNvSpPr/>
            <p:nvPr/>
          </p:nvSpPr>
          <p:spPr>
            <a:xfrm>
              <a:off x="8303075" y="2473731"/>
              <a:ext cx="2102008" cy="611131"/>
            </a:xfrm>
            <a:prstGeom prst="roundRect">
              <a:avLst>
                <a:gd name="adj" fmla="val 726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Rectangle 48"/>
            <p:cNvSpPr/>
            <p:nvPr/>
          </p:nvSpPr>
          <p:spPr>
            <a:xfrm>
              <a:off x="8632205" y="2609843"/>
              <a:ext cx="1415782" cy="338560"/>
            </a:xfrm>
            <a:prstGeom prst="rect">
              <a:avLst/>
            </a:prstGeom>
            <a:noFill/>
          </p:spPr>
          <p:txBody>
            <a:bodyPr wrap="none" lIns="91445" tIns="45723" rIns="91445" bIns="45723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添加标题文字</a:t>
              </a:r>
              <a:endParaRPr lang="bg-BG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8" name="Elbow Connector 62"/>
          <p:cNvCxnSpPr/>
          <p:nvPr/>
        </p:nvCxnSpPr>
        <p:spPr>
          <a:xfrm rot="10800000" flipV="1">
            <a:off x="7287035" y="1729365"/>
            <a:ext cx="959857" cy="5400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63"/>
          <p:cNvCxnSpPr/>
          <p:nvPr/>
        </p:nvCxnSpPr>
        <p:spPr>
          <a:xfrm rot="10800000">
            <a:off x="7300259" y="2265515"/>
            <a:ext cx="936000" cy="5400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48" name="组合 47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56" name="圆角矩形 55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备用图表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7" grpId="0" animBg="1"/>
      <p:bldP spid="36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2921403" y="1796907"/>
            <a:ext cx="6357661" cy="4243568"/>
            <a:chOff x="2921403" y="1414131"/>
            <a:chExt cx="6357661" cy="4243568"/>
          </a:xfrm>
        </p:grpSpPr>
        <p:sp>
          <p:nvSpPr>
            <p:cNvPr id="14" name="任意多边形 13"/>
            <p:cNvSpPr/>
            <p:nvPr/>
          </p:nvSpPr>
          <p:spPr>
            <a:xfrm rot="19335404">
              <a:off x="4976678" y="1414131"/>
              <a:ext cx="4302386" cy="4243568"/>
            </a:xfrm>
            <a:custGeom>
              <a:avLst/>
              <a:gdLst>
                <a:gd name="connsiteX0" fmla="*/ 4538432 w 4779369"/>
                <a:gd name="connsiteY0" fmla="*/ 949730 h 4714030"/>
                <a:gd name="connsiteX1" fmla="*/ 4649383 w 4779369"/>
                <a:gd name="connsiteY1" fmla="*/ 1821057 h 4714030"/>
                <a:gd name="connsiteX2" fmla="*/ 3778057 w 4779369"/>
                <a:gd name="connsiteY2" fmla="*/ 1932008 h 4714030"/>
                <a:gd name="connsiteX3" fmla="*/ 3686799 w 4779369"/>
                <a:gd name="connsiteY3" fmla="*/ 1845408 h 4714030"/>
                <a:gd name="connsiteX4" fmla="*/ 3658543 w 4779369"/>
                <a:gd name="connsiteY4" fmla="*/ 1805072 h 4714030"/>
                <a:gd name="connsiteX5" fmla="*/ 3658543 w 4779369"/>
                <a:gd name="connsiteY5" fmla="*/ 1811336 h 4714030"/>
                <a:gd name="connsiteX6" fmla="*/ 3606598 w 4779369"/>
                <a:gd name="connsiteY6" fmla="*/ 1770199 h 4714030"/>
                <a:gd name="connsiteX7" fmla="*/ 3336570 w 4779369"/>
                <a:gd name="connsiteY7" fmla="*/ 1691032 h 4714030"/>
                <a:gd name="connsiteX8" fmla="*/ 3192952 w 4779369"/>
                <a:gd name="connsiteY8" fmla="*/ 1711872 h 4714030"/>
                <a:gd name="connsiteX9" fmla="*/ 3137695 w 4779369"/>
                <a:gd name="connsiteY9" fmla="*/ 1732769 h 4714030"/>
                <a:gd name="connsiteX10" fmla="*/ 3126960 w 4779369"/>
                <a:gd name="connsiteY10" fmla="*/ 1827523 h 4714030"/>
                <a:gd name="connsiteX11" fmla="*/ 3048503 w 4779369"/>
                <a:gd name="connsiteY11" fmla="*/ 2123573 h 4714030"/>
                <a:gd name="connsiteX12" fmla="*/ 2992344 w 4779369"/>
                <a:gd name="connsiteY12" fmla="*/ 2253828 h 4714030"/>
                <a:gd name="connsiteX13" fmla="*/ 2997806 w 4779369"/>
                <a:gd name="connsiteY13" fmla="*/ 2275931 h 4714030"/>
                <a:gd name="connsiteX14" fmla="*/ 3162873 w 4779369"/>
                <a:gd name="connsiteY14" fmla="*/ 2503824 h 4714030"/>
                <a:gd name="connsiteX15" fmla="*/ 3356427 w 4779369"/>
                <a:gd name="connsiteY15" fmla="*/ 2595846 h 4714030"/>
                <a:gd name="connsiteX16" fmla="*/ 3414277 w 4779369"/>
                <a:gd name="connsiteY16" fmla="*/ 2604863 h 4714030"/>
                <a:gd name="connsiteX17" fmla="*/ 3454240 w 4779369"/>
                <a:gd name="connsiteY17" fmla="*/ 2587267 h 4714030"/>
                <a:gd name="connsiteX18" fmla="*/ 4029121 w 4779369"/>
                <a:gd name="connsiteY18" fmla="*/ 2685987 h 4714030"/>
                <a:gd name="connsiteX19" fmla="*/ 4140072 w 4779369"/>
                <a:gd name="connsiteY19" fmla="*/ 3557314 h 4714030"/>
                <a:gd name="connsiteX20" fmla="*/ 3268745 w 4779369"/>
                <a:gd name="connsiteY20" fmla="*/ 3668264 h 4714030"/>
                <a:gd name="connsiteX21" fmla="*/ 3029106 w 4779369"/>
                <a:gd name="connsiteY21" fmla="*/ 3136468 h 4714030"/>
                <a:gd name="connsiteX22" fmla="*/ 3040867 w 4779369"/>
                <a:gd name="connsiteY22" fmla="*/ 3064259 h 4714030"/>
                <a:gd name="connsiteX23" fmla="*/ 3024015 w 4779369"/>
                <a:gd name="connsiteY23" fmla="*/ 3025265 h 4714030"/>
                <a:gd name="connsiteX24" fmla="*/ 2886424 w 4779369"/>
                <a:gd name="connsiteY24" fmla="*/ 2860950 h 4714030"/>
                <a:gd name="connsiteX25" fmla="*/ 2624436 w 4779369"/>
                <a:gd name="connsiteY25" fmla="*/ 2758262 h 4714030"/>
                <a:gd name="connsiteX26" fmla="*/ 2608775 w 4779369"/>
                <a:gd name="connsiteY26" fmla="*/ 2758435 h 4714030"/>
                <a:gd name="connsiteX27" fmla="*/ 2598603 w 4779369"/>
                <a:gd name="connsiteY27" fmla="*/ 2768115 h 4714030"/>
                <a:gd name="connsiteX28" fmla="*/ 2138389 w 4779369"/>
                <a:gd name="connsiteY28" fmla="*/ 3042691 h 4714030"/>
                <a:gd name="connsiteX29" fmla="*/ 2080005 w 4779369"/>
                <a:gd name="connsiteY29" fmla="*/ 3062295 h 4714030"/>
                <a:gd name="connsiteX30" fmla="*/ 2075740 w 4779369"/>
                <a:gd name="connsiteY30" fmla="*/ 3101544 h 4714030"/>
                <a:gd name="connsiteX31" fmla="*/ 2091557 w 4779369"/>
                <a:gd name="connsiteY31" fmla="*/ 3245802 h 4714030"/>
                <a:gd name="connsiteX32" fmla="*/ 2235869 w 4779369"/>
                <a:gd name="connsiteY32" fmla="*/ 3487372 h 4714030"/>
                <a:gd name="connsiteX33" fmla="*/ 2246040 w 4779369"/>
                <a:gd name="connsiteY33" fmla="*/ 3495068 h 4714030"/>
                <a:gd name="connsiteX34" fmla="*/ 2353186 w 4779369"/>
                <a:gd name="connsiteY34" fmla="*/ 3535124 h 4714030"/>
                <a:gd name="connsiteX35" fmla="*/ 2459892 w 4779369"/>
                <a:gd name="connsiteY35" fmla="*/ 3601767 h 4714030"/>
                <a:gd name="connsiteX36" fmla="*/ 2570842 w 4779369"/>
                <a:gd name="connsiteY36" fmla="*/ 4473093 h 4714030"/>
                <a:gd name="connsiteX37" fmla="*/ 1699516 w 4779369"/>
                <a:gd name="connsiteY37" fmla="*/ 4584044 h 4714030"/>
                <a:gd name="connsiteX38" fmla="*/ 1588565 w 4779369"/>
                <a:gd name="connsiteY38" fmla="*/ 3712718 h 4714030"/>
                <a:gd name="connsiteX39" fmla="*/ 1634920 w 4779369"/>
                <a:gd name="connsiteY39" fmla="*/ 3663870 h 4714030"/>
                <a:gd name="connsiteX40" fmla="*/ 1645376 w 4779369"/>
                <a:gd name="connsiteY40" fmla="*/ 3640232 h 4714030"/>
                <a:gd name="connsiteX41" fmla="*/ 1654346 w 4779369"/>
                <a:gd name="connsiteY41" fmla="*/ 3358982 h 4714030"/>
                <a:gd name="connsiteX42" fmla="*/ 1557620 w 4779369"/>
                <a:gd name="connsiteY42" fmla="*/ 3167736 h 4714030"/>
                <a:gd name="connsiteX43" fmla="*/ 1536748 w 4779369"/>
                <a:gd name="connsiteY43" fmla="*/ 3145662 h 4714030"/>
                <a:gd name="connsiteX44" fmla="*/ 1489568 w 4779369"/>
                <a:gd name="connsiteY44" fmla="*/ 3145159 h 4714030"/>
                <a:gd name="connsiteX45" fmla="*/ 610434 w 4779369"/>
                <a:gd name="connsiteY45" fmla="*/ 2818009 h 4714030"/>
                <a:gd name="connsiteX46" fmla="*/ 329331 w 4779369"/>
                <a:gd name="connsiteY46" fmla="*/ 610434 h 4714030"/>
                <a:gd name="connsiteX47" fmla="*/ 2536907 w 4779369"/>
                <a:gd name="connsiteY47" fmla="*/ 329331 h 4714030"/>
                <a:gd name="connsiteX48" fmla="*/ 3068123 w 4779369"/>
                <a:gd name="connsiteY48" fmla="*/ 1080399 h 4714030"/>
                <a:gd name="connsiteX49" fmla="*/ 3094483 w 4779369"/>
                <a:gd name="connsiteY49" fmla="*/ 1175656 h 4714030"/>
                <a:gd name="connsiteX50" fmla="*/ 3127186 w 4779369"/>
                <a:gd name="connsiteY50" fmla="*/ 1193698 h 4714030"/>
                <a:gd name="connsiteX51" fmla="*/ 3336570 w 4779369"/>
                <a:gd name="connsiteY51" fmla="*/ 1239409 h 4714030"/>
                <a:gd name="connsiteX52" fmla="*/ 3545953 w 4779369"/>
                <a:gd name="connsiteY52" fmla="*/ 1193698 h 4714030"/>
                <a:gd name="connsiteX53" fmla="*/ 3604045 w 4779369"/>
                <a:gd name="connsiteY53" fmla="*/ 1161650 h 4714030"/>
                <a:gd name="connsiteX54" fmla="*/ 3667106 w 4779369"/>
                <a:gd name="connsiteY54" fmla="*/ 1060681 h 4714030"/>
                <a:gd name="connsiteX55" fmla="*/ 4538432 w 4779369"/>
                <a:gd name="connsiteY55" fmla="*/ 949730 h 4714030"/>
                <a:gd name="connsiteX0-1" fmla="*/ 4538432 w 4779369"/>
                <a:gd name="connsiteY0-2" fmla="*/ 949730 h 4714030"/>
                <a:gd name="connsiteX1-3" fmla="*/ 4649383 w 4779369"/>
                <a:gd name="connsiteY1-4" fmla="*/ 1821057 h 4714030"/>
                <a:gd name="connsiteX2-5" fmla="*/ 3778057 w 4779369"/>
                <a:gd name="connsiteY2-6" fmla="*/ 1932008 h 4714030"/>
                <a:gd name="connsiteX3-7" fmla="*/ 3686799 w 4779369"/>
                <a:gd name="connsiteY3-8" fmla="*/ 1845408 h 4714030"/>
                <a:gd name="connsiteX4-9" fmla="*/ 3658543 w 4779369"/>
                <a:gd name="connsiteY4-10" fmla="*/ 1805072 h 4714030"/>
                <a:gd name="connsiteX5-11" fmla="*/ 3658543 w 4779369"/>
                <a:gd name="connsiteY5-12" fmla="*/ 1811336 h 4714030"/>
                <a:gd name="connsiteX6-13" fmla="*/ 3606598 w 4779369"/>
                <a:gd name="connsiteY6-14" fmla="*/ 1770199 h 4714030"/>
                <a:gd name="connsiteX7-15" fmla="*/ 3336570 w 4779369"/>
                <a:gd name="connsiteY7-16" fmla="*/ 1691032 h 4714030"/>
                <a:gd name="connsiteX8-17" fmla="*/ 3192952 w 4779369"/>
                <a:gd name="connsiteY8-18" fmla="*/ 1711872 h 4714030"/>
                <a:gd name="connsiteX9-19" fmla="*/ 3137695 w 4779369"/>
                <a:gd name="connsiteY9-20" fmla="*/ 1732769 h 4714030"/>
                <a:gd name="connsiteX10-21" fmla="*/ 3126960 w 4779369"/>
                <a:gd name="connsiteY10-22" fmla="*/ 1827523 h 4714030"/>
                <a:gd name="connsiteX11-23" fmla="*/ 3048503 w 4779369"/>
                <a:gd name="connsiteY11-24" fmla="*/ 2123573 h 4714030"/>
                <a:gd name="connsiteX12-25" fmla="*/ 2992344 w 4779369"/>
                <a:gd name="connsiteY12-26" fmla="*/ 2253828 h 4714030"/>
                <a:gd name="connsiteX13-27" fmla="*/ 2997806 w 4779369"/>
                <a:gd name="connsiteY13-28" fmla="*/ 2275931 h 4714030"/>
                <a:gd name="connsiteX14-29" fmla="*/ 3162873 w 4779369"/>
                <a:gd name="connsiteY14-30" fmla="*/ 2503824 h 4714030"/>
                <a:gd name="connsiteX15-31" fmla="*/ 3356427 w 4779369"/>
                <a:gd name="connsiteY15-32" fmla="*/ 2595846 h 4714030"/>
                <a:gd name="connsiteX16-33" fmla="*/ 3414277 w 4779369"/>
                <a:gd name="connsiteY16-34" fmla="*/ 2604863 h 4714030"/>
                <a:gd name="connsiteX17-35" fmla="*/ 3454240 w 4779369"/>
                <a:gd name="connsiteY17-36" fmla="*/ 2587267 h 4714030"/>
                <a:gd name="connsiteX18-37" fmla="*/ 4029121 w 4779369"/>
                <a:gd name="connsiteY18-38" fmla="*/ 2685987 h 4714030"/>
                <a:gd name="connsiteX19-39" fmla="*/ 4140072 w 4779369"/>
                <a:gd name="connsiteY19-40" fmla="*/ 3557314 h 4714030"/>
                <a:gd name="connsiteX20-41" fmla="*/ 3268745 w 4779369"/>
                <a:gd name="connsiteY20-42" fmla="*/ 3668264 h 4714030"/>
                <a:gd name="connsiteX21-43" fmla="*/ 3029106 w 4779369"/>
                <a:gd name="connsiteY21-44" fmla="*/ 3136468 h 4714030"/>
                <a:gd name="connsiteX22-45" fmla="*/ 3040867 w 4779369"/>
                <a:gd name="connsiteY22-46" fmla="*/ 3064259 h 4714030"/>
                <a:gd name="connsiteX23-47" fmla="*/ 3024015 w 4779369"/>
                <a:gd name="connsiteY23-48" fmla="*/ 3025265 h 4714030"/>
                <a:gd name="connsiteX24-49" fmla="*/ 2886424 w 4779369"/>
                <a:gd name="connsiteY24-50" fmla="*/ 2860950 h 4714030"/>
                <a:gd name="connsiteX25-51" fmla="*/ 2624436 w 4779369"/>
                <a:gd name="connsiteY25-52" fmla="*/ 2758262 h 4714030"/>
                <a:gd name="connsiteX26-53" fmla="*/ 2608775 w 4779369"/>
                <a:gd name="connsiteY26-54" fmla="*/ 2758435 h 4714030"/>
                <a:gd name="connsiteX27-55" fmla="*/ 2598603 w 4779369"/>
                <a:gd name="connsiteY27-56" fmla="*/ 2768115 h 4714030"/>
                <a:gd name="connsiteX28-57" fmla="*/ 2138389 w 4779369"/>
                <a:gd name="connsiteY28-58" fmla="*/ 3042691 h 4714030"/>
                <a:gd name="connsiteX29-59" fmla="*/ 2080005 w 4779369"/>
                <a:gd name="connsiteY29-60" fmla="*/ 3062295 h 4714030"/>
                <a:gd name="connsiteX30-61" fmla="*/ 2075740 w 4779369"/>
                <a:gd name="connsiteY30-62" fmla="*/ 3101544 h 4714030"/>
                <a:gd name="connsiteX31-63" fmla="*/ 2091557 w 4779369"/>
                <a:gd name="connsiteY31-64" fmla="*/ 3245802 h 4714030"/>
                <a:gd name="connsiteX32-65" fmla="*/ 2235869 w 4779369"/>
                <a:gd name="connsiteY32-66" fmla="*/ 3487372 h 4714030"/>
                <a:gd name="connsiteX33-67" fmla="*/ 2246040 w 4779369"/>
                <a:gd name="connsiteY33-68" fmla="*/ 3495068 h 4714030"/>
                <a:gd name="connsiteX34-69" fmla="*/ 2353186 w 4779369"/>
                <a:gd name="connsiteY34-70" fmla="*/ 3535124 h 4714030"/>
                <a:gd name="connsiteX35-71" fmla="*/ 2459892 w 4779369"/>
                <a:gd name="connsiteY35-72" fmla="*/ 3601767 h 4714030"/>
                <a:gd name="connsiteX36-73" fmla="*/ 2570842 w 4779369"/>
                <a:gd name="connsiteY36-74" fmla="*/ 4473093 h 4714030"/>
                <a:gd name="connsiteX37-75" fmla="*/ 1699516 w 4779369"/>
                <a:gd name="connsiteY37-76" fmla="*/ 4584044 h 4714030"/>
                <a:gd name="connsiteX38-77" fmla="*/ 1588565 w 4779369"/>
                <a:gd name="connsiteY38-78" fmla="*/ 3712718 h 4714030"/>
                <a:gd name="connsiteX39-79" fmla="*/ 1634920 w 4779369"/>
                <a:gd name="connsiteY39-80" fmla="*/ 3663870 h 4714030"/>
                <a:gd name="connsiteX40-81" fmla="*/ 1645376 w 4779369"/>
                <a:gd name="connsiteY40-82" fmla="*/ 3640232 h 4714030"/>
                <a:gd name="connsiteX41-83" fmla="*/ 1654346 w 4779369"/>
                <a:gd name="connsiteY41-84" fmla="*/ 3358982 h 4714030"/>
                <a:gd name="connsiteX42-85" fmla="*/ 1557620 w 4779369"/>
                <a:gd name="connsiteY42-86" fmla="*/ 3167736 h 4714030"/>
                <a:gd name="connsiteX43-87" fmla="*/ 1536748 w 4779369"/>
                <a:gd name="connsiteY43-88" fmla="*/ 3145662 h 4714030"/>
                <a:gd name="connsiteX44-89" fmla="*/ 1489568 w 4779369"/>
                <a:gd name="connsiteY44-90" fmla="*/ 3145159 h 4714030"/>
                <a:gd name="connsiteX45-91" fmla="*/ 610434 w 4779369"/>
                <a:gd name="connsiteY45-92" fmla="*/ 2818009 h 4714030"/>
                <a:gd name="connsiteX46-93" fmla="*/ 329331 w 4779369"/>
                <a:gd name="connsiteY46-94" fmla="*/ 610434 h 4714030"/>
                <a:gd name="connsiteX47-95" fmla="*/ 2536907 w 4779369"/>
                <a:gd name="connsiteY47-96" fmla="*/ 329331 h 4714030"/>
                <a:gd name="connsiteX48-97" fmla="*/ 3068123 w 4779369"/>
                <a:gd name="connsiteY48-98" fmla="*/ 1080399 h 4714030"/>
                <a:gd name="connsiteX49-99" fmla="*/ 3127186 w 4779369"/>
                <a:gd name="connsiteY49-100" fmla="*/ 1193698 h 4714030"/>
                <a:gd name="connsiteX50-101" fmla="*/ 3336570 w 4779369"/>
                <a:gd name="connsiteY50-102" fmla="*/ 1239409 h 4714030"/>
                <a:gd name="connsiteX51-103" fmla="*/ 3545953 w 4779369"/>
                <a:gd name="connsiteY51-104" fmla="*/ 1193698 h 4714030"/>
                <a:gd name="connsiteX52-105" fmla="*/ 3604045 w 4779369"/>
                <a:gd name="connsiteY52-106" fmla="*/ 1161650 h 4714030"/>
                <a:gd name="connsiteX53-107" fmla="*/ 3667106 w 4779369"/>
                <a:gd name="connsiteY53-108" fmla="*/ 1060681 h 4714030"/>
                <a:gd name="connsiteX54-109" fmla="*/ 4538432 w 4779369"/>
                <a:gd name="connsiteY54-110" fmla="*/ 949730 h 4714030"/>
                <a:gd name="connsiteX0-111" fmla="*/ 4538432 w 4779369"/>
                <a:gd name="connsiteY0-112" fmla="*/ 949730 h 4714030"/>
                <a:gd name="connsiteX1-113" fmla="*/ 4649383 w 4779369"/>
                <a:gd name="connsiteY1-114" fmla="*/ 1821057 h 4714030"/>
                <a:gd name="connsiteX2-115" fmla="*/ 3778057 w 4779369"/>
                <a:gd name="connsiteY2-116" fmla="*/ 1932008 h 4714030"/>
                <a:gd name="connsiteX3-117" fmla="*/ 3686799 w 4779369"/>
                <a:gd name="connsiteY3-118" fmla="*/ 1845408 h 4714030"/>
                <a:gd name="connsiteX4-119" fmla="*/ 3658543 w 4779369"/>
                <a:gd name="connsiteY4-120" fmla="*/ 1805072 h 4714030"/>
                <a:gd name="connsiteX5-121" fmla="*/ 3658543 w 4779369"/>
                <a:gd name="connsiteY5-122" fmla="*/ 1811336 h 4714030"/>
                <a:gd name="connsiteX6-123" fmla="*/ 3606598 w 4779369"/>
                <a:gd name="connsiteY6-124" fmla="*/ 1770199 h 4714030"/>
                <a:gd name="connsiteX7-125" fmla="*/ 3336570 w 4779369"/>
                <a:gd name="connsiteY7-126" fmla="*/ 1691032 h 4714030"/>
                <a:gd name="connsiteX8-127" fmla="*/ 3192952 w 4779369"/>
                <a:gd name="connsiteY8-128" fmla="*/ 1711872 h 4714030"/>
                <a:gd name="connsiteX9-129" fmla="*/ 3126960 w 4779369"/>
                <a:gd name="connsiteY9-130" fmla="*/ 1827523 h 4714030"/>
                <a:gd name="connsiteX10-131" fmla="*/ 3048503 w 4779369"/>
                <a:gd name="connsiteY10-132" fmla="*/ 2123573 h 4714030"/>
                <a:gd name="connsiteX11-133" fmla="*/ 2992344 w 4779369"/>
                <a:gd name="connsiteY11-134" fmla="*/ 2253828 h 4714030"/>
                <a:gd name="connsiteX12-135" fmla="*/ 2997806 w 4779369"/>
                <a:gd name="connsiteY12-136" fmla="*/ 2275931 h 4714030"/>
                <a:gd name="connsiteX13-137" fmla="*/ 3162873 w 4779369"/>
                <a:gd name="connsiteY13-138" fmla="*/ 2503824 h 4714030"/>
                <a:gd name="connsiteX14-139" fmla="*/ 3356427 w 4779369"/>
                <a:gd name="connsiteY14-140" fmla="*/ 2595846 h 4714030"/>
                <a:gd name="connsiteX15-141" fmla="*/ 3414277 w 4779369"/>
                <a:gd name="connsiteY15-142" fmla="*/ 2604863 h 4714030"/>
                <a:gd name="connsiteX16-143" fmla="*/ 3454240 w 4779369"/>
                <a:gd name="connsiteY16-144" fmla="*/ 2587267 h 4714030"/>
                <a:gd name="connsiteX17-145" fmla="*/ 4029121 w 4779369"/>
                <a:gd name="connsiteY17-146" fmla="*/ 2685987 h 4714030"/>
                <a:gd name="connsiteX18-147" fmla="*/ 4140072 w 4779369"/>
                <a:gd name="connsiteY18-148" fmla="*/ 3557314 h 4714030"/>
                <a:gd name="connsiteX19-149" fmla="*/ 3268745 w 4779369"/>
                <a:gd name="connsiteY19-150" fmla="*/ 3668264 h 4714030"/>
                <a:gd name="connsiteX20-151" fmla="*/ 3029106 w 4779369"/>
                <a:gd name="connsiteY20-152" fmla="*/ 3136468 h 4714030"/>
                <a:gd name="connsiteX21-153" fmla="*/ 3040867 w 4779369"/>
                <a:gd name="connsiteY21-154" fmla="*/ 3064259 h 4714030"/>
                <a:gd name="connsiteX22-155" fmla="*/ 3024015 w 4779369"/>
                <a:gd name="connsiteY22-156" fmla="*/ 3025265 h 4714030"/>
                <a:gd name="connsiteX23-157" fmla="*/ 2886424 w 4779369"/>
                <a:gd name="connsiteY23-158" fmla="*/ 2860950 h 4714030"/>
                <a:gd name="connsiteX24-159" fmla="*/ 2624436 w 4779369"/>
                <a:gd name="connsiteY24-160" fmla="*/ 2758262 h 4714030"/>
                <a:gd name="connsiteX25-161" fmla="*/ 2608775 w 4779369"/>
                <a:gd name="connsiteY25-162" fmla="*/ 2758435 h 4714030"/>
                <a:gd name="connsiteX26-163" fmla="*/ 2598603 w 4779369"/>
                <a:gd name="connsiteY26-164" fmla="*/ 2768115 h 4714030"/>
                <a:gd name="connsiteX27-165" fmla="*/ 2138389 w 4779369"/>
                <a:gd name="connsiteY27-166" fmla="*/ 3042691 h 4714030"/>
                <a:gd name="connsiteX28-167" fmla="*/ 2080005 w 4779369"/>
                <a:gd name="connsiteY28-168" fmla="*/ 3062295 h 4714030"/>
                <a:gd name="connsiteX29-169" fmla="*/ 2075740 w 4779369"/>
                <a:gd name="connsiteY29-170" fmla="*/ 3101544 h 4714030"/>
                <a:gd name="connsiteX30-171" fmla="*/ 2091557 w 4779369"/>
                <a:gd name="connsiteY30-172" fmla="*/ 3245802 h 4714030"/>
                <a:gd name="connsiteX31-173" fmla="*/ 2235869 w 4779369"/>
                <a:gd name="connsiteY31-174" fmla="*/ 3487372 h 4714030"/>
                <a:gd name="connsiteX32-175" fmla="*/ 2246040 w 4779369"/>
                <a:gd name="connsiteY32-176" fmla="*/ 3495068 h 4714030"/>
                <a:gd name="connsiteX33-177" fmla="*/ 2353186 w 4779369"/>
                <a:gd name="connsiteY33-178" fmla="*/ 3535124 h 4714030"/>
                <a:gd name="connsiteX34-179" fmla="*/ 2459892 w 4779369"/>
                <a:gd name="connsiteY34-180" fmla="*/ 3601767 h 4714030"/>
                <a:gd name="connsiteX35-181" fmla="*/ 2570842 w 4779369"/>
                <a:gd name="connsiteY35-182" fmla="*/ 4473093 h 4714030"/>
                <a:gd name="connsiteX36-183" fmla="*/ 1699516 w 4779369"/>
                <a:gd name="connsiteY36-184" fmla="*/ 4584044 h 4714030"/>
                <a:gd name="connsiteX37-185" fmla="*/ 1588565 w 4779369"/>
                <a:gd name="connsiteY37-186" fmla="*/ 3712718 h 4714030"/>
                <a:gd name="connsiteX38-187" fmla="*/ 1634920 w 4779369"/>
                <a:gd name="connsiteY38-188" fmla="*/ 3663870 h 4714030"/>
                <a:gd name="connsiteX39-189" fmla="*/ 1645376 w 4779369"/>
                <a:gd name="connsiteY39-190" fmla="*/ 3640232 h 4714030"/>
                <a:gd name="connsiteX40-191" fmla="*/ 1654346 w 4779369"/>
                <a:gd name="connsiteY40-192" fmla="*/ 3358982 h 4714030"/>
                <a:gd name="connsiteX41-193" fmla="*/ 1557620 w 4779369"/>
                <a:gd name="connsiteY41-194" fmla="*/ 3167736 h 4714030"/>
                <a:gd name="connsiteX42-195" fmla="*/ 1536748 w 4779369"/>
                <a:gd name="connsiteY42-196" fmla="*/ 3145662 h 4714030"/>
                <a:gd name="connsiteX43-197" fmla="*/ 1489568 w 4779369"/>
                <a:gd name="connsiteY43-198" fmla="*/ 3145159 h 4714030"/>
                <a:gd name="connsiteX44-199" fmla="*/ 610434 w 4779369"/>
                <a:gd name="connsiteY44-200" fmla="*/ 2818009 h 4714030"/>
                <a:gd name="connsiteX45-201" fmla="*/ 329331 w 4779369"/>
                <a:gd name="connsiteY45-202" fmla="*/ 610434 h 4714030"/>
                <a:gd name="connsiteX46-203" fmla="*/ 2536907 w 4779369"/>
                <a:gd name="connsiteY46-204" fmla="*/ 329331 h 4714030"/>
                <a:gd name="connsiteX47-205" fmla="*/ 3068123 w 4779369"/>
                <a:gd name="connsiteY47-206" fmla="*/ 1080399 h 4714030"/>
                <a:gd name="connsiteX48-207" fmla="*/ 3127186 w 4779369"/>
                <a:gd name="connsiteY48-208" fmla="*/ 1193698 h 4714030"/>
                <a:gd name="connsiteX49-209" fmla="*/ 3336570 w 4779369"/>
                <a:gd name="connsiteY49-210" fmla="*/ 1239409 h 4714030"/>
                <a:gd name="connsiteX50-211" fmla="*/ 3545953 w 4779369"/>
                <a:gd name="connsiteY50-212" fmla="*/ 1193698 h 4714030"/>
                <a:gd name="connsiteX51-213" fmla="*/ 3604045 w 4779369"/>
                <a:gd name="connsiteY51-214" fmla="*/ 1161650 h 4714030"/>
                <a:gd name="connsiteX52-215" fmla="*/ 3667106 w 4779369"/>
                <a:gd name="connsiteY52-216" fmla="*/ 1060681 h 4714030"/>
                <a:gd name="connsiteX53-217" fmla="*/ 4538432 w 4779369"/>
                <a:gd name="connsiteY53-218" fmla="*/ 949730 h 4714030"/>
                <a:gd name="connsiteX0-219" fmla="*/ 4538432 w 4779369"/>
                <a:gd name="connsiteY0-220" fmla="*/ 949730 h 4714030"/>
                <a:gd name="connsiteX1-221" fmla="*/ 4649383 w 4779369"/>
                <a:gd name="connsiteY1-222" fmla="*/ 1821057 h 4714030"/>
                <a:gd name="connsiteX2-223" fmla="*/ 3778057 w 4779369"/>
                <a:gd name="connsiteY2-224" fmla="*/ 1932008 h 4714030"/>
                <a:gd name="connsiteX3-225" fmla="*/ 3686799 w 4779369"/>
                <a:gd name="connsiteY3-226" fmla="*/ 1845408 h 4714030"/>
                <a:gd name="connsiteX4-227" fmla="*/ 3658543 w 4779369"/>
                <a:gd name="connsiteY4-228" fmla="*/ 1805072 h 4714030"/>
                <a:gd name="connsiteX5-229" fmla="*/ 3606598 w 4779369"/>
                <a:gd name="connsiteY5-230" fmla="*/ 1770199 h 4714030"/>
                <a:gd name="connsiteX6-231" fmla="*/ 3336570 w 4779369"/>
                <a:gd name="connsiteY6-232" fmla="*/ 1691032 h 4714030"/>
                <a:gd name="connsiteX7-233" fmla="*/ 3192952 w 4779369"/>
                <a:gd name="connsiteY7-234" fmla="*/ 1711872 h 4714030"/>
                <a:gd name="connsiteX8-235" fmla="*/ 3126960 w 4779369"/>
                <a:gd name="connsiteY8-236" fmla="*/ 1827523 h 4714030"/>
                <a:gd name="connsiteX9-237" fmla="*/ 3048503 w 4779369"/>
                <a:gd name="connsiteY9-238" fmla="*/ 2123573 h 4714030"/>
                <a:gd name="connsiteX10-239" fmla="*/ 2992344 w 4779369"/>
                <a:gd name="connsiteY10-240" fmla="*/ 2253828 h 4714030"/>
                <a:gd name="connsiteX11-241" fmla="*/ 2997806 w 4779369"/>
                <a:gd name="connsiteY11-242" fmla="*/ 2275931 h 4714030"/>
                <a:gd name="connsiteX12-243" fmla="*/ 3162873 w 4779369"/>
                <a:gd name="connsiteY12-244" fmla="*/ 2503824 h 4714030"/>
                <a:gd name="connsiteX13-245" fmla="*/ 3356427 w 4779369"/>
                <a:gd name="connsiteY13-246" fmla="*/ 2595846 h 4714030"/>
                <a:gd name="connsiteX14-247" fmla="*/ 3414277 w 4779369"/>
                <a:gd name="connsiteY14-248" fmla="*/ 2604863 h 4714030"/>
                <a:gd name="connsiteX15-249" fmla="*/ 3454240 w 4779369"/>
                <a:gd name="connsiteY15-250" fmla="*/ 2587267 h 4714030"/>
                <a:gd name="connsiteX16-251" fmla="*/ 4029121 w 4779369"/>
                <a:gd name="connsiteY16-252" fmla="*/ 2685987 h 4714030"/>
                <a:gd name="connsiteX17-253" fmla="*/ 4140072 w 4779369"/>
                <a:gd name="connsiteY17-254" fmla="*/ 3557314 h 4714030"/>
                <a:gd name="connsiteX18-255" fmla="*/ 3268745 w 4779369"/>
                <a:gd name="connsiteY18-256" fmla="*/ 3668264 h 4714030"/>
                <a:gd name="connsiteX19-257" fmla="*/ 3029106 w 4779369"/>
                <a:gd name="connsiteY19-258" fmla="*/ 3136468 h 4714030"/>
                <a:gd name="connsiteX20-259" fmla="*/ 3040867 w 4779369"/>
                <a:gd name="connsiteY20-260" fmla="*/ 3064259 h 4714030"/>
                <a:gd name="connsiteX21-261" fmla="*/ 3024015 w 4779369"/>
                <a:gd name="connsiteY21-262" fmla="*/ 3025265 h 4714030"/>
                <a:gd name="connsiteX22-263" fmla="*/ 2886424 w 4779369"/>
                <a:gd name="connsiteY22-264" fmla="*/ 2860950 h 4714030"/>
                <a:gd name="connsiteX23-265" fmla="*/ 2624436 w 4779369"/>
                <a:gd name="connsiteY23-266" fmla="*/ 2758262 h 4714030"/>
                <a:gd name="connsiteX24-267" fmla="*/ 2608775 w 4779369"/>
                <a:gd name="connsiteY24-268" fmla="*/ 2758435 h 4714030"/>
                <a:gd name="connsiteX25-269" fmla="*/ 2598603 w 4779369"/>
                <a:gd name="connsiteY25-270" fmla="*/ 2768115 h 4714030"/>
                <a:gd name="connsiteX26-271" fmla="*/ 2138389 w 4779369"/>
                <a:gd name="connsiteY26-272" fmla="*/ 3042691 h 4714030"/>
                <a:gd name="connsiteX27-273" fmla="*/ 2080005 w 4779369"/>
                <a:gd name="connsiteY27-274" fmla="*/ 3062295 h 4714030"/>
                <a:gd name="connsiteX28-275" fmla="*/ 2075740 w 4779369"/>
                <a:gd name="connsiteY28-276" fmla="*/ 3101544 h 4714030"/>
                <a:gd name="connsiteX29-277" fmla="*/ 2091557 w 4779369"/>
                <a:gd name="connsiteY29-278" fmla="*/ 3245802 h 4714030"/>
                <a:gd name="connsiteX30-279" fmla="*/ 2235869 w 4779369"/>
                <a:gd name="connsiteY30-280" fmla="*/ 3487372 h 4714030"/>
                <a:gd name="connsiteX31-281" fmla="*/ 2246040 w 4779369"/>
                <a:gd name="connsiteY31-282" fmla="*/ 3495068 h 4714030"/>
                <a:gd name="connsiteX32-283" fmla="*/ 2353186 w 4779369"/>
                <a:gd name="connsiteY32-284" fmla="*/ 3535124 h 4714030"/>
                <a:gd name="connsiteX33-285" fmla="*/ 2459892 w 4779369"/>
                <a:gd name="connsiteY33-286" fmla="*/ 3601767 h 4714030"/>
                <a:gd name="connsiteX34-287" fmla="*/ 2570842 w 4779369"/>
                <a:gd name="connsiteY34-288" fmla="*/ 4473093 h 4714030"/>
                <a:gd name="connsiteX35-289" fmla="*/ 1699516 w 4779369"/>
                <a:gd name="connsiteY35-290" fmla="*/ 4584044 h 4714030"/>
                <a:gd name="connsiteX36-291" fmla="*/ 1588565 w 4779369"/>
                <a:gd name="connsiteY36-292" fmla="*/ 3712718 h 4714030"/>
                <a:gd name="connsiteX37-293" fmla="*/ 1634920 w 4779369"/>
                <a:gd name="connsiteY37-294" fmla="*/ 3663870 h 4714030"/>
                <a:gd name="connsiteX38-295" fmla="*/ 1645376 w 4779369"/>
                <a:gd name="connsiteY38-296" fmla="*/ 3640232 h 4714030"/>
                <a:gd name="connsiteX39-297" fmla="*/ 1654346 w 4779369"/>
                <a:gd name="connsiteY39-298" fmla="*/ 3358982 h 4714030"/>
                <a:gd name="connsiteX40-299" fmla="*/ 1557620 w 4779369"/>
                <a:gd name="connsiteY40-300" fmla="*/ 3167736 h 4714030"/>
                <a:gd name="connsiteX41-301" fmla="*/ 1536748 w 4779369"/>
                <a:gd name="connsiteY41-302" fmla="*/ 3145662 h 4714030"/>
                <a:gd name="connsiteX42-303" fmla="*/ 1489568 w 4779369"/>
                <a:gd name="connsiteY42-304" fmla="*/ 3145159 h 4714030"/>
                <a:gd name="connsiteX43-305" fmla="*/ 610434 w 4779369"/>
                <a:gd name="connsiteY43-306" fmla="*/ 2818009 h 4714030"/>
                <a:gd name="connsiteX44-307" fmla="*/ 329331 w 4779369"/>
                <a:gd name="connsiteY44-308" fmla="*/ 610434 h 4714030"/>
                <a:gd name="connsiteX45-309" fmla="*/ 2536907 w 4779369"/>
                <a:gd name="connsiteY45-310" fmla="*/ 329331 h 4714030"/>
                <a:gd name="connsiteX46-311" fmla="*/ 3068123 w 4779369"/>
                <a:gd name="connsiteY46-312" fmla="*/ 1080399 h 4714030"/>
                <a:gd name="connsiteX47-313" fmla="*/ 3127186 w 4779369"/>
                <a:gd name="connsiteY47-314" fmla="*/ 1193698 h 4714030"/>
                <a:gd name="connsiteX48-315" fmla="*/ 3336570 w 4779369"/>
                <a:gd name="connsiteY48-316" fmla="*/ 1239409 h 4714030"/>
                <a:gd name="connsiteX49-317" fmla="*/ 3545953 w 4779369"/>
                <a:gd name="connsiteY49-318" fmla="*/ 1193698 h 4714030"/>
                <a:gd name="connsiteX50-319" fmla="*/ 3604045 w 4779369"/>
                <a:gd name="connsiteY50-320" fmla="*/ 1161650 h 4714030"/>
                <a:gd name="connsiteX51-321" fmla="*/ 3667106 w 4779369"/>
                <a:gd name="connsiteY51-322" fmla="*/ 1060681 h 4714030"/>
                <a:gd name="connsiteX52-323" fmla="*/ 4538432 w 4779369"/>
                <a:gd name="connsiteY52-324" fmla="*/ 949730 h 4714030"/>
                <a:gd name="connsiteX0-325" fmla="*/ 4538432 w 4779369"/>
                <a:gd name="connsiteY0-326" fmla="*/ 949730 h 4714030"/>
                <a:gd name="connsiteX1-327" fmla="*/ 4649383 w 4779369"/>
                <a:gd name="connsiteY1-328" fmla="*/ 1821057 h 4714030"/>
                <a:gd name="connsiteX2-329" fmla="*/ 3778057 w 4779369"/>
                <a:gd name="connsiteY2-330" fmla="*/ 1932008 h 4714030"/>
                <a:gd name="connsiteX3-331" fmla="*/ 3686799 w 4779369"/>
                <a:gd name="connsiteY3-332" fmla="*/ 1845408 h 4714030"/>
                <a:gd name="connsiteX4-333" fmla="*/ 3606598 w 4779369"/>
                <a:gd name="connsiteY4-334" fmla="*/ 1770199 h 4714030"/>
                <a:gd name="connsiteX5-335" fmla="*/ 3336570 w 4779369"/>
                <a:gd name="connsiteY5-336" fmla="*/ 1691032 h 4714030"/>
                <a:gd name="connsiteX6-337" fmla="*/ 3192952 w 4779369"/>
                <a:gd name="connsiteY6-338" fmla="*/ 1711872 h 4714030"/>
                <a:gd name="connsiteX7-339" fmla="*/ 3126960 w 4779369"/>
                <a:gd name="connsiteY7-340" fmla="*/ 1827523 h 4714030"/>
                <a:gd name="connsiteX8-341" fmla="*/ 3048503 w 4779369"/>
                <a:gd name="connsiteY8-342" fmla="*/ 2123573 h 4714030"/>
                <a:gd name="connsiteX9-343" fmla="*/ 2992344 w 4779369"/>
                <a:gd name="connsiteY9-344" fmla="*/ 2253828 h 4714030"/>
                <a:gd name="connsiteX10-345" fmla="*/ 2997806 w 4779369"/>
                <a:gd name="connsiteY10-346" fmla="*/ 2275931 h 4714030"/>
                <a:gd name="connsiteX11-347" fmla="*/ 3162873 w 4779369"/>
                <a:gd name="connsiteY11-348" fmla="*/ 2503824 h 4714030"/>
                <a:gd name="connsiteX12-349" fmla="*/ 3356427 w 4779369"/>
                <a:gd name="connsiteY12-350" fmla="*/ 2595846 h 4714030"/>
                <a:gd name="connsiteX13-351" fmla="*/ 3414277 w 4779369"/>
                <a:gd name="connsiteY13-352" fmla="*/ 2604863 h 4714030"/>
                <a:gd name="connsiteX14-353" fmla="*/ 3454240 w 4779369"/>
                <a:gd name="connsiteY14-354" fmla="*/ 2587267 h 4714030"/>
                <a:gd name="connsiteX15-355" fmla="*/ 4029121 w 4779369"/>
                <a:gd name="connsiteY15-356" fmla="*/ 2685987 h 4714030"/>
                <a:gd name="connsiteX16-357" fmla="*/ 4140072 w 4779369"/>
                <a:gd name="connsiteY16-358" fmla="*/ 3557314 h 4714030"/>
                <a:gd name="connsiteX17-359" fmla="*/ 3268745 w 4779369"/>
                <a:gd name="connsiteY17-360" fmla="*/ 3668264 h 4714030"/>
                <a:gd name="connsiteX18-361" fmla="*/ 3029106 w 4779369"/>
                <a:gd name="connsiteY18-362" fmla="*/ 3136468 h 4714030"/>
                <a:gd name="connsiteX19-363" fmla="*/ 3040867 w 4779369"/>
                <a:gd name="connsiteY19-364" fmla="*/ 3064259 h 4714030"/>
                <a:gd name="connsiteX20-365" fmla="*/ 3024015 w 4779369"/>
                <a:gd name="connsiteY20-366" fmla="*/ 3025265 h 4714030"/>
                <a:gd name="connsiteX21-367" fmla="*/ 2886424 w 4779369"/>
                <a:gd name="connsiteY21-368" fmla="*/ 2860950 h 4714030"/>
                <a:gd name="connsiteX22-369" fmla="*/ 2624436 w 4779369"/>
                <a:gd name="connsiteY22-370" fmla="*/ 2758262 h 4714030"/>
                <a:gd name="connsiteX23-371" fmla="*/ 2608775 w 4779369"/>
                <a:gd name="connsiteY23-372" fmla="*/ 2758435 h 4714030"/>
                <a:gd name="connsiteX24-373" fmla="*/ 2598603 w 4779369"/>
                <a:gd name="connsiteY24-374" fmla="*/ 2768115 h 4714030"/>
                <a:gd name="connsiteX25-375" fmla="*/ 2138389 w 4779369"/>
                <a:gd name="connsiteY25-376" fmla="*/ 3042691 h 4714030"/>
                <a:gd name="connsiteX26-377" fmla="*/ 2080005 w 4779369"/>
                <a:gd name="connsiteY26-378" fmla="*/ 3062295 h 4714030"/>
                <a:gd name="connsiteX27-379" fmla="*/ 2075740 w 4779369"/>
                <a:gd name="connsiteY27-380" fmla="*/ 3101544 h 4714030"/>
                <a:gd name="connsiteX28-381" fmla="*/ 2091557 w 4779369"/>
                <a:gd name="connsiteY28-382" fmla="*/ 3245802 h 4714030"/>
                <a:gd name="connsiteX29-383" fmla="*/ 2235869 w 4779369"/>
                <a:gd name="connsiteY29-384" fmla="*/ 3487372 h 4714030"/>
                <a:gd name="connsiteX30-385" fmla="*/ 2246040 w 4779369"/>
                <a:gd name="connsiteY30-386" fmla="*/ 3495068 h 4714030"/>
                <a:gd name="connsiteX31-387" fmla="*/ 2353186 w 4779369"/>
                <a:gd name="connsiteY31-388" fmla="*/ 3535124 h 4714030"/>
                <a:gd name="connsiteX32-389" fmla="*/ 2459892 w 4779369"/>
                <a:gd name="connsiteY32-390" fmla="*/ 3601767 h 4714030"/>
                <a:gd name="connsiteX33-391" fmla="*/ 2570842 w 4779369"/>
                <a:gd name="connsiteY33-392" fmla="*/ 4473093 h 4714030"/>
                <a:gd name="connsiteX34-393" fmla="*/ 1699516 w 4779369"/>
                <a:gd name="connsiteY34-394" fmla="*/ 4584044 h 4714030"/>
                <a:gd name="connsiteX35-395" fmla="*/ 1588565 w 4779369"/>
                <a:gd name="connsiteY35-396" fmla="*/ 3712718 h 4714030"/>
                <a:gd name="connsiteX36-397" fmla="*/ 1634920 w 4779369"/>
                <a:gd name="connsiteY36-398" fmla="*/ 3663870 h 4714030"/>
                <a:gd name="connsiteX37-399" fmla="*/ 1645376 w 4779369"/>
                <a:gd name="connsiteY37-400" fmla="*/ 3640232 h 4714030"/>
                <a:gd name="connsiteX38-401" fmla="*/ 1654346 w 4779369"/>
                <a:gd name="connsiteY38-402" fmla="*/ 3358982 h 4714030"/>
                <a:gd name="connsiteX39-403" fmla="*/ 1557620 w 4779369"/>
                <a:gd name="connsiteY39-404" fmla="*/ 3167736 h 4714030"/>
                <a:gd name="connsiteX40-405" fmla="*/ 1536748 w 4779369"/>
                <a:gd name="connsiteY40-406" fmla="*/ 3145662 h 4714030"/>
                <a:gd name="connsiteX41-407" fmla="*/ 1489568 w 4779369"/>
                <a:gd name="connsiteY41-408" fmla="*/ 3145159 h 4714030"/>
                <a:gd name="connsiteX42-409" fmla="*/ 610434 w 4779369"/>
                <a:gd name="connsiteY42-410" fmla="*/ 2818009 h 4714030"/>
                <a:gd name="connsiteX43-411" fmla="*/ 329331 w 4779369"/>
                <a:gd name="connsiteY43-412" fmla="*/ 610434 h 4714030"/>
                <a:gd name="connsiteX44-413" fmla="*/ 2536907 w 4779369"/>
                <a:gd name="connsiteY44-414" fmla="*/ 329331 h 4714030"/>
                <a:gd name="connsiteX45-415" fmla="*/ 3068123 w 4779369"/>
                <a:gd name="connsiteY45-416" fmla="*/ 1080399 h 4714030"/>
                <a:gd name="connsiteX46-417" fmla="*/ 3127186 w 4779369"/>
                <a:gd name="connsiteY46-418" fmla="*/ 1193698 h 4714030"/>
                <a:gd name="connsiteX47-419" fmla="*/ 3336570 w 4779369"/>
                <a:gd name="connsiteY47-420" fmla="*/ 1239409 h 4714030"/>
                <a:gd name="connsiteX48-421" fmla="*/ 3545953 w 4779369"/>
                <a:gd name="connsiteY48-422" fmla="*/ 1193698 h 4714030"/>
                <a:gd name="connsiteX49-423" fmla="*/ 3604045 w 4779369"/>
                <a:gd name="connsiteY49-424" fmla="*/ 1161650 h 4714030"/>
                <a:gd name="connsiteX50-425" fmla="*/ 3667106 w 4779369"/>
                <a:gd name="connsiteY50-426" fmla="*/ 1060681 h 4714030"/>
                <a:gd name="connsiteX51-427" fmla="*/ 4538432 w 4779369"/>
                <a:gd name="connsiteY51-428" fmla="*/ 949730 h 4714030"/>
                <a:gd name="connsiteX0-429" fmla="*/ 4538432 w 4779369"/>
                <a:gd name="connsiteY0-430" fmla="*/ 949730 h 4714030"/>
                <a:gd name="connsiteX1-431" fmla="*/ 4649383 w 4779369"/>
                <a:gd name="connsiteY1-432" fmla="*/ 1821057 h 4714030"/>
                <a:gd name="connsiteX2-433" fmla="*/ 3778057 w 4779369"/>
                <a:gd name="connsiteY2-434" fmla="*/ 1932008 h 4714030"/>
                <a:gd name="connsiteX3-435" fmla="*/ 3686799 w 4779369"/>
                <a:gd name="connsiteY3-436" fmla="*/ 1845408 h 4714030"/>
                <a:gd name="connsiteX4-437" fmla="*/ 3606598 w 4779369"/>
                <a:gd name="connsiteY4-438" fmla="*/ 1770199 h 4714030"/>
                <a:gd name="connsiteX5-439" fmla="*/ 3336570 w 4779369"/>
                <a:gd name="connsiteY5-440" fmla="*/ 1691032 h 4714030"/>
                <a:gd name="connsiteX6-441" fmla="*/ 3192952 w 4779369"/>
                <a:gd name="connsiteY6-442" fmla="*/ 1711872 h 4714030"/>
                <a:gd name="connsiteX7-443" fmla="*/ 3126960 w 4779369"/>
                <a:gd name="connsiteY7-444" fmla="*/ 1827523 h 4714030"/>
                <a:gd name="connsiteX8-445" fmla="*/ 3048503 w 4779369"/>
                <a:gd name="connsiteY8-446" fmla="*/ 2123573 h 4714030"/>
                <a:gd name="connsiteX9-447" fmla="*/ 2992344 w 4779369"/>
                <a:gd name="connsiteY9-448" fmla="*/ 2253828 h 4714030"/>
                <a:gd name="connsiteX10-449" fmla="*/ 2997806 w 4779369"/>
                <a:gd name="connsiteY10-450" fmla="*/ 2275931 h 4714030"/>
                <a:gd name="connsiteX11-451" fmla="*/ 3162873 w 4779369"/>
                <a:gd name="connsiteY11-452" fmla="*/ 2503824 h 4714030"/>
                <a:gd name="connsiteX12-453" fmla="*/ 3356427 w 4779369"/>
                <a:gd name="connsiteY12-454" fmla="*/ 2595846 h 4714030"/>
                <a:gd name="connsiteX13-455" fmla="*/ 3414277 w 4779369"/>
                <a:gd name="connsiteY13-456" fmla="*/ 2604863 h 4714030"/>
                <a:gd name="connsiteX14-457" fmla="*/ 3454240 w 4779369"/>
                <a:gd name="connsiteY14-458" fmla="*/ 2587267 h 4714030"/>
                <a:gd name="connsiteX15-459" fmla="*/ 4029121 w 4779369"/>
                <a:gd name="connsiteY15-460" fmla="*/ 2685987 h 4714030"/>
                <a:gd name="connsiteX16-461" fmla="*/ 4140072 w 4779369"/>
                <a:gd name="connsiteY16-462" fmla="*/ 3557314 h 4714030"/>
                <a:gd name="connsiteX17-463" fmla="*/ 3268745 w 4779369"/>
                <a:gd name="connsiteY17-464" fmla="*/ 3668264 h 4714030"/>
                <a:gd name="connsiteX18-465" fmla="*/ 3029106 w 4779369"/>
                <a:gd name="connsiteY18-466" fmla="*/ 3136468 h 4714030"/>
                <a:gd name="connsiteX19-467" fmla="*/ 3040867 w 4779369"/>
                <a:gd name="connsiteY19-468" fmla="*/ 3064259 h 4714030"/>
                <a:gd name="connsiteX20-469" fmla="*/ 3024015 w 4779369"/>
                <a:gd name="connsiteY20-470" fmla="*/ 3025265 h 4714030"/>
                <a:gd name="connsiteX21-471" fmla="*/ 2886424 w 4779369"/>
                <a:gd name="connsiteY21-472" fmla="*/ 2860950 h 4714030"/>
                <a:gd name="connsiteX22-473" fmla="*/ 2624436 w 4779369"/>
                <a:gd name="connsiteY22-474" fmla="*/ 2758262 h 4714030"/>
                <a:gd name="connsiteX23-475" fmla="*/ 2608775 w 4779369"/>
                <a:gd name="connsiteY23-476" fmla="*/ 2758435 h 4714030"/>
                <a:gd name="connsiteX24-477" fmla="*/ 2598603 w 4779369"/>
                <a:gd name="connsiteY24-478" fmla="*/ 2768115 h 4714030"/>
                <a:gd name="connsiteX25-479" fmla="*/ 2138389 w 4779369"/>
                <a:gd name="connsiteY25-480" fmla="*/ 3042691 h 4714030"/>
                <a:gd name="connsiteX26-481" fmla="*/ 2080005 w 4779369"/>
                <a:gd name="connsiteY26-482" fmla="*/ 3062295 h 4714030"/>
                <a:gd name="connsiteX27-483" fmla="*/ 2075740 w 4779369"/>
                <a:gd name="connsiteY27-484" fmla="*/ 3101544 h 4714030"/>
                <a:gd name="connsiteX28-485" fmla="*/ 2091557 w 4779369"/>
                <a:gd name="connsiteY28-486" fmla="*/ 3245802 h 4714030"/>
                <a:gd name="connsiteX29-487" fmla="*/ 2235869 w 4779369"/>
                <a:gd name="connsiteY29-488" fmla="*/ 3487372 h 4714030"/>
                <a:gd name="connsiteX30-489" fmla="*/ 2246040 w 4779369"/>
                <a:gd name="connsiteY30-490" fmla="*/ 3495068 h 4714030"/>
                <a:gd name="connsiteX31-491" fmla="*/ 2353186 w 4779369"/>
                <a:gd name="connsiteY31-492" fmla="*/ 3535124 h 4714030"/>
                <a:gd name="connsiteX32-493" fmla="*/ 2459892 w 4779369"/>
                <a:gd name="connsiteY32-494" fmla="*/ 3601767 h 4714030"/>
                <a:gd name="connsiteX33-495" fmla="*/ 2570842 w 4779369"/>
                <a:gd name="connsiteY33-496" fmla="*/ 4473093 h 4714030"/>
                <a:gd name="connsiteX34-497" fmla="*/ 1699516 w 4779369"/>
                <a:gd name="connsiteY34-498" fmla="*/ 4584044 h 4714030"/>
                <a:gd name="connsiteX35-499" fmla="*/ 1588565 w 4779369"/>
                <a:gd name="connsiteY35-500" fmla="*/ 3712718 h 4714030"/>
                <a:gd name="connsiteX36-501" fmla="*/ 1634920 w 4779369"/>
                <a:gd name="connsiteY36-502" fmla="*/ 3663870 h 4714030"/>
                <a:gd name="connsiteX37-503" fmla="*/ 1645376 w 4779369"/>
                <a:gd name="connsiteY37-504" fmla="*/ 3640232 h 4714030"/>
                <a:gd name="connsiteX38-505" fmla="*/ 1654346 w 4779369"/>
                <a:gd name="connsiteY38-506" fmla="*/ 3358982 h 4714030"/>
                <a:gd name="connsiteX39-507" fmla="*/ 1557620 w 4779369"/>
                <a:gd name="connsiteY39-508" fmla="*/ 3167736 h 4714030"/>
                <a:gd name="connsiteX40-509" fmla="*/ 1536748 w 4779369"/>
                <a:gd name="connsiteY40-510" fmla="*/ 3145662 h 4714030"/>
                <a:gd name="connsiteX41-511" fmla="*/ 1489568 w 4779369"/>
                <a:gd name="connsiteY41-512" fmla="*/ 3145159 h 4714030"/>
                <a:gd name="connsiteX42-513" fmla="*/ 610434 w 4779369"/>
                <a:gd name="connsiteY42-514" fmla="*/ 2818009 h 4714030"/>
                <a:gd name="connsiteX43-515" fmla="*/ 329331 w 4779369"/>
                <a:gd name="connsiteY43-516" fmla="*/ 610434 h 4714030"/>
                <a:gd name="connsiteX44-517" fmla="*/ 2536907 w 4779369"/>
                <a:gd name="connsiteY44-518" fmla="*/ 329331 h 4714030"/>
                <a:gd name="connsiteX45-519" fmla="*/ 3068123 w 4779369"/>
                <a:gd name="connsiteY45-520" fmla="*/ 1080399 h 4714030"/>
                <a:gd name="connsiteX46-521" fmla="*/ 3127186 w 4779369"/>
                <a:gd name="connsiteY46-522" fmla="*/ 1193698 h 4714030"/>
                <a:gd name="connsiteX47-523" fmla="*/ 3336570 w 4779369"/>
                <a:gd name="connsiteY47-524" fmla="*/ 1239409 h 4714030"/>
                <a:gd name="connsiteX48-525" fmla="*/ 3545953 w 4779369"/>
                <a:gd name="connsiteY48-526" fmla="*/ 1193698 h 4714030"/>
                <a:gd name="connsiteX49-527" fmla="*/ 3667106 w 4779369"/>
                <a:gd name="connsiteY49-528" fmla="*/ 1060681 h 4714030"/>
                <a:gd name="connsiteX50-529" fmla="*/ 4538432 w 4779369"/>
                <a:gd name="connsiteY50-530" fmla="*/ 949730 h 4714030"/>
                <a:gd name="connsiteX0-531" fmla="*/ 4538432 w 4779369"/>
                <a:gd name="connsiteY0-532" fmla="*/ 949730 h 4714030"/>
                <a:gd name="connsiteX1-533" fmla="*/ 4649383 w 4779369"/>
                <a:gd name="connsiteY1-534" fmla="*/ 1821057 h 4714030"/>
                <a:gd name="connsiteX2-535" fmla="*/ 3778057 w 4779369"/>
                <a:gd name="connsiteY2-536" fmla="*/ 1932008 h 4714030"/>
                <a:gd name="connsiteX3-537" fmla="*/ 3686799 w 4779369"/>
                <a:gd name="connsiteY3-538" fmla="*/ 1845408 h 4714030"/>
                <a:gd name="connsiteX4-539" fmla="*/ 3606598 w 4779369"/>
                <a:gd name="connsiteY4-540" fmla="*/ 1770199 h 4714030"/>
                <a:gd name="connsiteX5-541" fmla="*/ 3336570 w 4779369"/>
                <a:gd name="connsiteY5-542" fmla="*/ 1691032 h 4714030"/>
                <a:gd name="connsiteX6-543" fmla="*/ 3192952 w 4779369"/>
                <a:gd name="connsiteY6-544" fmla="*/ 1711872 h 4714030"/>
                <a:gd name="connsiteX7-545" fmla="*/ 3126960 w 4779369"/>
                <a:gd name="connsiteY7-546" fmla="*/ 1827523 h 4714030"/>
                <a:gd name="connsiteX8-547" fmla="*/ 3048503 w 4779369"/>
                <a:gd name="connsiteY8-548" fmla="*/ 2123573 h 4714030"/>
                <a:gd name="connsiteX9-549" fmla="*/ 2992344 w 4779369"/>
                <a:gd name="connsiteY9-550" fmla="*/ 2253828 h 4714030"/>
                <a:gd name="connsiteX10-551" fmla="*/ 2997806 w 4779369"/>
                <a:gd name="connsiteY10-552" fmla="*/ 2275931 h 4714030"/>
                <a:gd name="connsiteX11-553" fmla="*/ 3162873 w 4779369"/>
                <a:gd name="connsiteY11-554" fmla="*/ 2503824 h 4714030"/>
                <a:gd name="connsiteX12-555" fmla="*/ 3356427 w 4779369"/>
                <a:gd name="connsiteY12-556" fmla="*/ 2595846 h 4714030"/>
                <a:gd name="connsiteX13-557" fmla="*/ 3414277 w 4779369"/>
                <a:gd name="connsiteY13-558" fmla="*/ 2604863 h 4714030"/>
                <a:gd name="connsiteX14-559" fmla="*/ 3454240 w 4779369"/>
                <a:gd name="connsiteY14-560" fmla="*/ 2587267 h 4714030"/>
                <a:gd name="connsiteX15-561" fmla="*/ 4029121 w 4779369"/>
                <a:gd name="connsiteY15-562" fmla="*/ 2685987 h 4714030"/>
                <a:gd name="connsiteX16-563" fmla="*/ 4140072 w 4779369"/>
                <a:gd name="connsiteY16-564" fmla="*/ 3557314 h 4714030"/>
                <a:gd name="connsiteX17-565" fmla="*/ 3268745 w 4779369"/>
                <a:gd name="connsiteY17-566" fmla="*/ 3668264 h 4714030"/>
                <a:gd name="connsiteX18-567" fmla="*/ 3029106 w 4779369"/>
                <a:gd name="connsiteY18-568" fmla="*/ 3136468 h 4714030"/>
                <a:gd name="connsiteX19-569" fmla="*/ 3024015 w 4779369"/>
                <a:gd name="connsiteY19-570" fmla="*/ 3025265 h 4714030"/>
                <a:gd name="connsiteX20-571" fmla="*/ 2886424 w 4779369"/>
                <a:gd name="connsiteY20-572" fmla="*/ 2860950 h 4714030"/>
                <a:gd name="connsiteX21-573" fmla="*/ 2624436 w 4779369"/>
                <a:gd name="connsiteY21-574" fmla="*/ 2758262 h 4714030"/>
                <a:gd name="connsiteX22-575" fmla="*/ 2608775 w 4779369"/>
                <a:gd name="connsiteY22-576" fmla="*/ 2758435 h 4714030"/>
                <a:gd name="connsiteX23-577" fmla="*/ 2598603 w 4779369"/>
                <a:gd name="connsiteY23-578" fmla="*/ 2768115 h 4714030"/>
                <a:gd name="connsiteX24-579" fmla="*/ 2138389 w 4779369"/>
                <a:gd name="connsiteY24-580" fmla="*/ 3042691 h 4714030"/>
                <a:gd name="connsiteX25-581" fmla="*/ 2080005 w 4779369"/>
                <a:gd name="connsiteY25-582" fmla="*/ 3062295 h 4714030"/>
                <a:gd name="connsiteX26-583" fmla="*/ 2075740 w 4779369"/>
                <a:gd name="connsiteY26-584" fmla="*/ 3101544 h 4714030"/>
                <a:gd name="connsiteX27-585" fmla="*/ 2091557 w 4779369"/>
                <a:gd name="connsiteY27-586" fmla="*/ 3245802 h 4714030"/>
                <a:gd name="connsiteX28-587" fmla="*/ 2235869 w 4779369"/>
                <a:gd name="connsiteY28-588" fmla="*/ 3487372 h 4714030"/>
                <a:gd name="connsiteX29-589" fmla="*/ 2246040 w 4779369"/>
                <a:gd name="connsiteY29-590" fmla="*/ 3495068 h 4714030"/>
                <a:gd name="connsiteX30-591" fmla="*/ 2353186 w 4779369"/>
                <a:gd name="connsiteY30-592" fmla="*/ 3535124 h 4714030"/>
                <a:gd name="connsiteX31-593" fmla="*/ 2459892 w 4779369"/>
                <a:gd name="connsiteY31-594" fmla="*/ 3601767 h 4714030"/>
                <a:gd name="connsiteX32-595" fmla="*/ 2570842 w 4779369"/>
                <a:gd name="connsiteY32-596" fmla="*/ 4473093 h 4714030"/>
                <a:gd name="connsiteX33-597" fmla="*/ 1699516 w 4779369"/>
                <a:gd name="connsiteY33-598" fmla="*/ 4584044 h 4714030"/>
                <a:gd name="connsiteX34-599" fmla="*/ 1588565 w 4779369"/>
                <a:gd name="connsiteY34-600" fmla="*/ 3712718 h 4714030"/>
                <a:gd name="connsiteX35-601" fmla="*/ 1634920 w 4779369"/>
                <a:gd name="connsiteY35-602" fmla="*/ 3663870 h 4714030"/>
                <a:gd name="connsiteX36-603" fmla="*/ 1645376 w 4779369"/>
                <a:gd name="connsiteY36-604" fmla="*/ 3640232 h 4714030"/>
                <a:gd name="connsiteX37-605" fmla="*/ 1654346 w 4779369"/>
                <a:gd name="connsiteY37-606" fmla="*/ 3358982 h 4714030"/>
                <a:gd name="connsiteX38-607" fmla="*/ 1557620 w 4779369"/>
                <a:gd name="connsiteY38-608" fmla="*/ 3167736 h 4714030"/>
                <a:gd name="connsiteX39-609" fmla="*/ 1536748 w 4779369"/>
                <a:gd name="connsiteY39-610" fmla="*/ 3145662 h 4714030"/>
                <a:gd name="connsiteX40-611" fmla="*/ 1489568 w 4779369"/>
                <a:gd name="connsiteY40-612" fmla="*/ 3145159 h 4714030"/>
                <a:gd name="connsiteX41-613" fmla="*/ 610434 w 4779369"/>
                <a:gd name="connsiteY41-614" fmla="*/ 2818009 h 4714030"/>
                <a:gd name="connsiteX42-615" fmla="*/ 329331 w 4779369"/>
                <a:gd name="connsiteY42-616" fmla="*/ 610434 h 4714030"/>
                <a:gd name="connsiteX43-617" fmla="*/ 2536907 w 4779369"/>
                <a:gd name="connsiteY43-618" fmla="*/ 329331 h 4714030"/>
                <a:gd name="connsiteX44-619" fmla="*/ 3068123 w 4779369"/>
                <a:gd name="connsiteY44-620" fmla="*/ 1080399 h 4714030"/>
                <a:gd name="connsiteX45-621" fmla="*/ 3127186 w 4779369"/>
                <a:gd name="connsiteY45-622" fmla="*/ 1193698 h 4714030"/>
                <a:gd name="connsiteX46-623" fmla="*/ 3336570 w 4779369"/>
                <a:gd name="connsiteY46-624" fmla="*/ 1239409 h 4714030"/>
                <a:gd name="connsiteX47-625" fmla="*/ 3545953 w 4779369"/>
                <a:gd name="connsiteY47-626" fmla="*/ 1193698 h 4714030"/>
                <a:gd name="connsiteX48-627" fmla="*/ 3667106 w 4779369"/>
                <a:gd name="connsiteY48-628" fmla="*/ 1060681 h 4714030"/>
                <a:gd name="connsiteX49-629" fmla="*/ 4538432 w 4779369"/>
                <a:gd name="connsiteY49-630" fmla="*/ 949730 h 4714030"/>
                <a:gd name="connsiteX0-631" fmla="*/ 4538432 w 4779369"/>
                <a:gd name="connsiteY0-632" fmla="*/ 949730 h 4714030"/>
                <a:gd name="connsiteX1-633" fmla="*/ 4649383 w 4779369"/>
                <a:gd name="connsiteY1-634" fmla="*/ 1821057 h 4714030"/>
                <a:gd name="connsiteX2-635" fmla="*/ 3778057 w 4779369"/>
                <a:gd name="connsiteY2-636" fmla="*/ 1932008 h 4714030"/>
                <a:gd name="connsiteX3-637" fmla="*/ 3686799 w 4779369"/>
                <a:gd name="connsiteY3-638" fmla="*/ 1845408 h 4714030"/>
                <a:gd name="connsiteX4-639" fmla="*/ 3606598 w 4779369"/>
                <a:gd name="connsiteY4-640" fmla="*/ 1770199 h 4714030"/>
                <a:gd name="connsiteX5-641" fmla="*/ 3336570 w 4779369"/>
                <a:gd name="connsiteY5-642" fmla="*/ 1691032 h 4714030"/>
                <a:gd name="connsiteX6-643" fmla="*/ 3192952 w 4779369"/>
                <a:gd name="connsiteY6-644" fmla="*/ 1711872 h 4714030"/>
                <a:gd name="connsiteX7-645" fmla="*/ 3126960 w 4779369"/>
                <a:gd name="connsiteY7-646" fmla="*/ 1827523 h 4714030"/>
                <a:gd name="connsiteX8-647" fmla="*/ 3048503 w 4779369"/>
                <a:gd name="connsiteY8-648" fmla="*/ 2123573 h 4714030"/>
                <a:gd name="connsiteX9-649" fmla="*/ 2992344 w 4779369"/>
                <a:gd name="connsiteY9-650" fmla="*/ 2253828 h 4714030"/>
                <a:gd name="connsiteX10-651" fmla="*/ 2997806 w 4779369"/>
                <a:gd name="connsiteY10-652" fmla="*/ 2275931 h 4714030"/>
                <a:gd name="connsiteX11-653" fmla="*/ 3162873 w 4779369"/>
                <a:gd name="connsiteY11-654" fmla="*/ 2503824 h 4714030"/>
                <a:gd name="connsiteX12-655" fmla="*/ 3356427 w 4779369"/>
                <a:gd name="connsiteY12-656" fmla="*/ 2595846 h 4714030"/>
                <a:gd name="connsiteX13-657" fmla="*/ 3454240 w 4779369"/>
                <a:gd name="connsiteY13-658" fmla="*/ 2587267 h 4714030"/>
                <a:gd name="connsiteX14-659" fmla="*/ 4029121 w 4779369"/>
                <a:gd name="connsiteY14-660" fmla="*/ 2685987 h 4714030"/>
                <a:gd name="connsiteX15-661" fmla="*/ 4140072 w 4779369"/>
                <a:gd name="connsiteY15-662" fmla="*/ 3557314 h 4714030"/>
                <a:gd name="connsiteX16-663" fmla="*/ 3268745 w 4779369"/>
                <a:gd name="connsiteY16-664" fmla="*/ 3668264 h 4714030"/>
                <a:gd name="connsiteX17-665" fmla="*/ 3029106 w 4779369"/>
                <a:gd name="connsiteY17-666" fmla="*/ 3136468 h 4714030"/>
                <a:gd name="connsiteX18-667" fmla="*/ 3024015 w 4779369"/>
                <a:gd name="connsiteY18-668" fmla="*/ 3025265 h 4714030"/>
                <a:gd name="connsiteX19-669" fmla="*/ 2886424 w 4779369"/>
                <a:gd name="connsiteY19-670" fmla="*/ 2860950 h 4714030"/>
                <a:gd name="connsiteX20-671" fmla="*/ 2624436 w 4779369"/>
                <a:gd name="connsiteY20-672" fmla="*/ 2758262 h 4714030"/>
                <a:gd name="connsiteX21-673" fmla="*/ 2608775 w 4779369"/>
                <a:gd name="connsiteY21-674" fmla="*/ 2758435 h 4714030"/>
                <a:gd name="connsiteX22-675" fmla="*/ 2598603 w 4779369"/>
                <a:gd name="connsiteY22-676" fmla="*/ 2768115 h 4714030"/>
                <a:gd name="connsiteX23-677" fmla="*/ 2138389 w 4779369"/>
                <a:gd name="connsiteY23-678" fmla="*/ 3042691 h 4714030"/>
                <a:gd name="connsiteX24-679" fmla="*/ 2080005 w 4779369"/>
                <a:gd name="connsiteY24-680" fmla="*/ 3062295 h 4714030"/>
                <a:gd name="connsiteX25-681" fmla="*/ 2075740 w 4779369"/>
                <a:gd name="connsiteY25-682" fmla="*/ 3101544 h 4714030"/>
                <a:gd name="connsiteX26-683" fmla="*/ 2091557 w 4779369"/>
                <a:gd name="connsiteY26-684" fmla="*/ 3245802 h 4714030"/>
                <a:gd name="connsiteX27-685" fmla="*/ 2235869 w 4779369"/>
                <a:gd name="connsiteY27-686" fmla="*/ 3487372 h 4714030"/>
                <a:gd name="connsiteX28-687" fmla="*/ 2246040 w 4779369"/>
                <a:gd name="connsiteY28-688" fmla="*/ 3495068 h 4714030"/>
                <a:gd name="connsiteX29-689" fmla="*/ 2353186 w 4779369"/>
                <a:gd name="connsiteY29-690" fmla="*/ 3535124 h 4714030"/>
                <a:gd name="connsiteX30-691" fmla="*/ 2459892 w 4779369"/>
                <a:gd name="connsiteY30-692" fmla="*/ 3601767 h 4714030"/>
                <a:gd name="connsiteX31-693" fmla="*/ 2570842 w 4779369"/>
                <a:gd name="connsiteY31-694" fmla="*/ 4473093 h 4714030"/>
                <a:gd name="connsiteX32-695" fmla="*/ 1699516 w 4779369"/>
                <a:gd name="connsiteY32-696" fmla="*/ 4584044 h 4714030"/>
                <a:gd name="connsiteX33-697" fmla="*/ 1588565 w 4779369"/>
                <a:gd name="connsiteY33-698" fmla="*/ 3712718 h 4714030"/>
                <a:gd name="connsiteX34-699" fmla="*/ 1634920 w 4779369"/>
                <a:gd name="connsiteY34-700" fmla="*/ 3663870 h 4714030"/>
                <a:gd name="connsiteX35-701" fmla="*/ 1645376 w 4779369"/>
                <a:gd name="connsiteY35-702" fmla="*/ 3640232 h 4714030"/>
                <a:gd name="connsiteX36-703" fmla="*/ 1654346 w 4779369"/>
                <a:gd name="connsiteY36-704" fmla="*/ 3358982 h 4714030"/>
                <a:gd name="connsiteX37-705" fmla="*/ 1557620 w 4779369"/>
                <a:gd name="connsiteY37-706" fmla="*/ 3167736 h 4714030"/>
                <a:gd name="connsiteX38-707" fmla="*/ 1536748 w 4779369"/>
                <a:gd name="connsiteY38-708" fmla="*/ 3145662 h 4714030"/>
                <a:gd name="connsiteX39-709" fmla="*/ 1489568 w 4779369"/>
                <a:gd name="connsiteY39-710" fmla="*/ 3145159 h 4714030"/>
                <a:gd name="connsiteX40-711" fmla="*/ 610434 w 4779369"/>
                <a:gd name="connsiteY40-712" fmla="*/ 2818009 h 4714030"/>
                <a:gd name="connsiteX41-713" fmla="*/ 329331 w 4779369"/>
                <a:gd name="connsiteY41-714" fmla="*/ 610434 h 4714030"/>
                <a:gd name="connsiteX42-715" fmla="*/ 2536907 w 4779369"/>
                <a:gd name="connsiteY42-716" fmla="*/ 329331 h 4714030"/>
                <a:gd name="connsiteX43-717" fmla="*/ 3068123 w 4779369"/>
                <a:gd name="connsiteY43-718" fmla="*/ 1080399 h 4714030"/>
                <a:gd name="connsiteX44-719" fmla="*/ 3127186 w 4779369"/>
                <a:gd name="connsiteY44-720" fmla="*/ 1193698 h 4714030"/>
                <a:gd name="connsiteX45-721" fmla="*/ 3336570 w 4779369"/>
                <a:gd name="connsiteY45-722" fmla="*/ 1239409 h 4714030"/>
                <a:gd name="connsiteX46-723" fmla="*/ 3545953 w 4779369"/>
                <a:gd name="connsiteY46-724" fmla="*/ 1193698 h 4714030"/>
                <a:gd name="connsiteX47-725" fmla="*/ 3667106 w 4779369"/>
                <a:gd name="connsiteY47-726" fmla="*/ 1060681 h 4714030"/>
                <a:gd name="connsiteX48-727" fmla="*/ 4538432 w 4779369"/>
                <a:gd name="connsiteY48-728" fmla="*/ 949730 h 4714030"/>
                <a:gd name="connsiteX0-729" fmla="*/ 4538432 w 4779369"/>
                <a:gd name="connsiteY0-730" fmla="*/ 949730 h 4714030"/>
                <a:gd name="connsiteX1-731" fmla="*/ 4649383 w 4779369"/>
                <a:gd name="connsiteY1-732" fmla="*/ 1821057 h 4714030"/>
                <a:gd name="connsiteX2-733" fmla="*/ 3778057 w 4779369"/>
                <a:gd name="connsiteY2-734" fmla="*/ 1932008 h 4714030"/>
                <a:gd name="connsiteX3-735" fmla="*/ 3686799 w 4779369"/>
                <a:gd name="connsiteY3-736" fmla="*/ 1845408 h 4714030"/>
                <a:gd name="connsiteX4-737" fmla="*/ 3606598 w 4779369"/>
                <a:gd name="connsiteY4-738" fmla="*/ 1770199 h 4714030"/>
                <a:gd name="connsiteX5-739" fmla="*/ 3336570 w 4779369"/>
                <a:gd name="connsiteY5-740" fmla="*/ 1691032 h 4714030"/>
                <a:gd name="connsiteX6-741" fmla="*/ 3192952 w 4779369"/>
                <a:gd name="connsiteY6-742" fmla="*/ 1711872 h 4714030"/>
                <a:gd name="connsiteX7-743" fmla="*/ 3126960 w 4779369"/>
                <a:gd name="connsiteY7-744" fmla="*/ 1827523 h 4714030"/>
                <a:gd name="connsiteX8-745" fmla="*/ 3048503 w 4779369"/>
                <a:gd name="connsiteY8-746" fmla="*/ 2123573 h 4714030"/>
                <a:gd name="connsiteX9-747" fmla="*/ 2997806 w 4779369"/>
                <a:gd name="connsiteY9-748" fmla="*/ 2275931 h 4714030"/>
                <a:gd name="connsiteX10-749" fmla="*/ 3162873 w 4779369"/>
                <a:gd name="connsiteY10-750" fmla="*/ 2503824 h 4714030"/>
                <a:gd name="connsiteX11-751" fmla="*/ 3356427 w 4779369"/>
                <a:gd name="connsiteY11-752" fmla="*/ 2595846 h 4714030"/>
                <a:gd name="connsiteX12-753" fmla="*/ 3454240 w 4779369"/>
                <a:gd name="connsiteY12-754" fmla="*/ 2587267 h 4714030"/>
                <a:gd name="connsiteX13-755" fmla="*/ 4029121 w 4779369"/>
                <a:gd name="connsiteY13-756" fmla="*/ 2685987 h 4714030"/>
                <a:gd name="connsiteX14-757" fmla="*/ 4140072 w 4779369"/>
                <a:gd name="connsiteY14-758" fmla="*/ 3557314 h 4714030"/>
                <a:gd name="connsiteX15-759" fmla="*/ 3268745 w 4779369"/>
                <a:gd name="connsiteY15-760" fmla="*/ 3668264 h 4714030"/>
                <a:gd name="connsiteX16-761" fmla="*/ 3029106 w 4779369"/>
                <a:gd name="connsiteY16-762" fmla="*/ 3136468 h 4714030"/>
                <a:gd name="connsiteX17-763" fmla="*/ 3024015 w 4779369"/>
                <a:gd name="connsiteY17-764" fmla="*/ 3025265 h 4714030"/>
                <a:gd name="connsiteX18-765" fmla="*/ 2886424 w 4779369"/>
                <a:gd name="connsiteY18-766" fmla="*/ 2860950 h 4714030"/>
                <a:gd name="connsiteX19-767" fmla="*/ 2624436 w 4779369"/>
                <a:gd name="connsiteY19-768" fmla="*/ 2758262 h 4714030"/>
                <a:gd name="connsiteX20-769" fmla="*/ 2608775 w 4779369"/>
                <a:gd name="connsiteY20-770" fmla="*/ 2758435 h 4714030"/>
                <a:gd name="connsiteX21-771" fmla="*/ 2598603 w 4779369"/>
                <a:gd name="connsiteY21-772" fmla="*/ 2768115 h 4714030"/>
                <a:gd name="connsiteX22-773" fmla="*/ 2138389 w 4779369"/>
                <a:gd name="connsiteY22-774" fmla="*/ 3042691 h 4714030"/>
                <a:gd name="connsiteX23-775" fmla="*/ 2080005 w 4779369"/>
                <a:gd name="connsiteY23-776" fmla="*/ 3062295 h 4714030"/>
                <a:gd name="connsiteX24-777" fmla="*/ 2075740 w 4779369"/>
                <a:gd name="connsiteY24-778" fmla="*/ 3101544 h 4714030"/>
                <a:gd name="connsiteX25-779" fmla="*/ 2091557 w 4779369"/>
                <a:gd name="connsiteY25-780" fmla="*/ 3245802 h 4714030"/>
                <a:gd name="connsiteX26-781" fmla="*/ 2235869 w 4779369"/>
                <a:gd name="connsiteY26-782" fmla="*/ 3487372 h 4714030"/>
                <a:gd name="connsiteX27-783" fmla="*/ 2246040 w 4779369"/>
                <a:gd name="connsiteY27-784" fmla="*/ 3495068 h 4714030"/>
                <a:gd name="connsiteX28-785" fmla="*/ 2353186 w 4779369"/>
                <a:gd name="connsiteY28-786" fmla="*/ 3535124 h 4714030"/>
                <a:gd name="connsiteX29-787" fmla="*/ 2459892 w 4779369"/>
                <a:gd name="connsiteY29-788" fmla="*/ 3601767 h 4714030"/>
                <a:gd name="connsiteX30-789" fmla="*/ 2570842 w 4779369"/>
                <a:gd name="connsiteY30-790" fmla="*/ 4473093 h 4714030"/>
                <a:gd name="connsiteX31-791" fmla="*/ 1699516 w 4779369"/>
                <a:gd name="connsiteY31-792" fmla="*/ 4584044 h 4714030"/>
                <a:gd name="connsiteX32-793" fmla="*/ 1588565 w 4779369"/>
                <a:gd name="connsiteY32-794" fmla="*/ 3712718 h 4714030"/>
                <a:gd name="connsiteX33-795" fmla="*/ 1634920 w 4779369"/>
                <a:gd name="connsiteY33-796" fmla="*/ 3663870 h 4714030"/>
                <a:gd name="connsiteX34-797" fmla="*/ 1645376 w 4779369"/>
                <a:gd name="connsiteY34-798" fmla="*/ 3640232 h 4714030"/>
                <a:gd name="connsiteX35-799" fmla="*/ 1654346 w 4779369"/>
                <a:gd name="connsiteY35-800" fmla="*/ 3358982 h 4714030"/>
                <a:gd name="connsiteX36-801" fmla="*/ 1557620 w 4779369"/>
                <a:gd name="connsiteY36-802" fmla="*/ 3167736 h 4714030"/>
                <a:gd name="connsiteX37-803" fmla="*/ 1536748 w 4779369"/>
                <a:gd name="connsiteY37-804" fmla="*/ 3145662 h 4714030"/>
                <a:gd name="connsiteX38-805" fmla="*/ 1489568 w 4779369"/>
                <a:gd name="connsiteY38-806" fmla="*/ 3145159 h 4714030"/>
                <a:gd name="connsiteX39-807" fmla="*/ 610434 w 4779369"/>
                <a:gd name="connsiteY39-808" fmla="*/ 2818009 h 4714030"/>
                <a:gd name="connsiteX40-809" fmla="*/ 329331 w 4779369"/>
                <a:gd name="connsiteY40-810" fmla="*/ 610434 h 4714030"/>
                <a:gd name="connsiteX41-811" fmla="*/ 2536907 w 4779369"/>
                <a:gd name="connsiteY41-812" fmla="*/ 329331 h 4714030"/>
                <a:gd name="connsiteX42-813" fmla="*/ 3068123 w 4779369"/>
                <a:gd name="connsiteY42-814" fmla="*/ 1080399 h 4714030"/>
                <a:gd name="connsiteX43-815" fmla="*/ 3127186 w 4779369"/>
                <a:gd name="connsiteY43-816" fmla="*/ 1193698 h 4714030"/>
                <a:gd name="connsiteX44-817" fmla="*/ 3336570 w 4779369"/>
                <a:gd name="connsiteY44-818" fmla="*/ 1239409 h 4714030"/>
                <a:gd name="connsiteX45-819" fmla="*/ 3545953 w 4779369"/>
                <a:gd name="connsiteY45-820" fmla="*/ 1193698 h 4714030"/>
                <a:gd name="connsiteX46-821" fmla="*/ 3667106 w 4779369"/>
                <a:gd name="connsiteY46-822" fmla="*/ 1060681 h 4714030"/>
                <a:gd name="connsiteX47-823" fmla="*/ 4538432 w 4779369"/>
                <a:gd name="connsiteY47-824" fmla="*/ 949730 h 4714030"/>
                <a:gd name="connsiteX0-825" fmla="*/ 4538432 w 4779369"/>
                <a:gd name="connsiteY0-826" fmla="*/ 949730 h 4714030"/>
                <a:gd name="connsiteX1-827" fmla="*/ 4649383 w 4779369"/>
                <a:gd name="connsiteY1-828" fmla="*/ 1821057 h 4714030"/>
                <a:gd name="connsiteX2-829" fmla="*/ 3778057 w 4779369"/>
                <a:gd name="connsiteY2-830" fmla="*/ 1932008 h 4714030"/>
                <a:gd name="connsiteX3-831" fmla="*/ 3686799 w 4779369"/>
                <a:gd name="connsiteY3-832" fmla="*/ 1845408 h 4714030"/>
                <a:gd name="connsiteX4-833" fmla="*/ 3606598 w 4779369"/>
                <a:gd name="connsiteY4-834" fmla="*/ 1770199 h 4714030"/>
                <a:gd name="connsiteX5-835" fmla="*/ 3336570 w 4779369"/>
                <a:gd name="connsiteY5-836" fmla="*/ 1691032 h 4714030"/>
                <a:gd name="connsiteX6-837" fmla="*/ 3192952 w 4779369"/>
                <a:gd name="connsiteY6-838" fmla="*/ 1711872 h 4714030"/>
                <a:gd name="connsiteX7-839" fmla="*/ 3126960 w 4779369"/>
                <a:gd name="connsiteY7-840" fmla="*/ 1827523 h 4714030"/>
                <a:gd name="connsiteX8-841" fmla="*/ 3048503 w 4779369"/>
                <a:gd name="connsiteY8-842" fmla="*/ 2123573 h 4714030"/>
                <a:gd name="connsiteX9-843" fmla="*/ 2997806 w 4779369"/>
                <a:gd name="connsiteY9-844" fmla="*/ 2275931 h 4714030"/>
                <a:gd name="connsiteX10-845" fmla="*/ 3162873 w 4779369"/>
                <a:gd name="connsiteY10-846" fmla="*/ 2503824 h 4714030"/>
                <a:gd name="connsiteX11-847" fmla="*/ 3356427 w 4779369"/>
                <a:gd name="connsiteY11-848" fmla="*/ 2595846 h 4714030"/>
                <a:gd name="connsiteX12-849" fmla="*/ 3454240 w 4779369"/>
                <a:gd name="connsiteY12-850" fmla="*/ 2587267 h 4714030"/>
                <a:gd name="connsiteX13-851" fmla="*/ 4029121 w 4779369"/>
                <a:gd name="connsiteY13-852" fmla="*/ 2685987 h 4714030"/>
                <a:gd name="connsiteX14-853" fmla="*/ 4140072 w 4779369"/>
                <a:gd name="connsiteY14-854" fmla="*/ 3557314 h 4714030"/>
                <a:gd name="connsiteX15-855" fmla="*/ 3268745 w 4779369"/>
                <a:gd name="connsiteY15-856" fmla="*/ 3668264 h 4714030"/>
                <a:gd name="connsiteX16-857" fmla="*/ 3029106 w 4779369"/>
                <a:gd name="connsiteY16-858" fmla="*/ 3136468 h 4714030"/>
                <a:gd name="connsiteX17-859" fmla="*/ 3024015 w 4779369"/>
                <a:gd name="connsiteY17-860" fmla="*/ 3025265 h 4714030"/>
                <a:gd name="connsiteX18-861" fmla="*/ 2886424 w 4779369"/>
                <a:gd name="connsiteY18-862" fmla="*/ 2860950 h 4714030"/>
                <a:gd name="connsiteX19-863" fmla="*/ 2624436 w 4779369"/>
                <a:gd name="connsiteY19-864" fmla="*/ 2758262 h 4714030"/>
                <a:gd name="connsiteX20-865" fmla="*/ 2598603 w 4779369"/>
                <a:gd name="connsiteY20-866" fmla="*/ 2768115 h 4714030"/>
                <a:gd name="connsiteX21-867" fmla="*/ 2138389 w 4779369"/>
                <a:gd name="connsiteY21-868" fmla="*/ 3042691 h 4714030"/>
                <a:gd name="connsiteX22-869" fmla="*/ 2080005 w 4779369"/>
                <a:gd name="connsiteY22-870" fmla="*/ 3062295 h 4714030"/>
                <a:gd name="connsiteX23-871" fmla="*/ 2075740 w 4779369"/>
                <a:gd name="connsiteY23-872" fmla="*/ 3101544 h 4714030"/>
                <a:gd name="connsiteX24-873" fmla="*/ 2091557 w 4779369"/>
                <a:gd name="connsiteY24-874" fmla="*/ 3245802 h 4714030"/>
                <a:gd name="connsiteX25-875" fmla="*/ 2235869 w 4779369"/>
                <a:gd name="connsiteY25-876" fmla="*/ 3487372 h 4714030"/>
                <a:gd name="connsiteX26-877" fmla="*/ 2246040 w 4779369"/>
                <a:gd name="connsiteY26-878" fmla="*/ 3495068 h 4714030"/>
                <a:gd name="connsiteX27-879" fmla="*/ 2353186 w 4779369"/>
                <a:gd name="connsiteY27-880" fmla="*/ 3535124 h 4714030"/>
                <a:gd name="connsiteX28-881" fmla="*/ 2459892 w 4779369"/>
                <a:gd name="connsiteY28-882" fmla="*/ 3601767 h 4714030"/>
                <a:gd name="connsiteX29-883" fmla="*/ 2570842 w 4779369"/>
                <a:gd name="connsiteY29-884" fmla="*/ 4473093 h 4714030"/>
                <a:gd name="connsiteX30-885" fmla="*/ 1699516 w 4779369"/>
                <a:gd name="connsiteY30-886" fmla="*/ 4584044 h 4714030"/>
                <a:gd name="connsiteX31-887" fmla="*/ 1588565 w 4779369"/>
                <a:gd name="connsiteY31-888" fmla="*/ 3712718 h 4714030"/>
                <a:gd name="connsiteX32-889" fmla="*/ 1634920 w 4779369"/>
                <a:gd name="connsiteY32-890" fmla="*/ 3663870 h 4714030"/>
                <a:gd name="connsiteX33-891" fmla="*/ 1645376 w 4779369"/>
                <a:gd name="connsiteY33-892" fmla="*/ 3640232 h 4714030"/>
                <a:gd name="connsiteX34-893" fmla="*/ 1654346 w 4779369"/>
                <a:gd name="connsiteY34-894" fmla="*/ 3358982 h 4714030"/>
                <a:gd name="connsiteX35-895" fmla="*/ 1557620 w 4779369"/>
                <a:gd name="connsiteY35-896" fmla="*/ 3167736 h 4714030"/>
                <a:gd name="connsiteX36-897" fmla="*/ 1536748 w 4779369"/>
                <a:gd name="connsiteY36-898" fmla="*/ 3145662 h 4714030"/>
                <a:gd name="connsiteX37-899" fmla="*/ 1489568 w 4779369"/>
                <a:gd name="connsiteY37-900" fmla="*/ 3145159 h 4714030"/>
                <a:gd name="connsiteX38-901" fmla="*/ 610434 w 4779369"/>
                <a:gd name="connsiteY38-902" fmla="*/ 2818009 h 4714030"/>
                <a:gd name="connsiteX39-903" fmla="*/ 329331 w 4779369"/>
                <a:gd name="connsiteY39-904" fmla="*/ 610434 h 4714030"/>
                <a:gd name="connsiteX40-905" fmla="*/ 2536907 w 4779369"/>
                <a:gd name="connsiteY40-906" fmla="*/ 329331 h 4714030"/>
                <a:gd name="connsiteX41-907" fmla="*/ 3068123 w 4779369"/>
                <a:gd name="connsiteY41-908" fmla="*/ 1080399 h 4714030"/>
                <a:gd name="connsiteX42-909" fmla="*/ 3127186 w 4779369"/>
                <a:gd name="connsiteY42-910" fmla="*/ 1193698 h 4714030"/>
                <a:gd name="connsiteX43-911" fmla="*/ 3336570 w 4779369"/>
                <a:gd name="connsiteY43-912" fmla="*/ 1239409 h 4714030"/>
                <a:gd name="connsiteX44-913" fmla="*/ 3545953 w 4779369"/>
                <a:gd name="connsiteY44-914" fmla="*/ 1193698 h 4714030"/>
                <a:gd name="connsiteX45-915" fmla="*/ 3667106 w 4779369"/>
                <a:gd name="connsiteY45-916" fmla="*/ 1060681 h 4714030"/>
                <a:gd name="connsiteX46-917" fmla="*/ 4538432 w 4779369"/>
                <a:gd name="connsiteY46-918" fmla="*/ 949730 h 4714030"/>
                <a:gd name="connsiteX0-919" fmla="*/ 4538432 w 4779369"/>
                <a:gd name="connsiteY0-920" fmla="*/ 949730 h 4714030"/>
                <a:gd name="connsiteX1-921" fmla="*/ 4649383 w 4779369"/>
                <a:gd name="connsiteY1-922" fmla="*/ 1821057 h 4714030"/>
                <a:gd name="connsiteX2-923" fmla="*/ 3778057 w 4779369"/>
                <a:gd name="connsiteY2-924" fmla="*/ 1932008 h 4714030"/>
                <a:gd name="connsiteX3-925" fmla="*/ 3686799 w 4779369"/>
                <a:gd name="connsiteY3-926" fmla="*/ 1845408 h 4714030"/>
                <a:gd name="connsiteX4-927" fmla="*/ 3606598 w 4779369"/>
                <a:gd name="connsiteY4-928" fmla="*/ 1770199 h 4714030"/>
                <a:gd name="connsiteX5-929" fmla="*/ 3336570 w 4779369"/>
                <a:gd name="connsiteY5-930" fmla="*/ 1691032 h 4714030"/>
                <a:gd name="connsiteX6-931" fmla="*/ 3192952 w 4779369"/>
                <a:gd name="connsiteY6-932" fmla="*/ 1711872 h 4714030"/>
                <a:gd name="connsiteX7-933" fmla="*/ 3126960 w 4779369"/>
                <a:gd name="connsiteY7-934" fmla="*/ 1827523 h 4714030"/>
                <a:gd name="connsiteX8-935" fmla="*/ 3048503 w 4779369"/>
                <a:gd name="connsiteY8-936" fmla="*/ 2123573 h 4714030"/>
                <a:gd name="connsiteX9-937" fmla="*/ 2997806 w 4779369"/>
                <a:gd name="connsiteY9-938" fmla="*/ 2275931 h 4714030"/>
                <a:gd name="connsiteX10-939" fmla="*/ 3162873 w 4779369"/>
                <a:gd name="connsiteY10-940" fmla="*/ 2503824 h 4714030"/>
                <a:gd name="connsiteX11-941" fmla="*/ 3356427 w 4779369"/>
                <a:gd name="connsiteY11-942" fmla="*/ 2595846 h 4714030"/>
                <a:gd name="connsiteX12-943" fmla="*/ 3454240 w 4779369"/>
                <a:gd name="connsiteY12-944" fmla="*/ 2587267 h 4714030"/>
                <a:gd name="connsiteX13-945" fmla="*/ 4029121 w 4779369"/>
                <a:gd name="connsiteY13-946" fmla="*/ 2685987 h 4714030"/>
                <a:gd name="connsiteX14-947" fmla="*/ 4140072 w 4779369"/>
                <a:gd name="connsiteY14-948" fmla="*/ 3557314 h 4714030"/>
                <a:gd name="connsiteX15-949" fmla="*/ 3268745 w 4779369"/>
                <a:gd name="connsiteY15-950" fmla="*/ 3668264 h 4714030"/>
                <a:gd name="connsiteX16-951" fmla="*/ 3029106 w 4779369"/>
                <a:gd name="connsiteY16-952" fmla="*/ 3136468 h 4714030"/>
                <a:gd name="connsiteX17-953" fmla="*/ 3024015 w 4779369"/>
                <a:gd name="connsiteY17-954" fmla="*/ 3025265 h 4714030"/>
                <a:gd name="connsiteX18-955" fmla="*/ 2886424 w 4779369"/>
                <a:gd name="connsiteY18-956" fmla="*/ 2860950 h 4714030"/>
                <a:gd name="connsiteX19-957" fmla="*/ 2598603 w 4779369"/>
                <a:gd name="connsiteY19-958" fmla="*/ 2768115 h 4714030"/>
                <a:gd name="connsiteX20-959" fmla="*/ 2138389 w 4779369"/>
                <a:gd name="connsiteY20-960" fmla="*/ 3042691 h 4714030"/>
                <a:gd name="connsiteX21-961" fmla="*/ 2080005 w 4779369"/>
                <a:gd name="connsiteY21-962" fmla="*/ 3062295 h 4714030"/>
                <a:gd name="connsiteX22-963" fmla="*/ 2075740 w 4779369"/>
                <a:gd name="connsiteY22-964" fmla="*/ 3101544 h 4714030"/>
                <a:gd name="connsiteX23-965" fmla="*/ 2091557 w 4779369"/>
                <a:gd name="connsiteY23-966" fmla="*/ 3245802 h 4714030"/>
                <a:gd name="connsiteX24-967" fmla="*/ 2235869 w 4779369"/>
                <a:gd name="connsiteY24-968" fmla="*/ 3487372 h 4714030"/>
                <a:gd name="connsiteX25-969" fmla="*/ 2246040 w 4779369"/>
                <a:gd name="connsiteY25-970" fmla="*/ 3495068 h 4714030"/>
                <a:gd name="connsiteX26-971" fmla="*/ 2353186 w 4779369"/>
                <a:gd name="connsiteY26-972" fmla="*/ 3535124 h 4714030"/>
                <a:gd name="connsiteX27-973" fmla="*/ 2459892 w 4779369"/>
                <a:gd name="connsiteY27-974" fmla="*/ 3601767 h 4714030"/>
                <a:gd name="connsiteX28-975" fmla="*/ 2570842 w 4779369"/>
                <a:gd name="connsiteY28-976" fmla="*/ 4473093 h 4714030"/>
                <a:gd name="connsiteX29-977" fmla="*/ 1699516 w 4779369"/>
                <a:gd name="connsiteY29-978" fmla="*/ 4584044 h 4714030"/>
                <a:gd name="connsiteX30-979" fmla="*/ 1588565 w 4779369"/>
                <a:gd name="connsiteY30-980" fmla="*/ 3712718 h 4714030"/>
                <a:gd name="connsiteX31-981" fmla="*/ 1634920 w 4779369"/>
                <a:gd name="connsiteY31-982" fmla="*/ 3663870 h 4714030"/>
                <a:gd name="connsiteX32-983" fmla="*/ 1645376 w 4779369"/>
                <a:gd name="connsiteY32-984" fmla="*/ 3640232 h 4714030"/>
                <a:gd name="connsiteX33-985" fmla="*/ 1654346 w 4779369"/>
                <a:gd name="connsiteY33-986" fmla="*/ 3358982 h 4714030"/>
                <a:gd name="connsiteX34-987" fmla="*/ 1557620 w 4779369"/>
                <a:gd name="connsiteY34-988" fmla="*/ 3167736 h 4714030"/>
                <a:gd name="connsiteX35-989" fmla="*/ 1536748 w 4779369"/>
                <a:gd name="connsiteY35-990" fmla="*/ 3145662 h 4714030"/>
                <a:gd name="connsiteX36-991" fmla="*/ 1489568 w 4779369"/>
                <a:gd name="connsiteY36-992" fmla="*/ 3145159 h 4714030"/>
                <a:gd name="connsiteX37-993" fmla="*/ 610434 w 4779369"/>
                <a:gd name="connsiteY37-994" fmla="*/ 2818009 h 4714030"/>
                <a:gd name="connsiteX38-995" fmla="*/ 329331 w 4779369"/>
                <a:gd name="connsiteY38-996" fmla="*/ 610434 h 4714030"/>
                <a:gd name="connsiteX39-997" fmla="*/ 2536907 w 4779369"/>
                <a:gd name="connsiteY39-998" fmla="*/ 329331 h 4714030"/>
                <a:gd name="connsiteX40-999" fmla="*/ 3068123 w 4779369"/>
                <a:gd name="connsiteY40-1000" fmla="*/ 1080399 h 4714030"/>
                <a:gd name="connsiteX41-1001" fmla="*/ 3127186 w 4779369"/>
                <a:gd name="connsiteY41-1002" fmla="*/ 1193698 h 4714030"/>
                <a:gd name="connsiteX42-1003" fmla="*/ 3336570 w 4779369"/>
                <a:gd name="connsiteY42-1004" fmla="*/ 1239409 h 4714030"/>
                <a:gd name="connsiteX43-1005" fmla="*/ 3545953 w 4779369"/>
                <a:gd name="connsiteY43-1006" fmla="*/ 1193698 h 4714030"/>
                <a:gd name="connsiteX44-1007" fmla="*/ 3667106 w 4779369"/>
                <a:gd name="connsiteY44-1008" fmla="*/ 1060681 h 4714030"/>
                <a:gd name="connsiteX45-1009" fmla="*/ 4538432 w 4779369"/>
                <a:gd name="connsiteY45-1010" fmla="*/ 949730 h 4714030"/>
                <a:gd name="connsiteX0-1011" fmla="*/ 4538432 w 4779369"/>
                <a:gd name="connsiteY0-1012" fmla="*/ 949730 h 4714030"/>
                <a:gd name="connsiteX1-1013" fmla="*/ 4649383 w 4779369"/>
                <a:gd name="connsiteY1-1014" fmla="*/ 1821057 h 4714030"/>
                <a:gd name="connsiteX2-1015" fmla="*/ 3778057 w 4779369"/>
                <a:gd name="connsiteY2-1016" fmla="*/ 1932008 h 4714030"/>
                <a:gd name="connsiteX3-1017" fmla="*/ 3686799 w 4779369"/>
                <a:gd name="connsiteY3-1018" fmla="*/ 1845408 h 4714030"/>
                <a:gd name="connsiteX4-1019" fmla="*/ 3606598 w 4779369"/>
                <a:gd name="connsiteY4-1020" fmla="*/ 1770199 h 4714030"/>
                <a:gd name="connsiteX5-1021" fmla="*/ 3336570 w 4779369"/>
                <a:gd name="connsiteY5-1022" fmla="*/ 1691032 h 4714030"/>
                <a:gd name="connsiteX6-1023" fmla="*/ 3192952 w 4779369"/>
                <a:gd name="connsiteY6-1024" fmla="*/ 1711872 h 4714030"/>
                <a:gd name="connsiteX7-1025" fmla="*/ 3126960 w 4779369"/>
                <a:gd name="connsiteY7-1026" fmla="*/ 1827523 h 4714030"/>
                <a:gd name="connsiteX8-1027" fmla="*/ 3048503 w 4779369"/>
                <a:gd name="connsiteY8-1028" fmla="*/ 2123573 h 4714030"/>
                <a:gd name="connsiteX9-1029" fmla="*/ 2997806 w 4779369"/>
                <a:gd name="connsiteY9-1030" fmla="*/ 2275931 h 4714030"/>
                <a:gd name="connsiteX10-1031" fmla="*/ 3162873 w 4779369"/>
                <a:gd name="connsiteY10-1032" fmla="*/ 2503824 h 4714030"/>
                <a:gd name="connsiteX11-1033" fmla="*/ 3356427 w 4779369"/>
                <a:gd name="connsiteY11-1034" fmla="*/ 2595846 h 4714030"/>
                <a:gd name="connsiteX12-1035" fmla="*/ 3454240 w 4779369"/>
                <a:gd name="connsiteY12-1036" fmla="*/ 2587267 h 4714030"/>
                <a:gd name="connsiteX13-1037" fmla="*/ 4029121 w 4779369"/>
                <a:gd name="connsiteY13-1038" fmla="*/ 2685987 h 4714030"/>
                <a:gd name="connsiteX14-1039" fmla="*/ 4140072 w 4779369"/>
                <a:gd name="connsiteY14-1040" fmla="*/ 3557314 h 4714030"/>
                <a:gd name="connsiteX15-1041" fmla="*/ 3268745 w 4779369"/>
                <a:gd name="connsiteY15-1042" fmla="*/ 3668264 h 4714030"/>
                <a:gd name="connsiteX16-1043" fmla="*/ 3029106 w 4779369"/>
                <a:gd name="connsiteY16-1044" fmla="*/ 3136468 h 4714030"/>
                <a:gd name="connsiteX17-1045" fmla="*/ 3024015 w 4779369"/>
                <a:gd name="connsiteY17-1046" fmla="*/ 3025265 h 4714030"/>
                <a:gd name="connsiteX18-1047" fmla="*/ 2886424 w 4779369"/>
                <a:gd name="connsiteY18-1048" fmla="*/ 2860950 h 4714030"/>
                <a:gd name="connsiteX19-1049" fmla="*/ 2598603 w 4779369"/>
                <a:gd name="connsiteY19-1050" fmla="*/ 2768115 h 4714030"/>
                <a:gd name="connsiteX20-1051" fmla="*/ 2138389 w 4779369"/>
                <a:gd name="connsiteY20-1052" fmla="*/ 3042691 h 4714030"/>
                <a:gd name="connsiteX21-1053" fmla="*/ 2075740 w 4779369"/>
                <a:gd name="connsiteY21-1054" fmla="*/ 3101544 h 4714030"/>
                <a:gd name="connsiteX22-1055" fmla="*/ 2091557 w 4779369"/>
                <a:gd name="connsiteY22-1056" fmla="*/ 3245802 h 4714030"/>
                <a:gd name="connsiteX23-1057" fmla="*/ 2235869 w 4779369"/>
                <a:gd name="connsiteY23-1058" fmla="*/ 3487372 h 4714030"/>
                <a:gd name="connsiteX24-1059" fmla="*/ 2246040 w 4779369"/>
                <a:gd name="connsiteY24-1060" fmla="*/ 3495068 h 4714030"/>
                <a:gd name="connsiteX25-1061" fmla="*/ 2353186 w 4779369"/>
                <a:gd name="connsiteY25-1062" fmla="*/ 3535124 h 4714030"/>
                <a:gd name="connsiteX26-1063" fmla="*/ 2459892 w 4779369"/>
                <a:gd name="connsiteY26-1064" fmla="*/ 3601767 h 4714030"/>
                <a:gd name="connsiteX27-1065" fmla="*/ 2570842 w 4779369"/>
                <a:gd name="connsiteY27-1066" fmla="*/ 4473093 h 4714030"/>
                <a:gd name="connsiteX28-1067" fmla="*/ 1699516 w 4779369"/>
                <a:gd name="connsiteY28-1068" fmla="*/ 4584044 h 4714030"/>
                <a:gd name="connsiteX29-1069" fmla="*/ 1588565 w 4779369"/>
                <a:gd name="connsiteY29-1070" fmla="*/ 3712718 h 4714030"/>
                <a:gd name="connsiteX30-1071" fmla="*/ 1634920 w 4779369"/>
                <a:gd name="connsiteY30-1072" fmla="*/ 3663870 h 4714030"/>
                <a:gd name="connsiteX31-1073" fmla="*/ 1645376 w 4779369"/>
                <a:gd name="connsiteY31-1074" fmla="*/ 3640232 h 4714030"/>
                <a:gd name="connsiteX32-1075" fmla="*/ 1654346 w 4779369"/>
                <a:gd name="connsiteY32-1076" fmla="*/ 3358982 h 4714030"/>
                <a:gd name="connsiteX33-1077" fmla="*/ 1557620 w 4779369"/>
                <a:gd name="connsiteY33-1078" fmla="*/ 3167736 h 4714030"/>
                <a:gd name="connsiteX34-1079" fmla="*/ 1536748 w 4779369"/>
                <a:gd name="connsiteY34-1080" fmla="*/ 3145662 h 4714030"/>
                <a:gd name="connsiteX35-1081" fmla="*/ 1489568 w 4779369"/>
                <a:gd name="connsiteY35-1082" fmla="*/ 3145159 h 4714030"/>
                <a:gd name="connsiteX36-1083" fmla="*/ 610434 w 4779369"/>
                <a:gd name="connsiteY36-1084" fmla="*/ 2818009 h 4714030"/>
                <a:gd name="connsiteX37-1085" fmla="*/ 329331 w 4779369"/>
                <a:gd name="connsiteY37-1086" fmla="*/ 610434 h 4714030"/>
                <a:gd name="connsiteX38-1087" fmla="*/ 2536907 w 4779369"/>
                <a:gd name="connsiteY38-1088" fmla="*/ 329331 h 4714030"/>
                <a:gd name="connsiteX39-1089" fmla="*/ 3068123 w 4779369"/>
                <a:gd name="connsiteY39-1090" fmla="*/ 1080399 h 4714030"/>
                <a:gd name="connsiteX40-1091" fmla="*/ 3127186 w 4779369"/>
                <a:gd name="connsiteY40-1092" fmla="*/ 1193698 h 4714030"/>
                <a:gd name="connsiteX41-1093" fmla="*/ 3336570 w 4779369"/>
                <a:gd name="connsiteY41-1094" fmla="*/ 1239409 h 4714030"/>
                <a:gd name="connsiteX42-1095" fmla="*/ 3545953 w 4779369"/>
                <a:gd name="connsiteY42-1096" fmla="*/ 1193698 h 4714030"/>
                <a:gd name="connsiteX43-1097" fmla="*/ 3667106 w 4779369"/>
                <a:gd name="connsiteY43-1098" fmla="*/ 1060681 h 4714030"/>
                <a:gd name="connsiteX44-1099" fmla="*/ 4538432 w 4779369"/>
                <a:gd name="connsiteY44-1100" fmla="*/ 949730 h 4714030"/>
                <a:gd name="connsiteX0-1101" fmla="*/ 4538432 w 4779369"/>
                <a:gd name="connsiteY0-1102" fmla="*/ 949730 h 4714030"/>
                <a:gd name="connsiteX1-1103" fmla="*/ 4649383 w 4779369"/>
                <a:gd name="connsiteY1-1104" fmla="*/ 1821057 h 4714030"/>
                <a:gd name="connsiteX2-1105" fmla="*/ 3778057 w 4779369"/>
                <a:gd name="connsiteY2-1106" fmla="*/ 1932008 h 4714030"/>
                <a:gd name="connsiteX3-1107" fmla="*/ 3686799 w 4779369"/>
                <a:gd name="connsiteY3-1108" fmla="*/ 1845408 h 4714030"/>
                <a:gd name="connsiteX4-1109" fmla="*/ 3606598 w 4779369"/>
                <a:gd name="connsiteY4-1110" fmla="*/ 1770199 h 4714030"/>
                <a:gd name="connsiteX5-1111" fmla="*/ 3336570 w 4779369"/>
                <a:gd name="connsiteY5-1112" fmla="*/ 1691032 h 4714030"/>
                <a:gd name="connsiteX6-1113" fmla="*/ 3192952 w 4779369"/>
                <a:gd name="connsiteY6-1114" fmla="*/ 1711872 h 4714030"/>
                <a:gd name="connsiteX7-1115" fmla="*/ 3126960 w 4779369"/>
                <a:gd name="connsiteY7-1116" fmla="*/ 1827523 h 4714030"/>
                <a:gd name="connsiteX8-1117" fmla="*/ 3048503 w 4779369"/>
                <a:gd name="connsiteY8-1118" fmla="*/ 2123573 h 4714030"/>
                <a:gd name="connsiteX9-1119" fmla="*/ 2997806 w 4779369"/>
                <a:gd name="connsiteY9-1120" fmla="*/ 2275931 h 4714030"/>
                <a:gd name="connsiteX10-1121" fmla="*/ 3162873 w 4779369"/>
                <a:gd name="connsiteY10-1122" fmla="*/ 2503824 h 4714030"/>
                <a:gd name="connsiteX11-1123" fmla="*/ 3356427 w 4779369"/>
                <a:gd name="connsiteY11-1124" fmla="*/ 2595846 h 4714030"/>
                <a:gd name="connsiteX12-1125" fmla="*/ 3454240 w 4779369"/>
                <a:gd name="connsiteY12-1126" fmla="*/ 2587267 h 4714030"/>
                <a:gd name="connsiteX13-1127" fmla="*/ 4029121 w 4779369"/>
                <a:gd name="connsiteY13-1128" fmla="*/ 2685987 h 4714030"/>
                <a:gd name="connsiteX14-1129" fmla="*/ 4140072 w 4779369"/>
                <a:gd name="connsiteY14-1130" fmla="*/ 3557314 h 4714030"/>
                <a:gd name="connsiteX15-1131" fmla="*/ 3268745 w 4779369"/>
                <a:gd name="connsiteY15-1132" fmla="*/ 3668264 h 4714030"/>
                <a:gd name="connsiteX16-1133" fmla="*/ 3029106 w 4779369"/>
                <a:gd name="connsiteY16-1134" fmla="*/ 3136468 h 4714030"/>
                <a:gd name="connsiteX17-1135" fmla="*/ 3024015 w 4779369"/>
                <a:gd name="connsiteY17-1136" fmla="*/ 3025265 h 4714030"/>
                <a:gd name="connsiteX18-1137" fmla="*/ 2886424 w 4779369"/>
                <a:gd name="connsiteY18-1138" fmla="*/ 2860950 h 4714030"/>
                <a:gd name="connsiteX19-1139" fmla="*/ 2598603 w 4779369"/>
                <a:gd name="connsiteY19-1140" fmla="*/ 2768115 h 4714030"/>
                <a:gd name="connsiteX20-1141" fmla="*/ 2138389 w 4779369"/>
                <a:gd name="connsiteY20-1142" fmla="*/ 3042691 h 4714030"/>
                <a:gd name="connsiteX21-1143" fmla="*/ 2075740 w 4779369"/>
                <a:gd name="connsiteY21-1144" fmla="*/ 3101544 h 4714030"/>
                <a:gd name="connsiteX22-1145" fmla="*/ 2091557 w 4779369"/>
                <a:gd name="connsiteY22-1146" fmla="*/ 3245802 h 4714030"/>
                <a:gd name="connsiteX23-1147" fmla="*/ 2235869 w 4779369"/>
                <a:gd name="connsiteY23-1148" fmla="*/ 3487372 h 4714030"/>
                <a:gd name="connsiteX24-1149" fmla="*/ 2246040 w 4779369"/>
                <a:gd name="connsiteY24-1150" fmla="*/ 3495068 h 4714030"/>
                <a:gd name="connsiteX25-1151" fmla="*/ 2353186 w 4779369"/>
                <a:gd name="connsiteY25-1152" fmla="*/ 3535124 h 4714030"/>
                <a:gd name="connsiteX26-1153" fmla="*/ 2459892 w 4779369"/>
                <a:gd name="connsiteY26-1154" fmla="*/ 3601767 h 4714030"/>
                <a:gd name="connsiteX27-1155" fmla="*/ 2570842 w 4779369"/>
                <a:gd name="connsiteY27-1156" fmla="*/ 4473093 h 4714030"/>
                <a:gd name="connsiteX28-1157" fmla="*/ 1699516 w 4779369"/>
                <a:gd name="connsiteY28-1158" fmla="*/ 4584044 h 4714030"/>
                <a:gd name="connsiteX29-1159" fmla="*/ 1588565 w 4779369"/>
                <a:gd name="connsiteY29-1160" fmla="*/ 3712718 h 4714030"/>
                <a:gd name="connsiteX30-1161" fmla="*/ 1634920 w 4779369"/>
                <a:gd name="connsiteY30-1162" fmla="*/ 3663870 h 4714030"/>
                <a:gd name="connsiteX31-1163" fmla="*/ 1645376 w 4779369"/>
                <a:gd name="connsiteY31-1164" fmla="*/ 3640232 h 4714030"/>
                <a:gd name="connsiteX32-1165" fmla="*/ 1654346 w 4779369"/>
                <a:gd name="connsiteY32-1166" fmla="*/ 3358982 h 4714030"/>
                <a:gd name="connsiteX33-1167" fmla="*/ 1557620 w 4779369"/>
                <a:gd name="connsiteY33-1168" fmla="*/ 3167736 h 4714030"/>
                <a:gd name="connsiteX34-1169" fmla="*/ 1489568 w 4779369"/>
                <a:gd name="connsiteY34-1170" fmla="*/ 3145159 h 4714030"/>
                <a:gd name="connsiteX35-1171" fmla="*/ 610434 w 4779369"/>
                <a:gd name="connsiteY35-1172" fmla="*/ 2818009 h 4714030"/>
                <a:gd name="connsiteX36-1173" fmla="*/ 329331 w 4779369"/>
                <a:gd name="connsiteY36-1174" fmla="*/ 610434 h 4714030"/>
                <a:gd name="connsiteX37-1175" fmla="*/ 2536907 w 4779369"/>
                <a:gd name="connsiteY37-1176" fmla="*/ 329331 h 4714030"/>
                <a:gd name="connsiteX38-1177" fmla="*/ 3068123 w 4779369"/>
                <a:gd name="connsiteY38-1178" fmla="*/ 1080399 h 4714030"/>
                <a:gd name="connsiteX39-1179" fmla="*/ 3127186 w 4779369"/>
                <a:gd name="connsiteY39-1180" fmla="*/ 1193698 h 4714030"/>
                <a:gd name="connsiteX40-1181" fmla="*/ 3336570 w 4779369"/>
                <a:gd name="connsiteY40-1182" fmla="*/ 1239409 h 4714030"/>
                <a:gd name="connsiteX41-1183" fmla="*/ 3545953 w 4779369"/>
                <a:gd name="connsiteY41-1184" fmla="*/ 1193698 h 4714030"/>
                <a:gd name="connsiteX42-1185" fmla="*/ 3667106 w 4779369"/>
                <a:gd name="connsiteY42-1186" fmla="*/ 1060681 h 4714030"/>
                <a:gd name="connsiteX43-1187" fmla="*/ 4538432 w 4779369"/>
                <a:gd name="connsiteY43-1188" fmla="*/ 949730 h 4714030"/>
                <a:gd name="connsiteX0-1189" fmla="*/ 4538432 w 4779369"/>
                <a:gd name="connsiteY0-1190" fmla="*/ 949730 h 4714030"/>
                <a:gd name="connsiteX1-1191" fmla="*/ 4649383 w 4779369"/>
                <a:gd name="connsiteY1-1192" fmla="*/ 1821057 h 4714030"/>
                <a:gd name="connsiteX2-1193" fmla="*/ 3778057 w 4779369"/>
                <a:gd name="connsiteY2-1194" fmla="*/ 1932008 h 4714030"/>
                <a:gd name="connsiteX3-1195" fmla="*/ 3686799 w 4779369"/>
                <a:gd name="connsiteY3-1196" fmla="*/ 1845408 h 4714030"/>
                <a:gd name="connsiteX4-1197" fmla="*/ 3606598 w 4779369"/>
                <a:gd name="connsiteY4-1198" fmla="*/ 1770199 h 4714030"/>
                <a:gd name="connsiteX5-1199" fmla="*/ 3336570 w 4779369"/>
                <a:gd name="connsiteY5-1200" fmla="*/ 1691032 h 4714030"/>
                <a:gd name="connsiteX6-1201" fmla="*/ 3192952 w 4779369"/>
                <a:gd name="connsiteY6-1202" fmla="*/ 1711872 h 4714030"/>
                <a:gd name="connsiteX7-1203" fmla="*/ 3126960 w 4779369"/>
                <a:gd name="connsiteY7-1204" fmla="*/ 1827523 h 4714030"/>
                <a:gd name="connsiteX8-1205" fmla="*/ 3048503 w 4779369"/>
                <a:gd name="connsiteY8-1206" fmla="*/ 2123573 h 4714030"/>
                <a:gd name="connsiteX9-1207" fmla="*/ 2997806 w 4779369"/>
                <a:gd name="connsiteY9-1208" fmla="*/ 2275931 h 4714030"/>
                <a:gd name="connsiteX10-1209" fmla="*/ 3162873 w 4779369"/>
                <a:gd name="connsiteY10-1210" fmla="*/ 2503824 h 4714030"/>
                <a:gd name="connsiteX11-1211" fmla="*/ 3356427 w 4779369"/>
                <a:gd name="connsiteY11-1212" fmla="*/ 2595846 h 4714030"/>
                <a:gd name="connsiteX12-1213" fmla="*/ 3454240 w 4779369"/>
                <a:gd name="connsiteY12-1214" fmla="*/ 2587267 h 4714030"/>
                <a:gd name="connsiteX13-1215" fmla="*/ 4029121 w 4779369"/>
                <a:gd name="connsiteY13-1216" fmla="*/ 2685987 h 4714030"/>
                <a:gd name="connsiteX14-1217" fmla="*/ 4140072 w 4779369"/>
                <a:gd name="connsiteY14-1218" fmla="*/ 3557314 h 4714030"/>
                <a:gd name="connsiteX15-1219" fmla="*/ 3268745 w 4779369"/>
                <a:gd name="connsiteY15-1220" fmla="*/ 3668264 h 4714030"/>
                <a:gd name="connsiteX16-1221" fmla="*/ 3029106 w 4779369"/>
                <a:gd name="connsiteY16-1222" fmla="*/ 3136468 h 4714030"/>
                <a:gd name="connsiteX17-1223" fmla="*/ 3024015 w 4779369"/>
                <a:gd name="connsiteY17-1224" fmla="*/ 3025265 h 4714030"/>
                <a:gd name="connsiteX18-1225" fmla="*/ 2886424 w 4779369"/>
                <a:gd name="connsiteY18-1226" fmla="*/ 2860950 h 4714030"/>
                <a:gd name="connsiteX19-1227" fmla="*/ 2598603 w 4779369"/>
                <a:gd name="connsiteY19-1228" fmla="*/ 2768115 h 4714030"/>
                <a:gd name="connsiteX20-1229" fmla="*/ 2138389 w 4779369"/>
                <a:gd name="connsiteY20-1230" fmla="*/ 3042691 h 4714030"/>
                <a:gd name="connsiteX21-1231" fmla="*/ 2075740 w 4779369"/>
                <a:gd name="connsiteY21-1232" fmla="*/ 3101544 h 4714030"/>
                <a:gd name="connsiteX22-1233" fmla="*/ 2091557 w 4779369"/>
                <a:gd name="connsiteY22-1234" fmla="*/ 3245802 h 4714030"/>
                <a:gd name="connsiteX23-1235" fmla="*/ 2235869 w 4779369"/>
                <a:gd name="connsiteY23-1236" fmla="*/ 3487372 h 4714030"/>
                <a:gd name="connsiteX24-1237" fmla="*/ 2246040 w 4779369"/>
                <a:gd name="connsiteY24-1238" fmla="*/ 3495068 h 4714030"/>
                <a:gd name="connsiteX25-1239" fmla="*/ 2353186 w 4779369"/>
                <a:gd name="connsiteY25-1240" fmla="*/ 3535124 h 4714030"/>
                <a:gd name="connsiteX26-1241" fmla="*/ 2459892 w 4779369"/>
                <a:gd name="connsiteY26-1242" fmla="*/ 3601767 h 4714030"/>
                <a:gd name="connsiteX27-1243" fmla="*/ 2570842 w 4779369"/>
                <a:gd name="connsiteY27-1244" fmla="*/ 4473093 h 4714030"/>
                <a:gd name="connsiteX28-1245" fmla="*/ 1699516 w 4779369"/>
                <a:gd name="connsiteY28-1246" fmla="*/ 4584044 h 4714030"/>
                <a:gd name="connsiteX29-1247" fmla="*/ 1588565 w 4779369"/>
                <a:gd name="connsiteY29-1248" fmla="*/ 3712718 h 4714030"/>
                <a:gd name="connsiteX30-1249" fmla="*/ 1645376 w 4779369"/>
                <a:gd name="connsiteY30-1250" fmla="*/ 3640232 h 4714030"/>
                <a:gd name="connsiteX31-1251" fmla="*/ 1654346 w 4779369"/>
                <a:gd name="connsiteY31-1252" fmla="*/ 3358982 h 4714030"/>
                <a:gd name="connsiteX32-1253" fmla="*/ 1557620 w 4779369"/>
                <a:gd name="connsiteY32-1254" fmla="*/ 3167736 h 4714030"/>
                <a:gd name="connsiteX33-1255" fmla="*/ 1489568 w 4779369"/>
                <a:gd name="connsiteY33-1256" fmla="*/ 3145159 h 4714030"/>
                <a:gd name="connsiteX34-1257" fmla="*/ 610434 w 4779369"/>
                <a:gd name="connsiteY34-1258" fmla="*/ 2818009 h 4714030"/>
                <a:gd name="connsiteX35-1259" fmla="*/ 329331 w 4779369"/>
                <a:gd name="connsiteY35-1260" fmla="*/ 610434 h 4714030"/>
                <a:gd name="connsiteX36-1261" fmla="*/ 2536907 w 4779369"/>
                <a:gd name="connsiteY36-1262" fmla="*/ 329331 h 4714030"/>
                <a:gd name="connsiteX37-1263" fmla="*/ 3068123 w 4779369"/>
                <a:gd name="connsiteY37-1264" fmla="*/ 1080399 h 4714030"/>
                <a:gd name="connsiteX38-1265" fmla="*/ 3127186 w 4779369"/>
                <a:gd name="connsiteY38-1266" fmla="*/ 1193698 h 4714030"/>
                <a:gd name="connsiteX39-1267" fmla="*/ 3336570 w 4779369"/>
                <a:gd name="connsiteY39-1268" fmla="*/ 1239409 h 4714030"/>
                <a:gd name="connsiteX40-1269" fmla="*/ 3545953 w 4779369"/>
                <a:gd name="connsiteY40-1270" fmla="*/ 1193698 h 4714030"/>
                <a:gd name="connsiteX41-1271" fmla="*/ 3667106 w 4779369"/>
                <a:gd name="connsiteY41-1272" fmla="*/ 1060681 h 4714030"/>
                <a:gd name="connsiteX42-1273" fmla="*/ 4538432 w 4779369"/>
                <a:gd name="connsiteY42-1274" fmla="*/ 949730 h 4714030"/>
                <a:gd name="connsiteX0-1275" fmla="*/ 4538432 w 4779369"/>
                <a:gd name="connsiteY0-1276" fmla="*/ 949730 h 4714030"/>
                <a:gd name="connsiteX1-1277" fmla="*/ 4649383 w 4779369"/>
                <a:gd name="connsiteY1-1278" fmla="*/ 1821057 h 4714030"/>
                <a:gd name="connsiteX2-1279" fmla="*/ 3778057 w 4779369"/>
                <a:gd name="connsiteY2-1280" fmla="*/ 1932008 h 4714030"/>
                <a:gd name="connsiteX3-1281" fmla="*/ 3686799 w 4779369"/>
                <a:gd name="connsiteY3-1282" fmla="*/ 1845408 h 4714030"/>
                <a:gd name="connsiteX4-1283" fmla="*/ 3606598 w 4779369"/>
                <a:gd name="connsiteY4-1284" fmla="*/ 1770199 h 4714030"/>
                <a:gd name="connsiteX5-1285" fmla="*/ 3336570 w 4779369"/>
                <a:gd name="connsiteY5-1286" fmla="*/ 1691032 h 4714030"/>
                <a:gd name="connsiteX6-1287" fmla="*/ 3192952 w 4779369"/>
                <a:gd name="connsiteY6-1288" fmla="*/ 1711872 h 4714030"/>
                <a:gd name="connsiteX7-1289" fmla="*/ 3126960 w 4779369"/>
                <a:gd name="connsiteY7-1290" fmla="*/ 1827523 h 4714030"/>
                <a:gd name="connsiteX8-1291" fmla="*/ 3048503 w 4779369"/>
                <a:gd name="connsiteY8-1292" fmla="*/ 2123573 h 4714030"/>
                <a:gd name="connsiteX9-1293" fmla="*/ 2997806 w 4779369"/>
                <a:gd name="connsiteY9-1294" fmla="*/ 2275931 h 4714030"/>
                <a:gd name="connsiteX10-1295" fmla="*/ 3162873 w 4779369"/>
                <a:gd name="connsiteY10-1296" fmla="*/ 2503824 h 4714030"/>
                <a:gd name="connsiteX11-1297" fmla="*/ 3356427 w 4779369"/>
                <a:gd name="connsiteY11-1298" fmla="*/ 2595846 h 4714030"/>
                <a:gd name="connsiteX12-1299" fmla="*/ 3454240 w 4779369"/>
                <a:gd name="connsiteY12-1300" fmla="*/ 2587267 h 4714030"/>
                <a:gd name="connsiteX13-1301" fmla="*/ 4029121 w 4779369"/>
                <a:gd name="connsiteY13-1302" fmla="*/ 2685987 h 4714030"/>
                <a:gd name="connsiteX14-1303" fmla="*/ 4140072 w 4779369"/>
                <a:gd name="connsiteY14-1304" fmla="*/ 3557314 h 4714030"/>
                <a:gd name="connsiteX15-1305" fmla="*/ 3268745 w 4779369"/>
                <a:gd name="connsiteY15-1306" fmla="*/ 3668264 h 4714030"/>
                <a:gd name="connsiteX16-1307" fmla="*/ 3029106 w 4779369"/>
                <a:gd name="connsiteY16-1308" fmla="*/ 3136468 h 4714030"/>
                <a:gd name="connsiteX17-1309" fmla="*/ 3024015 w 4779369"/>
                <a:gd name="connsiteY17-1310" fmla="*/ 3025265 h 4714030"/>
                <a:gd name="connsiteX18-1311" fmla="*/ 2886424 w 4779369"/>
                <a:gd name="connsiteY18-1312" fmla="*/ 2860950 h 4714030"/>
                <a:gd name="connsiteX19-1313" fmla="*/ 2598603 w 4779369"/>
                <a:gd name="connsiteY19-1314" fmla="*/ 2768115 h 4714030"/>
                <a:gd name="connsiteX20-1315" fmla="*/ 2138389 w 4779369"/>
                <a:gd name="connsiteY20-1316" fmla="*/ 3042691 h 4714030"/>
                <a:gd name="connsiteX21-1317" fmla="*/ 2075740 w 4779369"/>
                <a:gd name="connsiteY21-1318" fmla="*/ 3101544 h 4714030"/>
                <a:gd name="connsiteX22-1319" fmla="*/ 2091557 w 4779369"/>
                <a:gd name="connsiteY22-1320" fmla="*/ 3245802 h 4714030"/>
                <a:gd name="connsiteX23-1321" fmla="*/ 2235869 w 4779369"/>
                <a:gd name="connsiteY23-1322" fmla="*/ 3487372 h 4714030"/>
                <a:gd name="connsiteX24-1323" fmla="*/ 2353186 w 4779369"/>
                <a:gd name="connsiteY24-1324" fmla="*/ 3535124 h 4714030"/>
                <a:gd name="connsiteX25-1325" fmla="*/ 2459892 w 4779369"/>
                <a:gd name="connsiteY25-1326" fmla="*/ 3601767 h 4714030"/>
                <a:gd name="connsiteX26-1327" fmla="*/ 2570842 w 4779369"/>
                <a:gd name="connsiteY26-1328" fmla="*/ 4473093 h 4714030"/>
                <a:gd name="connsiteX27-1329" fmla="*/ 1699516 w 4779369"/>
                <a:gd name="connsiteY27-1330" fmla="*/ 4584044 h 4714030"/>
                <a:gd name="connsiteX28-1331" fmla="*/ 1588565 w 4779369"/>
                <a:gd name="connsiteY28-1332" fmla="*/ 3712718 h 4714030"/>
                <a:gd name="connsiteX29-1333" fmla="*/ 1645376 w 4779369"/>
                <a:gd name="connsiteY29-1334" fmla="*/ 3640232 h 4714030"/>
                <a:gd name="connsiteX30-1335" fmla="*/ 1654346 w 4779369"/>
                <a:gd name="connsiteY30-1336" fmla="*/ 3358982 h 4714030"/>
                <a:gd name="connsiteX31-1337" fmla="*/ 1557620 w 4779369"/>
                <a:gd name="connsiteY31-1338" fmla="*/ 3167736 h 4714030"/>
                <a:gd name="connsiteX32-1339" fmla="*/ 1489568 w 4779369"/>
                <a:gd name="connsiteY32-1340" fmla="*/ 3145159 h 4714030"/>
                <a:gd name="connsiteX33-1341" fmla="*/ 610434 w 4779369"/>
                <a:gd name="connsiteY33-1342" fmla="*/ 2818009 h 4714030"/>
                <a:gd name="connsiteX34-1343" fmla="*/ 329331 w 4779369"/>
                <a:gd name="connsiteY34-1344" fmla="*/ 610434 h 4714030"/>
                <a:gd name="connsiteX35-1345" fmla="*/ 2536907 w 4779369"/>
                <a:gd name="connsiteY35-1346" fmla="*/ 329331 h 4714030"/>
                <a:gd name="connsiteX36-1347" fmla="*/ 3068123 w 4779369"/>
                <a:gd name="connsiteY36-1348" fmla="*/ 1080399 h 4714030"/>
                <a:gd name="connsiteX37-1349" fmla="*/ 3127186 w 4779369"/>
                <a:gd name="connsiteY37-1350" fmla="*/ 1193698 h 4714030"/>
                <a:gd name="connsiteX38-1351" fmla="*/ 3336570 w 4779369"/>
                <a:gd name="connsiteY38-1352" fmla="*/ 1239409 h 4714030"/>
                <a:gd name="connsiteX39-1353" fmla="*/ 3545953 w 4779369"/>
                <a:gd name="connsiteY39-1354" fmla="*/ 1193698 h 4714030"/>
                <a:gd name="connsiteX40-1355" fmla="*/ 3667106 w 4779369"/>
                <a:gd name="connsiteY40-1356" fmla="*/ 1060681 h 4714030"/>
                <a:gd name="connsiteX41-1357" fmla="*/ 4538432 w 4779369"/>
                <a:gd name="connsiteY41-1358" fmla="*/ 949730 h 4714030"/>
                <a:gd name="connsiteX0-1359" fmla="*/ 4538432 w 4779369"/>
                <a:gd name="connsiteY0-1360" fmla="*/ 949730 h 4714030"/>
                <a:gd name="connsiteX1-1361" fmla="*/ 4649383 w 4779369"/>
                <a:gd name="connsiteY1-1362" fmla="*/ 1821057 h 4714030"/>
                <a:gd name="connsiteX2-1363" fmla="*/ 3778057 w 4779369"/>
                <a:gd name="connsiteY2-1364" fmla="*/ 1932008 h 4714030"/>
                <a:gd name="connsiteX3-1365" fmla="*/ 3686799 w 4779369"/>
                <a:gd name="connsiteY3-1366" fmla="*/ 1845408 h 4714030"/>
                <a:gd name="connsiteX4-1367" fmla="*/ 3606598 w 4779369"/>
                <a:gd name="connsiteY4-1368" fmla="*/ 1770199 h 4714030"/>
                <a:gd name="connsiteX5-1369" fmla="*/ 3336570 w 4779369"/>
                <a:gd name="connsiteY5-1370" fmla="*/ 1691032 h 4714030"/>
                <a:gd name="connsiteX6-1371" fmla="*/ 3192952 w 4779369"/>
                <a:gd name="connsiteY6-1372" fmla="*/ 1711872 h 4714030"/>
                <a:gd name="connsiteX7-1373" fmla="*/ 3126960 w 4779369"/>
                <a:gd name="connsiteY7-1374" fmla="*/ 1827523 h 4714030"/>
                <a:gd name="connsiteX8-1375" fmla="*/ 3048503 w 4779369"/>
                <a:gd name="connsiteY8-1376" fmla="*/ 2123573 h 4714030"/>
                <a:gd name="connsiteX9-1377" fmla="*/ 2997806 w 4779369"/>
                <a:gd name="connsiteY9-1378" fmla="*/ 2275931 h 4714030"/>
                <a:gd name="connsiteX10-1379" fmla="*/ 3162873 w 4779369"/>
                <a:gd name="connsiteY10-1380" fmla="*/ 2503824 h 4714030"/>
                <a:gd name="connsiteX11-1381" fmla="*/ 3356427 w 4779369"/>
                <a:gd name="connsiteY11-1382" fmla="*/ 2595846 h 4714030"/>
                <a:gd name="connsiteX12-1383" fmla="*/ 3454240 w 4779369"/>
                <a:gd name="connsiteY12-1384" fmla="*/ 2587267 h 4714030"/>
                <a:gd name="connsiteX13-1385" fmla="*/ 4029121 w 4779369"/>
                <a:gd name="connsiteY13-1386" fmla="*/ 2685987 h 4714030"/>
                <a:gd name="connsiteX14-1387" fmla="*/ 4140072 w 4779369"/>
                <a:gd name="connsiteY14-1388" fmla="*/ 3557314 h 4714030"/>
                <a:gd name="connsiteX15-1389" fmla="*/ 3268745 w 4779369"/>
                <a:gd name="connsiteY15-1390" fmla="*/ 3668264 h 4714030"/>
                <a:gd name="connsiteX16-1391" fmla="*/ 3029106 w 4779369"/>
                <a:gd name="connsiteY16-1392" fmla="*/ 3136468 h 4714030"/>
                <a:gd name="connsiteX17-1393" fmla="*/ 3024015 w 4779369"/>
                <a:gd name="connsiteY17-1394" fmla="*/ 3025265 h 4714030"/>
                <a:gd name="connsiteX18-1395" fmla="*/ 2886424 w 4779369"/>
                <a:gd name="connsiteY18-1396" fmla="*/ 2860950 h 4714030"/>
                <a:gd name="connsiteX19-1397" fmla="*/ 2598603 w 4779369"/>
                <a:gd name="connsiteY19-1398" fmla="*/ 2768115 h 4714030"/>
                <a:gd name="connsiteX20-1399" fmla="*/ 2138389 w 4779369"/>
                <a:gd name="connsiteY20-1400" fmla="*/ 3042691 h 4714030"/>
                <a:gd name="connsiteX21-1401" fmla="*/ 2091557 w 4779369"/>
                <a:gd name="connsiteY21-1402" fmla="*/ 3245802 h 4714030"/>
                <a:gd name="connsiteX22-1403" fmla="*/ 2235869 w 4779369"/>
                <a:gd name="connsiteY22-1404" fmla="*/ 3487372 h 4714030"/>
                <a:gd name="connsiteX23-1405" fmla="*/ 2353186 w 4779369"/>
                <a:gd name="connsiteY23-1406" fmla="*/ 3535124 h 4714030"/>
                <a:gd name="connsiteX24-1407" fmla="*/ 2459892 w 4779369"/>
                <a:gd name="connsiteY24-1408" fmla="*/ 3601767 h 4714030"/>
                <a:gd name="connsiteX25-1409" fmla="*/ 2570842 w 4779369"/>
                <a:gd name="connsiteY25-1410" fmla="*/ 4473093 h 4714030"/>
                <a:gd name="connsiteX26-1411" fmla="*/ 1699516 w 4779369"/>
                <a:gd name="connsiteY26-1412" fmla="*/ 4584044 h 4714030"/>
                <a:gd name="connsiteX27-1413" fmla="*/ 1588565 w 4779369"/>
                <a:gd name="connsiteY27-1414" fmla="*/ 3712718 h 4714030"/>
                <a:gd name="connsiteX28-1415" fmla="*/ 1645376 w 4779369"/>
                <a:gd name="connsiteY28-1416" fmla="*/ 3640232 h 4714030"/>
                <a:gd name="connsiteX29-1417" fmla="*/ 1654346 w 4779369"/>
                <a:gd name="connsiteY29-1418" fmla="*/ 3358982 h 4714030"/>
                <a:gd name="connsiteX30-1419" fmla="*/ 1557620 w 4779369"/>
                <a:gd name="connsiteY30-1420" fmla="*/ 3167736 h 4714030"/>
                <a:gd name="connsiteX31-1421" fmla="*/ 1489568 w 4779369"/>
                <a:gd name="connsiteY31-1422" fmla="*/ 3145159 h 4714030"/>
                <a:gd name="connsiteX32-1423" fmla="*/ 610434 w 4779369"/>
                <a:gd name="connsiteY32-1424" fmla="*/ 2818009 h 4714030"/>
                <a:gd name="connsiteX33-1425" fmla="*/ 329331 w 4779369"/>
                <a:gd name="connsiteY33-1426" fmla="*/ 610434 h 4714030"/>
                <a:gd name="connsiteX34-1427" fmla="*/ 2536907 w 4779369"/>
                <a:gd name="connsiteY34-1428" fmla="*/ 329331 h 4714030"/>
                <a:gd name="connsiteX35-1429" fmla="*/ 3068123 w 4779369"/>
                <a:gd name="connsiteY35-1430" fmla="*/ 1080399 h 4714030"/>
                <a:gd name="connsiteX36-1431" fmla="*/ 3127186 w 4779369"/>
                <a:gd name="connsiteY36-1432" fmla="*/ 1193698 h 4714030"/>
                <a:gd name="connsiteX37-1433" fmla="*/ 3336570 w 4779369"/>
                <a:gd name="connsiteY37-1434" fmla="*/ 1239409 h 4714030"/>
                <a:gd name="connsiteX38-1435" fmla="*/ 3545953 w 4779369"/>
                <a:gd name="connsiteY38-1436" fmla="*/ 1193698 h 4714030"/>
                <a:gd name="connsiteX39-1437" fmla="*/ 3667106 w 4779369"/>
                <a:gd name="connsiteY39-1438" fmla="*/ 1060681 h 4714030"/>
                <a:gd name="connsiteX40-1439" fmla="*/ 4538432 w 4779369"/>
                <a:gd name="connsiteY40-1440" fmla="*/ 949730 h 4714030"/>
                <a:gd name="connsiteX0-1441" fmla="*/ 4538432 w 4779369"/>
                <a:gd name="connsiteY0-1442" fmla="*/ 949730 h 4714030"/>
                <a:gd name="connsiteX1-1443" fmla="*/ 4649383 w 4779369"/>
                <a:gd name="connsiteY1-1444" fmla="*/ 1821057 h 4714030"/>
                <a:gd name="connsiteX2-1445" fmla="*/ 3778057 w 4779369"/>
                <a:gd name="connsiteY2-1446" fmla="*/ 1932008 h 4714030"/>
                <a:gd name="connsiteX3-1447" fmla="*/ 3686799 w 4779369"/>
                <a:gd name="connsiteY3-1448" fmla="*/ 1845408 h 4714030"/>
                <a:gd name="connsiteX4-1449" fmla="*/ 3606598 w 4779369"/>
                <a:gd name="connsiteY4-1450" fmla="*/ 1770199 h 4714030"/>
                <a:gd name="connsiteX5-1451" fmla="*/ 3336570 w 4779369"/>
                <a:gd name="connsiteY5-1452" fmla="*/ 1691032 h 4714030"/>
                <a:gd name="connsiteX6-1453" fmla="*/ 3192952 w 4779369"/>
                <a:gd name="connsiteY6-1454" fmla="*/ 1711872 h 4714030"/>
                <a:gd name="connsiteX7-1455" fmla="*/ 3126960 w 4779369"/>
                <a:gd name="connsiteY7-1456" fmla="*/ 1827523 h 4714030"/>
                <a:gd name="connsiteX8-1457" fmla="*/ 3048503 w 4779369"/>
                <a:gd name="connsiteY8-1458" fmla="*/ 2123573 h 4714030"/>
                <a:gd name="connsiteX9-1459" fmla="*/ 2997806 w 4779369"/>
                <a:gd name="connsiteY9-1460" fmla="*/ 2275931 h 4714030"/>
                <a:gd name="connsiteX10-1461" fmla="*/ 3162873 w 4779369"/>
                <a:gd name="connsiteY10-1462" fmla="*/ 2503824 h 4714030"/>
                <a:gd name="connsiteX11-1463" fmla="*/ 3356427 w 4779369"/>
                <a:gd name="connsiteY11-1464" fmla="*/ 2595846 h 4714030"/>
                <a:gd name="connsiteX12-1465" fmla="*/ 3454240 w 4779369"/>
                <a:gd name="connsiteY12-1466" fmla="*/ 2587267 h 4714030"/>
                <a:gd name="connsiteX13-1467" fmla="*/ 4029121 w 4779369"/>
                <a:gd name="connsiteY13-1468" fmla="*/ 2685987 h 4714030"/>
                <a:gd name="connsiteX14-1469" fmla="*/ 4140072 w 4779369"/>
                <a:gd name="connsiteY14-1470" fmla="*/ 3557314 h 4714030"/>
                <a:gd name="connsiteX15-1471" fmla="*/ 3268745 w 4779369"/>
                <a:gd name="connsiteY15-1472" fmla="*/ 3668264 h 4714030"/>
                <a:gd name="connsiteX16-1473" fmla="*/ 3029106 w 4779369"/>
                <a:gd name="connsiteY16-1474" fmla="*/ 3136468 h 4714030"/>
                <a:gd name="connsiteX17-1475" fmla="*/ 3024015 w 4779369"/>
                <a:gd name="connsiteY17-1476" fmla="*/ 3025265 h 4714030"/>
                <a:gd name="connsiteX18-1477" fmla="*/ 2886424 w 4779369"/>
                <a:gd name="connsiteY18-1478" fmla="*/ 2860950 h 4714030"/>
                <a:gd name="connsiteX19-1479" fmla="*/ 2598603 w 4779369"/>
                <a:gd name="connsiteY19-1480" fmla="*/ 2768115 h 4714030"/>
                <a:gd name="connsiteX20-1481" fmla="*/ 2138389 w 4779369"/>
                <a:gd name="connsiteY20-1482" fmla="*/ 3042691 h 4714030"/>
                <a:gd name="connsiteX21-1483" fmla="*/ 2091557 w 4779369"/>
                <a:gd name="connsiteY21-1484" fmla="*/ 3245802 h 4714030"/>
                <a:gd name="connsiteX22-1485" fmla="*/ 2235869 w 4779369"/>
                <a:gd name="connsiteY22-1486" fmla="*/ 3487372 h 4714030"/>
                <a:gd name="connsiteX23-1487" fmla="*/ 2353186 w 4779369"/>
                <a:gd name="connsiteY23-1488" fmla="*/ 3535124 h 4714030"/>
                <a:gd name="connsiteX24-1489" fmla="*/ 2459892 w 4779369"/>
                <a:gd name="connsiteY24-1490" fmla="*/ 3601767 h 4714030"/>
                <a:gd name="connsiteX25-1491" fmla="*/ 2570842 w 4779369"/>
                <a:gd name="connsiteY25-1492" fmla="*/ 4473093 h 4714030"/>
                <a:gd name="connsiteX26-1493" fmla="*/ 1699516 w 4779369"/>
                <a:gd name="connsiteY26-1494" fmla="*/ 4584044 h 4714030"/>
                <a:gd name="connsiteX27-1495" fmla="*/ 1588565 w 4779369"/>
                <a:gd name="connsiteY27-1496" fmla="*/ 3712718 h 4714030"/>
                <a:gd name="connsiteX28-1497" fmla="*/ 1645376 w 4779369"/>
                <a:gd name="connsiteY28-1498" fmla="*/ 3640232 h 4714030"/>
                <a:gd name="connsiteX29-1499" fmla="*/ 1654346 w 4779369"/>
                <a:gd name="connsiteY29-1500" fmla="*/ 3358982 h 4714030"/>
                <a:gd name="connsiteX30-1501" fmla="*/ 1557620 w 4779369"/>
                <a:gd name="connsiteY30-1502" fmla="*/ 3167736 h 4714030"/>
                <a:gd name="connsiteX31-1503" fmla="*/ 1489568 w 4779369"/>
                <a:gd name="connsiteY31-1504" fmla="*/ 3145159 h 4714030"/>
                <a:gd name="connsiteX32-1505" fmla="*/ 610434 w 4779369"/>
                <a:gd name="connsiteY32-1506" fmla="*/ 2818009 h 4714030"/>
                <a:gd name="connsiteX33-1507" fmla="*/ 329331 w 4779369"/>
                <a:gd name="connsiteY33-1508" fmla="*/ 610434 h 4714030"/>
                <a:gd name="connsiteX34-1509" fmla="*/ 2536907 w 4779369"/>
                <a:gd name="connsiteY34-1510" fmla="*/ 329331 h 4714030"/>
                <a:gd name="connsiteX35-1511" fmla="*/ 3068123 w 4779369"/>
                <a:gd name="connsiteY35-1512" fmla="*/ 1080399 h 4714030"/>
                <a:gd name="connsiteX36-1513" fmla="*/ 3127186 w 4779369"/>
                <a:gd name="connsiteY36-1514" fmla="*/ 1193698 h 4714030"/>
                <a:gd name="connsiteX37-1515" fmla="*/ 3336570 w 4779369"/>
                <a:gd name="connsiteY37-1516" fmla="*/ 1239409 h 4714030"/>
                <a:gd name="connsiteX38-1517" fmla="*/ 3545953 w 4779369"/>
                <a:gd name="connsiteY38-1518" fmla="*/ 1193698 h 4714030"/>
                <a:gd name="connsiteX39-1519" fmla="*/ 3667106 w 4779369"/>
                <a:gd name="connsiteY39-1520" fmla="*/ 1060681 h 4714030"/>
                <a:gd name="connsiteX40-1521" fmla="*/ 4538432 w 4779369"/>
                <a:gd name="connsiteY40-1522" fmla="*/ 949730 h 4714030"/>
                <a:gd name="connsiteX0-1523" fmla="*/ 4538432 w 4779369"/>
                <a:gd name="connsiteY0-1524" fmla="*/ 949730 h 4714030"/>
                <a:gd name="connsiteX1-1525" fmla="*/ 4649383 w 4779369"/>
                <a:gd name="connsiteY1-1526" fmla="*/ 1821057 h 4714030"/>
                <a:gd name="connsiteX2-1527" fmla="*/ 3778057 w 4779369"/>
                <a:gd name="connsiteY2-1528" fmla="*/ 1932008 h 4714030"/>
                <a:gd name="connsiteX3-1529" fmla="*/ 3686799 w 4779369"/>
                <a:gd name="connsiteY3-1530" fmla="*/ 1845408 h 4714030"/>
                <a:gd name="connsiteX4-1531" fmla="*/ 3606598 w 4779369"/>
                <a:gd name="connsiteY4-1532" fmla="*/ 1770199 h 4714030"/>
                <a:gd name="connsiteX5-1533" fmla="*/ 3336570 w 4779369"/>
                <a:gd name="connsiteY5-1534" fmla="*/ 1691032 h 4714030"/>
                <a:gd name="connsiteX6-1535" fmla="*/ 3192952 w 4779369"/>
                <a:gd name="connsiteY6-1536" fmla="*/ 1711872 h 4714030"/>
                <a:gd name="connsiteX7-1537" fmla="*/ 3126960 w 4779369"/>
                <a:gd name="connsiteY7-1538" fmla="*/ 1827523 h 4714030"/>
                <a:gd name="connsiteX8-1539" fmla="*/ 3048503 w 4779369"/>
                <a:gd name="connsiteY8-1540" fmla="*/ 2123573 h 4714030"/>
                <a:gd name="connsiteX9-1541" fmla="*/ 2997806 w 4779369"/>
                <a:gd name="connsiteY9-1542" fmla="*/ 2275931 h 4714030"/>
                <a:gd name="connsiteX10-1543" fmla="*/ 3162873 w 4779369"/>
                <a:gd name="connsiteY10-1544" fmla="*/ 2503824 h 4714030"/>
                <a:gd name="connsiteX11-1545" fmla="*/ 3356427 w 4779369"/>
                <a:gd name="connsiteY11-1546" fmla="*/ 2595846 h 4714030"/>
                <a:gd name="connsiteX12-1547" fmla="*/ 3454240 w 4779369"/>
                <a:gd name="connsiteY12-1548" fmla="*/ 2587267 h 4714030"/>
                <a:gd name="connsiteX13-1549" fmla="*/ 4029121 w 4779369"/>
                <a:gd name="connsiteY13-1550" fmla="*/ 2685987 h 4714030"/>
                <a:gd name="connsiteX14-1551" fmla="*/ 4140072 w 4779369"/>
                <a:gd name="connsiteY14-1552" fmla="*/ 3557314 h 4714030"/>
                <a:gd name="connsiteX15-1553" fmla="*/ 3268745 w 4779369"/>
                <a:gd name="connsiteY15-1554" fmla="*/ 3668264 h 4714030"/>
                <a:gd name="connsiteX16-1555" fmla="*/ 3029106 w 4779369"/>
                <a:gd name="connsiteY16-1556" fmla="*/ 3136468 h 4714030"/>
                <a:gd name="connsiteX17-1557" fmla="*/ 3024015 w 4779369"/>
                <a:gd name="connsiteY17-1558" fmla="*/ 3025265 h 4714030"/>
                <a:gd name="connsiteX18-1559" fmla="*/ 2886424 w 4779369"/>
                <a:gd name="connsiteY18-1560" fmla="*/ 2860950 h 4714030"/>
                <a:gd name="connsiteX19-1561" fmla="*/ 2598603 w 4779369"/>
                <a:gd name="connsiteY19-1562" fmla="*/ 2768115 h 4714030"/>
                <a:gd name="connsiteX20-1563" fmla="*/ 2138389 w 4779369"/>
                <a:gd name="connsiteY20-1564" fmla="*/ 3042691 h 4714030"/>
                <a:gd name="connsiteX21-1565" fmla="*/ 2091557 w 4779369"/>
                <a:gd name="connsiteY21-1566" fmla="*/ 3245802 h 4714030"/>
                <a:gd name="connsiteX22-1567" fmla="*/ 2235869 w 4779369"/>
                <a:gd name="connsiteY22-1568" fmla="*/ 3487372 h 4714030"/>
                <a:gd name="connsiteX23-1569" fmla="*/ 2353186 w 4779369"/>
                <a:gd name="connsiteY23-1570" fmla="*/ 3535124 h 4714030"/>
                <a:gd name="connsiteX24-1571" fmla="*/ 2459892 w 4779369"/>
                <a:gd name="connsiteY24-1572" fmla="*/ 3601767 h 4714030"/>
                <a:gd name="connsiteX25-1573" fmla="*/ 2570842 w 4779369"/>
                <a:gd name="connsiteY25-1574" fmla="*/ 4473093 h 4714030"/>
                <a:gd name="connsiteX26-1575" fmla="*/ 1699516 w 4779369"/>
                <a:gd name="connsiteY26-1576" fmla="*/ 4584044 h 4714030"/>
                <a:gd name="connsiteX27-1577" fmla="*/ 1588565 w 4779369"/>
                <a:gd name="connsiteY27-1578" fmla="*/ 3712718 h 4714030"/>
                <a:gd name="connsiteX28-1579" fmla="*/ 1645376 w 4779369"/>
                <a:gd name="connsiteY28-1580" fmla="*/ 3640232 h 4714030"/>
                <a:gd name="connsiteX29-1581" fmla="*/ 1654346 w 4779369"/>
                <a:gd name="connsiteY29-1582" fmla="*/ 3358982 h 4714030"/>
                <a:gd name="connsiteX30-1583" fmla="*/ 1557620 w 4779369"/>
                <a:gd name="connsiteY30-1584" fmla="*/ 3167736 h 4714030"/>
                <a:gd name="connsiteX31-1585" fmla="*/ 1489568 w 4779369"/>
                <a:gd name="connsiteY31-1586" fmla="*/ 3145159 h 4714030"/>
                <a:gd name="connsiteX32-1587" fmla="*/ 610434 w 4779369"/>
                <a:gd name="connsiteY32-1588" fmla="*/ 2818009 h 4714030"/>
                <a:gd name="connsiteX33-1589" fmla="*/ 329331 w 4779369"/>
                <a:gd name="connsiteY33-1590" fmla="*/ 610434 h 4714030"/>
                <a:gd name="connsiteX34-1591" fmla="*/ 2536907 w 4779369"/>
                <a:gd name="connsiteY34-1592" fmla="*/ 329331 h 4714030"/>
                <a:gd name="connsiteX35-1593" fmla="*/ 3068123 w 4779369"/>
                <a:gd name="connsiteY35-1594" fmla="*/ 1080399 h 4714030"/>
                <a:gd name="connsiteX36-1595" fmla="*/ 3127186 w 4779369"/>
                <a:gd name="connsiteY36-1596" fmla="*/ 1193698 h 4714030"/>
                <a:gd name="connsiteX37-1597" fmla="*/ 3336570 w 4779369"/>
                <a:gd name="connsiteY37-1598" fmla="*/ 1239409 h 4714030"/>
                <a:gd name="connsiteX38-1599" fmla="*/ 3545953 w 4779369"/>
                <a:gd name="connsiteY38-1600" fmla="*/ 1193698 h 4714030"/>
                <a:gd name="connsiteX39-1601" fmla="*/ 3667106 w 4779369"/>
                <a:gd name="connsiteY39-1602" fmla="*/ 1060681 h 4714030"/>
                <a:gd name="connsiteX40-1603" fmla="*/ 4538432 w 4779369"/>
                <a:gd name="connsiteY40-1604" fmla="*/ 949730 h 47140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</a:cxnLst>
              <a:rect l="l" t="t" r="r" b="b"/>
              <a:pathLst>
                <a:path w="4779369" h="4714030">
                  <a:moveTo>
                    <a:pt x="4538432" y="949730"/>
                  </a:moveTo>
                  <a:cubicBezTo>
                    <a:pt x="4809681" y="1159702"/>
                    <a:pt x="4859355" y="1549808"/>
                    <a:pt x="4649383" y="1821057"/>
                  </a:cubicBezTo>
                  <a:cubicBezTo>
                    <a:pt x="4439411" y="2092305"/>
                    <a:pt x="4049305" y="2141980"/>
                    <a:pt x="3778057" y="1932008"/>
                  </a:cubicBezTo>
                  <a:cubicBezTo>
                    <a:pt x="3744150" y="1905761"/>
                    <a:pt x="3713707" y="1876700"/>
                    <a:pt x="3686799" y="1845408"/>
                  </a:cubicBezTo>
                  <a:lnTo>
                    <a:pt x="3606598" y="1770199"/>
                  </a:lnTo>
                  <a:cubicBezTo>
                    <a:pt x="3529516" y="1720217"/>
                    <a:pt x="3436594" y="1691032"/>
                    <a:pt x="3336570" y="1691032"/>
                  </a:cubicBezTo>
                  <a:cubicBezTo>
                    <a:pt x="3286557" y="1691032"/>
                    <a:pt x="3238321" y="1698329"/>
                    <a:pt x="3192952" y="1711872"/>
                  </a:cubicBezTo>
                  <a:lnTo>
                    <a:pt x="3126960" y="1827523"/>
                  </a:lnTo>
                  <a:cubicBezTo>
                    <a:pt x="3110678" y="1927706"/>
                    <a:pt x="3084589" y="2026882"/>
                    <a:pt x="3048503" y="2123573"/>
                  </a:cubicBezTo>
                  <a:lnTo>
                    <a:pt x="2997806" y="2275931"/>
                  </a:lnTo>
                  <a:cubicBezTo>
                    <a:pt x="3028163" y="2362638"/>
                    <a:pt x="3083778" y="2442597"/>
                    <a:pt x="3162873" y="2503824"/>
                  </a:cubicBezTo>
                  <a:cubicBezTo>
                    <a:pt x="3222195" y="2549745"/>
                    <a:pt x="3288407" y="2580238"/>
                    <a:pt x="3356427" y="2595846"/>
                  </a:cubicBezTo>
                  <a:lnTo>
                    <a:pt x="3454240" y="2587267"/>
                  </a:lnTo>
                  <a:cubicBezTo>
                    <a:pt x="3643632" y="2524946"/>
                    <a:pt x="3859590" y="2554754"/>
                    <a:pt x="4029121" y="2685987"/>
                  </a:cubicBezTo>
                  <a:cubicBezTo>
                    <a:pt x="4300370" y="2895959"/>
                    <a:pt x="4350044" y="3286065"/>
                    <a:pt x="4140072" y="3557314"/>
                  </a:cubicBezTo>
                  <a:cubicBezTo>
                    <a:pt x="3930100" y="3828562"/>
                    <a:pt x="3539994" y="3878237"/>
                    <a:pt x="3268745" y="3668264"/>
                  </a:cubicBezTo>
                  <a:cubicBezTo>
                    <a:pt x="3099214" y="3537032"/>
                    <a:pt x="3016237" y="3335435"/>
                    <a:pt x="3029106" y="3136468"/>
                  </a:cubicBezTo>
                  <a:lnTo>
                    <a:pt x="3024015" y="3025265"/>
                  </a:lnTo>
                  <a:cubicBezTo>
                    <a:pt x="2991859" y="2963328"/>
                    <a:pt x="2957326" y="2903808"/>
                    <a:pt x="2886424" y="2860950"/>
                  </a:cubicBezTo>
                  <a:cubicBezTo>
                    <a:pt x="2815522" y="2818092"/>
                    <a:pt x="2723276" y="2737825"/>
                    <a:pt x="2598603" y="2768115"/>
                  </a:cubicBezTo>
                  <a:cubicBezTo>
                    <a:pt x="2459863" y="2887416"/>
                    <a:pt x="2303815" y="2979278"/>
                    <a:pt x="2138389" y="3042691"/>
                  </a:cubicBezTo>
                  <a:cubicBezTo>
                    <a:pt x="2028027" y="3139434"/>
                    <a:pt x="2074124" y="3158542"/>
                    <a:pt x="2091557" y="3245802"/>
                  </a:cubicBezTo>
                  <a:cubicBezTo>
                    <a:pt x="2111153" y="3343888"/>
                    <a:pt x="2168165" y="3425277"/>
                    <a:pt x="2235869" y="3487372"/>
                  </a:cubicBezTo>
                  <a:lnTo>
                    <a:pt x="2353186" y="3535124"/>
                  </a:lnTo>
                  <a:cubicBezTo>
                    <a:pt x="2390222" y="3553331"/>
                    <a:pt x="2425986" y="3575521"/>
                    <a:pt x="2459892" y="3601767"/>
                  </a:cubicBezTo>
                  <a:cubicBezTo>
                    <a:pt x="2731140" y="3811739"/>
                    <a:pt x="2780815" y="4201845"/>
                    <a:pt x="2570842" y="4473093"/>
                  </a:cubicBezTo>
                  <a:cubicBezTo>
                    <a:pt x="2360870" y="4744342"/>
                    <a:pt x="1970764" y="4794016"/>
                    <a:pt x="1699516" y="4584044"/>
                  </a:cubicBezTo>
                  <a:cubicBezTo>
                    <a:pt x="1428267" y="4374072"/>
                    <a:pt x="1378593" y="3983966"/>
                    <a:pt x="1588565" y="3712718"/>
                  </a:cubicBezTo>
                  <a:lnTo>
                    <a:pt x="1645376" y="3640232"/>
                  </a:lnTo>
                  <a:cubicBezTo>
                    <a:pt x="1674446" y="3553085"/>
                    <a:pt x="1679412" y="3455814"/>
                    <a:pt x="1654346" y="3358982"/>
                  </a:cubicBezTo>
                  <a:cubicBezTo>
                    <a:pt x="1635545" y="3286357"/>
                    <a:pt x="1601854" y="3221714"/>
                    <a:pt x="1557620" y="3167736"/>
                  </a:cubicBezTo>
                  <a:lnTo>
                    <a:pt x="1489568" y="3145159"/>
                  </a:lnTo>
                  <a:cubicBezTo>
                    <a:pt x="1180724" y="3128904"/>
                    <a:pt x="873514" y="3021658"/>
                    <a:pt x="610434" y="2818009"/>
                  </a:cubicBezTo>
                  <a:cubicBezTo>
                    <a:pt x="-76796" y="2286029"/>
                    <a:pt x="-202649" y="1297663"/>
                    <a:pt x="329331" y="610434"/>
                  </a:cubicBezTo>
                  <a:cubicBezTo>
                    <a:pt x="861312" y="-76796"/>
                    <a:pt x="1849677" y="-202650"/>
                    <a:pt x="2536907" y="329331"/>
                  </a:cubicBezTo>
                  <a:cubicBezTo>
                    <a:pt x="2794618" y="528824"/>
                    <a:pt x="2973385" y="792496"/>
                    <a:pt x="3068123" y="1080399"/>
                  </a:cubicBezTo>
                  <a:lnTo>
                    <a:pt x="3127186" y="1193698"/>
                  </a:lnTo>
                  <a:cubicBezTo>
                    <a:pt x="3190528" y="1222992"/>
                    <a:pt x="3261551" y="1239409"/>
                    <a:pt x="3336570" y="1239409"/>
                  </a:cubicBezTo>
                  <a:cubicBezTo>
                    <a:pt x="3411588" y="1239409"/>
                    <a:pt x="3482611" y="1222992"/>
                    <a:pt x="3545953" y="1193698"/>
                  </a:cubicBezTo>
                  <a:lnTo>
                    <a:pt x="3667106" y="1060681"/>
                  </a:lnTo>
                  <a:cubicBezTo>
                    <a:pt x="3877078" y="789432"/>
                    <a:pt x="4267184" y="739758"/>
                    <a:pt x="4538432" y="949730"/>
                  </a:cubicBezTo>
                  <a:close/>
                </a:path>
              </a:pathLst>
            </a:cu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2264596" flipH="1">
              <a:off x="2921403" y="1414131"/>
              <a:ext cx="4302386" cy="4243568"/>
            </a:xfrm>
            <a:custGeom>
              <a:avLst/>
              <a:gdLst>
                <a:gd name="connsiteX0" fmla="*/ 4538432 w 4779369"/>
                <a:gd name="connsiteY0" fmla="*/ 949730 h 4714030"/>
                <a:gd name="connsiteX1" fmla="*/ 4649383 w 4779369"/>
                <a:gd name="connsiteY1" fmla="*/ 1821057 h 4714030"/>
                <a:gd name="connsiteX2" fmla="*/ 3778057 w 4779369"/>
                <a:gd name="connsiteY2" fmla="*/ 1932008 h 4714030"/>
                <a:gd name="connsiteX3" fmla="*/ 3686799 w 4779369"/>
                <a:gd name="connsiteY3" fmla="*/ 1845408 h 4714030"/>
                <a:gd name="connsiteX4" fmla="*/ 3658543 w 4779369"/>
                <a:gd name="connsiteY4" fmla="*/ 1805072 h 4714030"/>
                <a:gd name="connsiteX5" fmla="*/ 3658543 w 4779369"/>
                <a:gd name="connsiteY5" fmla="*/ 1811336 h 4714030"/>
                <a:gd name="connsiteX6" fmla="*/ 3606598 w 4779369"/>
                <a:gd name="connsiteY6" fmla="*/ 1770199 h 4714030"/>
                <a:gd name="connsiteX7" fmla="*/ 3336570 w 4779369"/>
                <a:gd name="connsiteY7" fmla="*/ 1691032 h 4714030"/>
                <a:gd name="connsiteX8" fmla="*/ 3192952 w 4779369"/>
                <a:gd name="connsiteY8" fmla="*/ 1711872 h 4714030"/>
                <a:gd name="connsiteX9" fmla="*/ 3137695 w 4779369"/>
                <a:gd name="connsiteY9" fmla="*/ 1732769 h 4714030"/>
                <a:gd name="connsiteX10" fmla="*/ 3126960 w 4779369"/>
                <a:gd name="connsiteY10" fmla="*/ 1827523 h 4714030"/>
                <a:gd name="connsiteX11" fmla="*/ 3048503 w 4779369"/>
                <a:gd name="connsiteY11" fmla="*/ 2123573 h 4714030"/>
                <a:gd name="connsiteX12" fmla="*/ 2992344 w 4779369"/>
                <a:gd name="connsiteY12" fmla="*/ 2253828 h 4714030"/>
                <a:gd name="connsiteX13" fmla="*/ 2997806 w 4779369"/>
                <a:gd name="connsiteY13" fmla="*/ 2275931 h 4714030"/>
                <a:gd name="connsiteX14" fmla="*/ 3162873 w 4779369"/>
                <a:gd name="connsiteY14" fmla="*/ 2503824 h 4714030"/>
                <a:gd name="connsiteX15" fmla="*/ 3356427 w 4779369"/>
                <a:gd name="connsiteY15" fmla="*/ 2595846 h 4714030"/>
                <a:gd name="connsiteX16" fmla="*/ 3414277 w 4779369"/>
                <a:gd name="connsiteY16" fmla="*/ 2604863 h 4714030"/>
                <a:gd name="connsiteX17" fmla="*/ 3454240 w 4779369"/>
                <a:gd name="connsiteY17" fmla="*/ 2587267 h 4714030"/>
                <a:gd name="connsiteX18" fmla="*/ 4029121 w 4779369"/>
                <a:gd name="connsiteY18" fmla="*/ 2685987 h 4714030"/>
                <a:gd name="connsiteX19" fmla="*/ 4140072 w 4779369"/>
                <a:gd name="connsiteY19" fmla="*/ 3557314 h 4714030"/>
                <a:gd name="connsiteX20" fmla="*/ 3268745 w 4779369"/>
                <a:gd name="connsiteY20" fmla="*/ 3668264 h 4714030"/>
                <a:gd name="connsiteX21" fmla="*/ 3029106 w 4779369"/>
                <a:gd name="connsiteY21" fmla="*/ 3136468 h 4714030"/>
                <a:gd name="connsiteX22" fmla="*/ 3040867 w 4779369"/>
                <a:gd name="connsiteY22" fmla="*/ 3064259 h 4714030"/>
                <a:gd name="connsiteX23" fmla="*/ 3024015 w 4779369"/>
                <a:gd name="connsiteY23" fmla="*/ 3025265 h 4714030"/>
                <a:gd name="connsiteX24" fmla="*/ 2886424 w 4779369"/>
                <a:gd name="connsiteY24" fmla="*/ 2860950 h 4714030"/>
                <a:gd name="connsiteX25" fmla="*/ 2624436 w 4779369"/>
                <a:gd name="connsiteY25" fmla="*/ 2758262 h 4714030"/>
                <a:gd name="connsiteX26" fmla="*/ 2608775 w 4779369"/>
                <a:gd name="connsiteY26" fmla="*/ 2758435 h 4714030"/>
                <a:gd name="connsiteX27" fmla="*/ 2598603 w 4779369"/>
                <a:gd name="connsiteY27" fmla="*/ 2768115 h 4714030"/>
                <a:gd name="connsiteX28" fmla="*/ 2138389 w 4779369"/>
                <a:gd name="connsiteY28" fmla="*/ 3042691 h 4714030"/>
                <a:gd name="connsiteX29" fmla="*/ 2080005 w 4779369"/>
                <a:gd name="connsiteY29" fmla="*/ 3062295 h 4714030"/>
                <a:gd name="connsiteX30" fmla="*/ 2075740 w 4779369"/>
                <a:gd name="connsiteY30" fmla="*/ 3101544 h 4714030"/>
                <a:gd name="connsiteX31" fmla="*/ 2091557 w 4779369"/>
                <a:gd name="connsiteY31" fmla="*/ 3245802 h 4714030"/>
                <a:gd name="connsiteX32" fmla="*/ 2235869 w 4779369"/>
                <a:gd name="connsiteY32" fmla="*/ 3487372 h 4714030"/>
                <a:gd name="connsiteX33" fmla="*/ 2246040 w 4779369"/>
                <a:gd name="connsiteY33" fmla="*/ 3495068 h 4714030"/>
                <a:gd name="connsiteX34" fmla="*/ 2353186 w 4779369"/>
                <a:gd name="connsiteY34" fmla="*/ 3535124 h 4714030"/>
                <a:gd name="connsiteX35" fmla="*/ 2459892 w 4779369"/>
                <a:gd name="connsiteY35" fmla="*/ 3601767 h 4714030"/>
                <a:gd name="connsiteX36" fmla="*/ 2570842 w 4779369"/>
                <a:gd name="connsiteY36" fmla="*/ 4473093 h 4714030"/>
                <a:gd name="connsiteX37" fmla="*/ 1699516 w 4779369"/>
                <a:gd name="connsiteY37" fmla="*/ 4584044 h 4714030"/>
                <a:gd name="connsiteX38" fmla="*/ 1588565 w 4779369"/>
                <a:gd name="connsiteY38" fmla="*/ 3712718 h 4714030"/>
                <a:gd name="connsiteX39" fmla="*/ 1634920 w 4779369"/>
                <a:gd name="connsiteY39" fmla="*/ 3663870 h 4714030"/>
                <a:gd name="connsiteX40" fmla="*/ 1645376 w 4779369"/>
                <a:gd name="connsiteY40" fmla="*/ 3640232 h 4714030"/>
                <a:gd name="connsiteX41" fmla="*/ 1654346 w 4779369"/>
                <a:gd name="connsiteY41" fmla="*/ 3358982 h 4714030"/>
                <a:gd name="connsiteX42" fmla="*/ 1557620 w 4779369"/>
                <a:gd name="connsiteY42" fmla="*/ 3167736 h 4714030"/>
                <a:gd name="connsiteX43" fmla="*/ 1536748 w 4779369"/>
                <a:gd name="connsiteY43" fmla="*/ 3145662 h 4714030"/>
                <a:gd name="connsiteX44" fmla="*/ 1489568 w 4779369"/>
                <a:gd name="connsiteY44" fmla="*/ 3145159 h 4714030"/>
                <a:gd name="connsiteX45" fmla="*/ 610434 w 4779369"/>
                <a:gd name="connsiteY45" fmla="*/ 2818009 h 4714030"/>
                <a:gd name="connsiteX46" fmla="*/ 329331 w 4779369"/>
                <a:gd name="connsiteY46" fmla="*/ 610434 h 4714030"/>
                <a:gd name="connsiteX47" fmla="*/ 2536907 w 4779369"/>
                <a:gd name="connsiteY47" fmla="*/ 329331 h 4714030"/>
                <a:gd name="connsiteX48" fmla="*/ 3068123 w 4779369"/>
                <a:gd name="connsiteY48" fmla="*/ 1080399 h 4714030"/>
                <a:gd name="connsiteX49" fmla="*/ 3094483 w 4779369"/>
                <a:gd name="connsiteY49" fmla="*/ 1175656 h 4714030"/>
                <a:gd name="connsiteX50" fmla="*/ 3127186 w 4779369"/>
                <a:gd name="connsiteY50" fmla="*/ 1193698 h 4714030"/>
                <a:gd name="connsiteX51" fmla="*/ 3336570 w 4779369"/>
                <a:gd name="connsiteY51" fmla="*/ 1239409 h 4714030"/>
                <a:gd name="connsiteX52" fmla="*/ 3545953 w 4779369"/>
                <a:gd name="connsiteY52" fmla="*/ 1193698 h 4714030"/>
                <a:gd name="connsiteX53" fmla="*/ 3604045 w 4779369"/>
                <a:gd name="connsiteY53" fmla="*/ 1161650 h 4714030"/>
                <a:gd name="connsiteX54" fmla="*/ 3667106 w 4779369"/>
                <a:gd name="connsiteY54" fmla="*/ 1060681 h 4714030"/>
                <a:gd name="connsiteX55" fmla="*/ 4538432 w 4779369"/>
                <a:gd name="connsiteY55" fmla="*/ 949730 h 4714030"/>
                <a:gd name="connsiteX0-1" fmla="*/ 4538432 w 4779369"/>
                <a:gd name="connsiteY0-2" fmla="*/ 949730 h 4714030"/>
                <a:gd name="connsiteX1-3" fmla="*/ 4649383 w 4779369"/>
                <a:gd name="connsiteY1-4" fmla="*/ 1821057 h 4714030"/>
                <a:gd name="connsiteX2-5" fmla="*/ 3778057 w 4779369"/>
                <a:gd name="connsiteY2-6" fmla="*/ 1932008 h 4714030"/>
                <a:gd name="connsiteX3-7" fmla="*/ 3686799 w 4779369"/>
                <a:gd name="connsiteY3-8" fmla="*/ 1845408 h 4714030"/>
                <a:gd name="connsiteX4-9" fmla="*/ 3658543 w 4779369"/>
                <a:gd name="connsiteY4-10" fmla="*/ 1805072 h 4714030"/>
                <a:gd name="connsiteX5-11" fmla="*/ 3658543 w 4779369"/>
                <a:gd name="connsiteY5-12" fmla="*/ 1811336 h 4714030"/>
                <a:gd name="connsiteX6-13" fmla="*/ 3606598 w 4779369"/>
                <a:gd name="connsiteY6-14" fmla="*/ 1770199 h 4714030"/>
                <a:gd name="connsiteX7-15" fmla="*/ 3336570 w 4779369"/>
                <a:gd name="connsiteY7-16" fmla="*/ 1691032 h 4714030"/>
                <a:gd name="connsiteX8-17" fmla="*/ 3192952 w 4779369"/>
                <a:gd name="connsiteY8-18" fmla="*/ 1711872 h 4714030"/>
                <a:gd name="connsiteX9-19" fmla="*/ 3137695 w 4779369"/>
                <a:gd name="connsiteY9-20" fmla="*/ 1732769 h 4714030"/>
                <a:gd name="connsiteX10-21" fmla="*/ 3126960 w 4779369"/>
                <a:gd name="connsiteY10-22" fmla="*/ 1827523 h 4714030"/>
                <a:gd name="connsiteX11-23" fmla="*/ 3048503 w 4779369"/>
                <a:gd name="connsiteY11-24" fmla="*/ 2123573 h 4714030"/>
                <a:gd name="connsiteX12-25" fmla="*/ 2992344 w 4779369"/>
                <a:gd name="connsiteY12-26" fmla="*/ 2253828 h 4714030"/>
                <a:gd name="connsiteX13-27" fmla="*/ 2997806 w 4779369"/>
                <a:gd name="connsiteY13-28" fmla="*/ 2275931 h 4714030"/>
                <a:gd name="connsiteX14-29" fmla="*/ 3162873 w 4779369"/>
                <a:gd name="connsiteY14-30" fmla="*/ 2503824 h 4714030"/>
                <a:gd name="connsiteX15-31" fmla="*/ 3356427 w 4779369"/>
                <a:gd name="connsiteY15-32" fmla="*/ 2595846 h 4714030"/>
                <a:gd name="connsiteX16-33" fmla="*/ 3414277 w 4779369"/>
                <a:gd name="connsiteY16-34" fmla="*/ 2604863 h 4714030"/>
                <a:gd name="connsiteX17-35" fmla="*/ 3454240 w 4779369"/>
                <a:gd name="connsiteY17-36" fmla="*/ 2587267 h 4714030"/>
                <a:gd name="connsiteX18-37" fmla="*/ 4029121 w 4779369"/>
                <a:gd name="connsiteY18-38" fmla="*/ 2685987 h 4714030"/>
                <a:gd name="connsiteX19-39" fmla="*/ 4140072 w 4779369"/>
                <a:gd name="connsiteY19-40" fmla="*/ 3557314 h 4714030"/>
                <a:gd name="connsiteX20-41" fmla="*/ 3268745 w 4779369"/>
                <a:gd name="connsiteY20-42" fmla="*/ 3668264 h 4714030"/>
                <a:gd name="connsiteX21-43" fmla="*/ 3029106 w 4779369"/>
                <a:gd name="connsiteY21-44" fmla="*/ 3136468 h 4714030"/>
                <a:gd name="connsiteX22-45" fmla="*/ 3040867 w 4779369"/>
                <a:gd name="connsiteY22-46" fmla="*/ 3064259 h 4714030"/>
                <a:gd name="connsiteX23-47" fmla="*/ 3024015 w 4779369"/>
                <a:gd name="connsiteY23-48" fmla="*/ 3025265 h 4714030"/>
                <a:gd name="connsiteX24-49" fmla="*/ 2886424 w 4779369"/>
                <a:gd name="connsiteY24-50" fmla="*/ 2860950 h 4714030"/>
                <a:gd name="connsiteX25-51" fmla="*/ 2624436 w 4779369"/>
                <a:gd name="connsiteY25-52" fmla="*/ 2758262 h 4714030"/>
                <a:gd name="connsiteX26-53" fmla="*/ 2608775 w 4779369"/>
                <a:gd name="connsiteY26-54" fmla="*/ 2758435 h 4714030"/>
                <a:gd name="connsiteX27-55" fmla="*/ 2598603 w 4779369"/>
                <a:gd name="connsiteY27-56" fmla="*/ 2768115 h 4714030"/>
                <a:gd name="connsiteX28-57" fmla="*/ 2138389 w 4779369"/>
                <a:gd name="connsiteY28-58" fmla="*/ 3042691 h 4714030"/>
                <a:gd name="connsiteX29-59" fmla="*/ 2080005 w 4779369"/>
                <a:gd name="connsiteY29-60" fmla="*/ 3062295 h 4714030"/>
                <a:gd name="connsiteX30-61" fmla="*/ 2075740 w 4779369"/>
                <a:gd name="connsiteY30-62" fmla="*/ 3101544 h 4714030"/>
                <a:gd name="connsiteX31-63" fmla="*/ 2091557 w 4779369"/>
                <a:gd name="connsiteY31-64" fmla="*/ 3245802 h 4714030"/>
                <a:gd name="connsiteX32-65" fmla="*/ 2235869 w 4779369"/>
                <a:gd name="connsiteY32-66" fmla="*/ 3487372 h 4714030"/>
                <a:gd name="connsiteX33-67" fmla="*/ 2246040 w 4779369"/>
                <a:gd name="connsiteY33-68" fmla="*/ 3495068 h 4714030"/>
                <a:gd name="connsiteX34-69" fmla="*/ 2353186 w 4779369"/>
                <a:gd name="connsiteY34-70" fmla="*/ 3535124 h 4714030"/>
                <a:gd name="connsiteX35-71" fmla="*/ 2459892 w 4779369"/>
                <a:gd name="connsiteY35-72" fmla="*/ 3601767 h 4714030"/>
                <a:gd name="connsiteX36-73" fmla="*/ 2570842 w 4779369"/>
                <a:gd name="connsiteY36-74" fmla="*/ 4473093 h 4714030"/>
                <a:gd name="connsiteX37-75" fmla="*/ 1699516 w 4779369"/>
                <a:gd name="connsiteY37-76" fmla="*/ 4584044 h 4714030"/>
                <a:gd name="connsiteX38-77" fmla="*/ 1588565 w 4779369"/>
                <a:gd name="connsiteY38-78" fmla="*/ 3712718 h 4714030"/>
                <a:gd name="connsiteX39-79" fmla="*/ 1634920 w 4779369"/>
                <a:gd name="connsiteY39-80" fmla="*/ 3663870 h 4714030"/>
                <a:gd name="connsiteX40-81" fmla="*/ 1645376 w 4779369"/>
                <a:gd name="connsiteY40-82" fmla="*/ 3640232 h 4714030"/>
                <a:gd name="connsiteX41-83" fmla="*/ 1654346 w 4779369"/>
                <a:gd name="connsiteY41-84" fmla="*/ 3358982 h 4714030"/>
                <a:gd name="connsiteX42-85" fmla="*/ 1557620 w 4779369"/>
                <a:gd name="connsiteY42-86" fmla="*/ 3167736 h 4714030"/>
                <a:gd name="connsiteX43-87" fmla="*/ 1536748 w 4779369"/>
                <a:gd name="connsiteY43-88" fmla="*/ 3145662 h 4714030"/>
                <a:gd name="connsiteX44-89" fmla="*/ 1489568 w 4779369"/>
                <a:gd name="connsiteY44-90" fmla="*/ 3145159 h 4714030"/>
                <a:gd name="connsiteX45-91" fmla="*/ 610434 w 4779369"/>
                <a:gd name="connsiteY45-92" fmla="*/ 2818009 h 4714030"/>
                <a:gd name="connsiteX46-93" fmla="*/ 329331 w 4779369"/>
                <a:gd name="connsiteY46-94" fmla="*/ 610434 h 4714030"/>
                <a:gd name="connsiteX47-95" fmla="*/ 2536907 w 4779369"/>
                <a:gd name="connsiteY47-96" fmla="*/ 329331 h 4714030"/>
                <a:gd name="connsiteX48-97" fmla="*/ 3068123 w 4779369"/>
                <a:gd name="connsiteY48-98" fmla="*/ 1080399 h 4714030"/>
                <a:gd name="connsiteX49-99" fmla="*/ 3127186 w 4779369"/>
                <a:gd name="connsiteY49-100" fmla="*/ 1193698 h 4714030"/>
                <a:gd name="connsiteX50-101" fmla="*/ 3336570 w 4779369"/>
                <a:gd name="connsiteY50-102" fmla="*/ 1239409 h 4714030"/>
                <a:gd name="connsiteX51-103" fmla="*/ 3545953 w 4779369"/>
                <a:gd name="connsiteY51-104" fmla="*/ 1193698 h 4714030"/>
                <a:gd name="connsiteX52-105" fmla="*/ 3604045 w 4779369"/>
                <a:gd name="connsiteY52-106" fmla="*/ 1161650 h 4714030"/>
                <a:gd name="connsiteX53-107" fmla="*/ 3667106 w 4779369"/>
                <a:gd name="connsiteY53-108" fmla="*/ 1060681 h 4714030"/>
                <a:gd name="connsiteX54-109" fmla="*/ 4538432 w 4779369"/>
                <a:gd name="connsiteY54-110" fmla="*/ 949730 h 4714030"/>
                <a:gd name="connsiteX0-111" fmla="*/ 4538432 w 4779369"/>
                <a:gd name="connsiteY0-112" fmla="*/ 949730 h 4714030"/>
                <a:gd name="connsiteX1-113" fmla="*/ 4649383 w 4779369"/>
                <a:gd name="connsiteY1-114" fmla="*/ 1821057 h 4714030"/>
                <a:gd name="connsiteX2-115" fmla="*/ 3778057 w 4779369"/>
                <a:gd name="connsiteY2-116" fmla="*/ 1932008 h 4714030"/>
                <a:gd name="connsiteX3-117" fmla="*/ 3686799 w 4779369"/>
                <a:gd name="connsiteY3-118" fmla="*/ 1845408 h 4714030"/>
                <a:gd name="connsiteX4-119" fmla="*/ 3658543 w 4779369"/>
                <a:gd name="connsiteY4-120" fmla="*/ 1805072 h 4714030"/>
                <a:gd name="connsiteX5-121" fmla="*/ 3658543 w 4779369"/>
                <a:gd name="connsiteY5-122" fmla="*/ 1811336 h 4714030"/>
                <a:gd name="connsiteX6-123" fmla="*/ 3606598 w 4779369"/>
                <a:gd name="connsiteY6-124" fmla="*/ 1770199 h 4714030"/>
                <a:gd name="connsiteX7-125" fmla="*/ 3336570 w 4779369"/>
                <a:gd name="connsiteY7-126" fmla="*/ 1691032 h 4714030"/>
                <a:gd name="connsiteX8-127" fmla="*/ 3192952 w 4779369"/>
                <a:gd name="connsiteY8-128" fmla="*/ 1711872 h 4714030"/>
                <a:gd name="connsiteX9-129" fmla="*/ 3126960 w 4779369"/>
                <a:gd name="connsiteY9-130" fmla="*/ 1827523 h 4714030"/>
                <a:gd name="connsiteX10-131" fmla="*/ 3048503 w 4779369"/>
                <a:gd name="connsiteY10-132" fmla="*/ 2123573 h 4714030"/>
                <a:gd name="connsiteX11-133" fmla="*/ 2992344 w 4779369"/>
                <a:gd name="connsiteY11-134" fmla="*/ 2253828 h 4714030"/>
                <a:gd name="connsiteX12-135" fmla="*/ 2997806 w 4779369"/>
                <a:gd name="connsiteY12-136" fmla="*/ 2275931 h 4714030"/>
                <a:gd name="connsiteX13-137" fmla="*/ 3162873 w 4779369"/>
                <a:gd name="connsiteY13-138" fmla="*/ 2503824 h 4714030"/>
                <a:gd name="connsiteX14-139" fmla="*/ 3356427 w 4779369"/>
                <a:gd name="connsiteY14-140" fmla="*/ 2595846 h 4714030"/>
                <a:gd name="connsiteX15-141" fmla="*/ 3414277 w 4779369"/>
                <a:gd name="connsiteY15-142" fmla="*/ 2604863 h 4714030"/>
                <a:gd name="connsiteX16-143" fmla="*/ 3454240 w 4779369"/>
                <a:gd name="connsiteY16-144" fmla="*/ 2587267 h 4714030"/>
                <a:gd name="connsiteX17-145" fmla="*/ 4029121 w 4779369"/>
                <a:gd name="connsiteY17-146" fmla="*/ 2685987 h 4714030"/>
                <a:gd name="connsiteX18-147" fmla="*/ 4140072 w 4779369"/>
                <a:gd name="connsiteY18-148" fmla="*/ 3557314 h 4714030"/>
                <a:gd name="connsiteX19-149" fmla="*/ 3268745 w 4779369"/>
                <a:gd name="connsiteY19-150" fmla="*/ 3668264 h 4714030"/>
                <a:gd name="connsiteX20-151" fmla="*/ 3029106 w 4779369"/>
                <a:gd name="connsiteY20-152" fmla="*/ 3136468 h 4714030"/>
                <a:gd name="connsiteX21-153" fmla="*/ 3040867 w 4779369"/>
                <a:gd name="connsiteY21-154" fmla="*/ 3064259 h 4714030"/>
                <a:gd name="connsiteX22-155" fmla="*/ 3024015 w 4779369"/>
                <a:gd name="connsiteY22-156" fmla="*/ 3025265 h 4714030"/>
                <a:gd name="connsiteX23-157" fmla="*/ 2886424 w 4779369"/>
                <a:gd name="connsiteY23-158" fmla="*/ 2860950 h 4714030"/>
                <a:gd name="connsiteX24-159" fmla="*/ 2624436 w 4779369"/>
                <a:gd name="connsiteY24-160" fmla="*/ 2758262 h 4714030"/>
                <a:gd name="connsiteX25-161" fmla="*/ 2608775 w 4779369"/>
                <a:gd name="connsiteY25-162" fmla="*/ 2758435 h 4714030"/>
                <a:gd name="connsiteX26-163" fmla="*/ 2598603 w 4779369"/>
                <a:gd name="connsiteY26-164" fmla="*/ 2768115 h 4714030"/>
                <a:gd name="connsiteX27-165" fmla="*/ 2138389 w 4779369"/>
                <a:gd name="connsiteY27-166" fmla="*/ 3042691 h 4714030"/>
                <a:gd name="connsiteX28-167" fmla="*/ 2080005 w 4779369"/>
                <a:gd name="connsiteY28-168" fmla="*/ 3062295 h 4714030"/>
                <a:gd name="connsiteX29-169" fmla="*/ 2075740 w 4779369"/>
                <a:gd name="connsiteY29-170" fmla="*/ 3101544 h 4714030"/>
                <a:gd name="connsiteX30-171" fmla="*/ 2091557 w 4779369"/>
                <a:gd name="connsiteY30-172" fmla="*/ 3245802 h 4714030"/>
                <a:gd name="connsiteX31-173" fmla="*/ 2235869 w 4779369"/>
                <a:gd name="connsiteY31-174" fmla="*/ 3487372 h 4714030"/>
                <a:gd name="connsiteX32-175" fmla="*/ 2246040 w 4779369"/>
                <a:gd name="connsiteY32-176" fmla="*/ 3495068 h 4714030"/>
                <a:gd name="connsiteX33-177" fmla="*/ 2353186 w 4779369"/>
                <a:gd name="connsiteY33-178" fmla="*/ 3535124 h 4714030"/>
                <a:gd name="connsiteX34-179" fmla="*/ 2459892 w 4779369"/>
                <a:gd name="connsiteY34-180" fmla="*/ 3601767 h 4714030"/>
                <a:gd name="connsiteX35-181" fmla="*/ 2570842 w 4779369"/>
                <a:gd name="connsiteY35-182" fmla="*/ 4473093 h 4714030"/>
                <a:gd name="connsiteX36-183" fmla="*/ 1699516 w 4779369"/>
                <a:gd name="connsiteY36-184" fmla="*/ 4584044 h 4714030"/>
                <a:gd name="connsiteX37-185" fmla="*/ 1588565 w 4779369"/>
                <a:gd name="connsiteY37-186" fmla="*/ 3712718 h 4714030"/>
                <a:gd name="connsiteX38-187" fmla="*/ 1634920 w 4779369"/>
                <a:gd name="connsiteY38-188" fmla="*/ 3663870 h 4714030"/>
                <a:gd name="connsiteX39-189" fmla="*/ 1645376 w 4779369"/>
                <a:gd name="connsiteY39-190" fmla="*/ 3640232 h 4714030"/>
                <a:gd name="connsiteX40-191" fmla="*/ 1654346 w 4779369"/>
                <a:gd name="connsiteY40-192" fmla="*/ 3358982 h 4714030"/>
                <a:gd name="connsiteX41-193" fmla="*/ 1557620 w 4779369"/>
                <a:gd name="connsiteY41-194" fmla="*/ 3167736 h 4714030"/>
                <a:gd name="connsiteX42-195" fmla="*/ 1536748 w 4779369"/>
                <a:gd name="connsiteY42-196" fmla="*/ 3145662 h 4714030"/>
                <a:gd name="connsiteX43-197" fmla="*/ 1489568 w 4779369"/>
                <a:gd name="connsiteY43-198" fmla="*/ 3145159 h 4714030"/>
                <a:gd name="connsiteX44-199" fmla="*/ 610434 w 4779369"/>
                <a:gd name="connsiteY44-200" fmla="*/ 2818009 h 4714030"/>
                <a:gd name="connsiteX45-201" fmla="*/ 329331 w 4779369"/>
                <a:gd name="connsiteY45-202" fmla="*/ 610434 h 4714030"/>
                <a:gd name="connsiteX46-203" fmla="*/ 2536907 w 4779369"/>
                <a:gd name="connsiteY46-204" fmla="*/ 329331 h 4714030"/>
                <a:gd name="connsiteX47-205" fmla="*/ 3068123 w 4779369"/>
                <a:gd name="connsiteY47-206" fmla="*/ 1080399 h 4714030"/>
                <a:gd name="connsiteX48-207" fmla="*/ 3127186 w 4779369"/>
                <a:gd name="connsiteY48-208" fmla="*/ 1193698 h 4714030"/>
                <a:gd name="connsiteX49-209" fmla="*/ 3336570 w 4779369"/>
                <a:gd name="connsiteY49-210" fmla="*/ 1239409 h 4714030"/>
                <a:gd name="connsiteX50-211" fmla="*/ 3545953 w 4779369"/>
                <a:gd name="connsiteY50-212" fmla="*/ 1193698 h 4714030"/>
                <a:gd name="connsiteX51-213" fmla="*/ 3604045 w 4779369"/>
                <a:gd name="connsiteY51-214" fmla="*/ 1161650 h 4714030"/>
                <a:gd name="connsiteX52-215" fmla="*/ 3667106 w 4779369"/>
                <a:gd name="connsiteY52-216" fmla="*/ 1060681 h 4714030"/>
                <a:gd name="connsiteX53-217" fmla="*/ 4538432 w 4779369"/>
                <a:gd name="connsiteY53-218" fmla="*/ 949730 h 4714030"/>
                <a:gd name="connsiteX0-219" fmla="*/ 4538432 w 4779369"/>
                <a:gd name="connsiteY0-220" fmla="*/ 949730 h 4714030"/>
                <a:gd name="connsiteX1-221" fmla="*/ 4649383 w 4779369"/>
                <a:gd name="connsiteY1-222" fmla="*/ 1821057 h 4714030"/>
                <a:gd name="connsiteX2-223" fmla="*/ 3778057 w 4779369"/>
                <a:gd name="connsiteY2-224" fmla="*/ 1932008 h 4714030"/>
                <a:gd name="connsiteX3-225" fmla="*/ 3686799 w 4779369"/>
                <a:gd name="connsiteY3-226" fmla="*/ 1845408 h 4714030"/>
                <a:gd name="connsiteX4-227" fmla="*/ 3658543 w 4779369"/>
                <a:gd name="connsiteY4-228" fmla="*/ 1805072 h 4714030"/>
                <a:gd name="connsiteX5-229" fmla="*/ 3606598 w 4779369"/>
                <a:gd name="connsiteY5-230" fmla="*/ 1770199 h 4714030"/>
                <a:gd name="connsiteX6-231" fmla="*/ 3336570 w 4779369"/>
                <a:gd name="connsiteY6-232" fmla="*/ 1691032 h 4714030"/>
                <a:gd name="connsiteX7-233" fmla="*/ 3192952 w 4779369"/>
                <a:gd name="connsiteY7-234" fmla="*/ 1711872 h 4714030"/>
                <a:gd name="connsiteX8-235" fmla="*/ 3126960 w 4779369"/>
                <a:gd name="connsiteY8-236" fmla="*/ 1827523 h 4714030"/>
                <a:gd name="connsiteX9-237" fmla="*/ 3048503 w 4779369"/>
                <a:gd name="connsiteY9-238" fmla="*/ 2123573 h 4714030"/>
                <a:gd name="connsiteX10-239" fmla="*/ 2992344 w 4779369"/>
                <a:gd name="connsiteY10-240" fmla="*/ 2253828 h 4714030"/>
                <a:gd name="connsiteX11-241" fmla="*/ 2997806 w 4779369"/>
                <a:gd name="connsiteY11-242" fmla="*/ 2275931 h 4714030"/>
                <a:gd name="connsiteX12-243" fmla="*/ 3162873 w 4779369"/>
                <a:gd name="connsiteY12-244" fmla="*/ 2503824 h 4714030"/>
                <a:gd name="connsiteX13-245" fmla="*/ 3356427 w 4779369"/>
                <a:gd name="connsiteY13-246" fmla="*/ 2595846 h 4714030"/>
                <a:gd name="connsiteX14-247" fmla="*/ 3414277 w 4779369"/>
                <a:gd name="connsiteY14-248" fmla="*/ 2604863 h 4714030"/>
                <a:gd name="connsiteX15-249" fmla="*/ 3454240 w 4779369"/>
                <a:gd name="connsiteY15-250" fmla="*/ 2587267 h 4714030"/>
                <a:gd name="connsiteX16-251" fmla="*/ 4029121 w 4779369"/>
                <a:gd name="connsiteY16-252" fmla="*/ 2685987 h 4714030"/>
                <a:gd name="connsiteX17-253" fmla="*/ 4140072 w 4779369"/>
                <a:gd name="connsiteY17-254" fmla="*/ 3557314 h 4714030"/>
                <a:gd name="connsiteX18-255" fmla="*/ 3268745 w 4779369"/>
                <a:gd name="connsiteY18-256" fmla="*/ 3668264 h 4714030"/>
                <a:gd name="connsiteX19-257" fmla="*/ 3029106 w 4779369"/>
                <a:gd name="connsiteY19-258" fmla="*/ 3136468 h 4714030"/>
                <a:gd name="connsiteX20-259" fmla="*/ 3040867 w 4779369"/>
                <a:gd name="connsiteY20-260" fmla="*/ 3064259 h 4714030"/>
                <a:gd name="connsiteX21-261" fmla="*/ 3024015 w 4779369"/>
                <a:gd name="connsiteY21-262" fmla="*/ 3025265 h 4714030"/>
                <a:gd name="connsiteX22-263" fmla="*/ 2886424 w 4779369"/>
                <a:gd name="connsiteY22-264" fmla="*/ 2860950 h 4714030"/>
                <a:gd name="connsiteX23-265" fmla="*/ 2624436 w 4779369"/>
                <a:gd name="connsiteY23-266" fmla="*/ 2758262 h 4714030"/>
                <a:gd name="connsiteX24-267" fmla="*/ 2608775 w 4779369"/>
                <a:gd name="connsiteY24-268" fmla="*/ 2758435 h 4714030"/>
                <a:gd name="connsiteX25-269" fmla="*/ 2598603 w 4779369"/>
                <a:gd name="connsiteY25-270" fmla="*/ 2768115 h 4714030"/>
                <a:gd name="connsiteX26-271" fmla="*/ 2138389 w 4779369"/>
                <a:gd name="connsiteY26-272" fmla="*/ 3042691 h 4714030"/>
                <a:gd name="connsiteX27-273" fmla="*/ 2080005 w 4779369"/>
                <a:gd name="connsiteY27-274" fmla="*/ 3062295 h 4714030"/>
                <a:gd name="connsiteX28-275" fmla="*/ 2075740 w 4779369"/>
                <a:gd name="connsiteY28-276" fmla="*/ 3101544 h 4714030"/>
                <a:gd name="connsiteX29-277" fmla="*/ 2091557 w 4779369"/>
                <a:gd name="connsiteY29-278" fmla="*/ 3245802 h 4714030"/>
                <a:gd name="connsiteX30-279" fmla="*/ 2235869 w 4779369"/>
                <a:gd name="connsiteY30-280" fmla="*/ 3487372 h 4714030"/>
                <a:gd name="connsiteX31-281" fmla="*/ 2246040 w 4779369"/>
                <a:gd name="connsiteY31-282" fmla="*/ 3495068 h 4714030"/>
                <a:gd name="connsiteX32-283" fmla="*/ 2353186 w 4779369"/>
                <a:gd name="connsiteY32-284" fmla="*/ 3535124 h 4714030"/>
                <a:gd name="connsiteX33-285" fmla="*/ 2459892 w 4779369"/>
                <a:gd name="connsiteY33-286" fmla="*/ 3601767 h 4714030"/>
                <a:gd name="connsiteX34-287" fmla="*/ 2570842 w 4779369"/>
                <a:gd name="connsiteY34-288" fmla="*/ 4473093 h 4714030"/>
                <a:gd name="connsiteX35-289" fmla="*/ 1699516 w 4779369"/>
                <a:gd name="connsiteY35-290" fmla="*/ 4584044 h 4714030"/>
                <a:gd name="connsiteX36-291" fmla="*/ 1588565 w 4779369"/>
                <a:gd name="connsiteY36-292" fmla="*/ 3712718 h 4714030"/>
                <a:gd name="connsiteX37-293" fmla="*/ 1634920 w 4779369"/>
                <a:gd name="connsiteY37-294" fmla="*/ 3663870 h 4714030"/>
                <a:gd name="connsiteX38-295" fmla="*/ 1645376 w 4779369"/>
                <a:gd name="connsiteY38-296" fmla="*/ 3640232 h 4714030"/>
                <a:gd name="connsiteX39-297" fmla="*/ 1654346 w 4779369"/>
                <a:gd name="connsiteY39-298" fmla="*/ 3358982 h 4714030"/>
                <a:gd name="connsiteX40-299" fmla="*/ 1557620 w 4779369"/>
                <a:gd name="connsiteY40-300" fmla="*/ 3167736 h 4714030"/>
                <a:gd name="connsiteX41-301" fmla="*/ 1536748 w 4779369"/>
                <a:gd name="connsiteY41-302" fmla="*/ 3145662 h 4714030"/>
                <a:gd name="connsiteX42-303" fmla="*/ 1489568 w 4779369"/>
                <a:gd name="connsiteY42-304" fmla="*/ 3145159 h 4714030"/>
                <a:gd name="connsiteX43-305" fmla="*/ 610434 w 4779369"/>
                <a:gd name="connsiteY43-306" fmla="*/ 2818009 h 4714030"/>
                <a:gd name="connsiteX44-307" fmla="*/ 329331 w 4779369"/>
                <a:gd name="connsiteY44-308" fmla="*/ 610434 h 4714030"/>
                <a:gd name="connsiteX45-309" fmla="*/ 2536907 w 4779369"/>
                <a:gd name="connsiteY45-310" fmla="*/ 329331 h 4714030"/>
                <a:gd name="connsiteX46-311" fmla="*/ 3068123 w 4779369"/>
                <a:gd name="connsiteY46-312" fmla="*/ 1080399 h 4714030"/>
                <a:gd name="connsiteX47-313" fmla="*/ 3127186 w 4779369"/>
                <a:gd name="connsiteY47-314" fmla="*/ 1193698 h 4714030"/>
                <a:gd name="connsiteX48-315" fmla="*/ 3336570 w 4779369"/>
                <a:gd name="connsiteY48-316" fmla="*/ 1239409 h 4714030"/>
                <a:gd name="connsiteX49-317" fmla="*/ 3545953 w 4779369"/>
                <a:gd name="connsiteY49-318" fmla="*/ 1193698 h 4714030"/>
                <a:gd name="connsiteX50-319" fmla="*/ 3604045 w 4779369"/>
                <a:gd name="connsiteY50-320" fmla="*/ 1161650 h 4714030"/>
                <a:gd name="connsiteX51-321" fmla="*/ 3667106 w 4779369"/>
                <a:gd name="connsiteY51-322" fmla="*/ 1060681 h 4714030"/>
                <a:gd name="connsiteX52-323" fmla="*/ 4538432 w 4779369"/>
                <a:gd name="connsiteY52-324" fmla="*/ 949730 h 4714030"/>
                <a:gd name="connsiteX0-325" fmla="*/ 4538432 w 4779369"/>
                <a:gd name="connsiteY0-326" fmla="*/ 949730 h 4714030"/>
                <a:gd name="connsiteX1-327" fmla="*/ 4649383 w 4779369"/>
                <a:gd name="connsiteY1-328" fmla="*/ 1821057 h 4714030"/>
                <a:gd name="connsiteX2-329" fmla="*/ 3778057 w 4779369"/>
                <a:gd name="connsiteY2-330" fmla="*/ 1932008 h 4714030"/>
                <a:gd name="connsiteX3-331" fmla="*/ 3686799 w 4779369"/>
                <a:gd name="connsiteY3-332" fmla="*/ 1845408 h 4714030"/>
                <a:gd name="connsiteX4-333" fmla="*/ 3606598 w 4779369"/>
                <a:gd name="connsiteY4-334" fmla="*/ 1770199 h 4714030"/>
                <a:gd name="connsiteX5-335" fmla="*/ 3336570 w 4779369"/>
                <a:gd name="connsiteY5-336" fmla="*/ 1691032 h 4714030"/>
                <a:gd name="connsiteX6-337" fmla="*/ 3192952 w 4779369"/>
                <a:gd name="connsiteY6-338" fmla="*/ 1711872 h 4714030"/>
                <a:gd name="connsiteX7-339" fmla="*/ 3126960 w 4779369"/>
                <a:gd name="connsiteY7-340" fmla="*/ 1827523 h 4714030"/>
                <a:gd name="connsiteX8-341" fmla="*/ 3048503 w 4779369"/>
                <a:gd name="connsiteY8-342" fmla="*/ 2123573 h 4714030"/>
                <a:gd name="connsiteX9-343" fmla="*/ 2992344 w 4779369"/>
                <a:gd name="connsiteY9-344" fmla="*/ 2253828 h 4714030"/>
                <a:gd name="connsiteX10-345" fmla="*/ 2997806 w 4779369"/>
                <a:gd name="connsiteY10-346" fmla="*/ 2275931 h 4714030"/>
                <a:gd name="connsiteX11-347" fmla="*/ 3162873 w 4779369"/>
                <a:gd name="connsiteY11-348" fmla="*/ 2503824 h 4714030"/>
                <a:gd name="connsiteX12-349" fmla="*/ 3356427 w 4779369"/>
                <a:gd name="connsiteY12-350" fmla="*/ 2595846 h 4714030"/>
                <a:gd name="connsiteX13-351" fmla="*/ 3414277 w 4779369"/>
                <a:gd name="connsiteY13-352" fmla="*/ 2604863 h 4714030"/>
                <a:gd name="connsiteX14-353" fmla="*/ 3454240 w 4779369"/>
                <a:gd name="connsiteY14-354" fmla="*/ 2587267 h 4714030"/>
                <a:gd name="connsiteX15-355" fmla="*/ 4029121 w 4779369"/>
                <a:gd name="connsiteY15-356" fmla="*/ 2685987 h 4714030"/>
                <a:gd name="connsiteX16-357" fmla="*/ 4140072 w 4779369"/>
                <a:gd name="connsiteY16-358" fmla="*/ 3557314 h 4714030"/>
                <a:gd name="connsiteX17-359" fmla="*/ 3268745 w 4779369"/>
                <a:gd name="connsiteY17-360" fmla="*/ 3668264 h 4714030"/>
                <a:gd name="connsiteX18-361" fmla="*/ 3029106 w 4779369"/>
                <a:gd name="connsiteY18-362" fmla="*/ 3136468 h 4714030"/>
                <a:gd name="connsiteX19-363" fmla="*/ 3040867 w 4779369"/>
                <a:gd name="connsiteY19-364" fmla="*/ 3064259 h 4714030"/>
                <a:gd name="connsiteX20-365" fmla="*/ 3024015 w 4779369"/>
                <a:gd name="connsiteY20-366" fmla="*/ 3025265 h 4714030"/>
                <a:gd name="connsiteX21-367" fmla="*/ 2886424 w 4779369"/>
                <a:gd name="connsiteY21-368" fmla="*/ 2860950 h 4714030"/>
                <a:gd name="connsiteX22-369" fmla="*/ 2624436 w 4779369"/>
                <a:gd name="connsiteY22-370" fmla="*/ 2758262 h 4714030"/>
                <a:gd name="connsiteX23-371" fmla="*/ 2608775 w 4779369"/>
                <a:gd name="connsiteY23-372" fmla="*/ 2758435 h 4714030"/>
                <a:gd name="connsiteX24-373" fmla="*/ 2598603 w 4779369"/>
                <a:gd name="connsiteY24-374" fmla="*/ 2768115 h 4714030"/>
                <a:gd name="connsiteX25-375" fmla="*/ 2138389 w 4779369"/>
                <a:gd name="connsiteY25-376" fmla="*/ 3042691 h 4714030"/>
                <a:gd name="connsiteX26-377" fmla="*/ 2080005 w 4779369"/>
                <a:gd name="connsiteY26-378" fmla="*/ 3062295 h 4714030"/>
                <a:gd name="connsiteX27-379" fmla="*/ 2075740 w 4779369"/>
                <a:gd name="connsiteY27-380" fmla="*/ 3101544 h 4714030"/>
                <a:gd name="connsiteX28-381" fmla="*/ 2091557 w 4779369"/>
                <a:gd name="connsiteY28-382" fmla="*/ 3245802 h 4714030"/>
                <a:gd name="connsiteX29-383" fmla="*/ 2235869 w 4779369"/>
                <a:gd name="connsiteY29-384" fmla="*/ 3487372 h 4714030"/>
                <a:gd name="connsiteX30-385" fmla="*/ 2246040 w 4779369"/>
                <a:gd name="connsiteY30-386" fmla="*/ 3495068 h 4714030"/>
                <a:gd name="connsiteX31-387" fmla="*/ 2353186 w 4779369"/>
                <a:gd name="connsiteY31-388" fmla="*/ 3535124 h 4714030"/>
                <a:gd name="connsiteX32-389" fmla="*/ 2459892 w 4779369"/>
                <a:gd name="connsiteY32-390" fmla="*/ 3601767 h 4714030"/>
                <a:gd name="connsiteX33-391" fmla="*/ 2570842 w 4779369"/>
                <a:gd name="connsiteY33-392" fmla="*/ 4473093 h 4714030"/>
                <a:gd name="connsiteX34-393" fmla="*/ 1699516 w 4779369"/>
                <a:gd name="connsiteY34-394" fmla="*/ 4584044 h 4714030"/>
                <a:gd name="connsiteX35-395" fmla="*/ 1588565 w 4779369"/>
                <a:gd name="connsiteY35-396" fmla="*/ 3712718 h 4714030"/>
                <a:gd name="connsiteX36-397" fmla="*/ 1634920 w 4779369"/>
                <a:gd name="connsiteY36-398" fmla="*/ 3663870 h 4714030"/>
                <a:gd name="connsiteX37-399" fmla="*/ 1645376 w 4779369"/>
                <a:gd name="connsiteY37-400" fmla="*/ 3640232 h 4714030"/>
                <a:gd name="connsiteX38-401" fmla="*/ 1654346 w 4779369"/>
                <a:gd name="connsiteY38-402" fmla="*/ 3358982 h 4714030"/>
                <a:gd name="connsiteX39-403" fmla="*/ 1557620 w 4779369"/>
                <a:gd name="connsiteY39-404" fmla="*/ 3167736 h 4714030"/>
                <a:gd name="connsiteX40-405" fmla="*/ 1536748 w 4779369"/>
                <a:gd name="connsiteY40-406" fmla="*/ 3145662 h 4714030"/>
                <a:gd name="connsiteX41-407" fmla="*/ 1489568 w 4779369"/>
                <a:gd name="connsiteY41-408" fmla="*/ 3145159 h 4714030"/>
                <a:gd name="connsiteX42-409" fmla="*/ 610434 w 4779369"/>
                <a:gd name="connsiteY42-410" fmla="*/ 2818009 h 4714030"/>
                <a:gd name="connsiteX43-411" fmla="*/ 329331 w 4779369"/>
                <a:gd name="connsiteY43-412" fmla="*/ 610434 h 4714030"/>
                <a:gd name="connsiteX44-413" fmla="*/ 2536907 w 4779369"/>
                <a:gd name="connsiteY44-414" fmla="*/ 329331 h 4714030"/>
                <a:gd name="connsiteX45-415" fmla="*/ 3068123 w 4779369"/>
                <a:gd name="connsiteY45-416" fmla="*/ 1080399 h 4714030"/>
                <a:gd name="connsiteX46-417" fmla="*/ 3127186 w 4779369"/>
                <a:gd name="connsiteY46-418" fmla="*/ 1193698 h 4714030"/>
                <a:gd name="connsiteX47-419" fmla="*/ 3336570 w 4779369"/>
                <a:gd name="connsiteY47-420" fmla="*/ 1239409 h 4714030"/>
                <a:gd name="connsiteX48-421" fmla="*/ 3545953 w 4779369"/>
                <a:gd name="connsiteY48-422" fmla="*/ 1193698 h 4714030"/>
                <a:gd name="connsiteX49-423" fmla="*/ 3604045 w 4779369"/>
                <a:gd name="connsiteY49-424" fmla="*/ 1161650 h 4714030"/>
                <a:gd name="connsiteX50-425" fmla="*/ 3667106 w 4779369"/>
                <a:gd name="connsiteY50-426" fmla="*/ 1060681 h 4714030"/>
                <a:gd name="connsiteX51-427" fmla="*/ 4538432 w 4779369"/>
                <a:gd name="connsiteY51-428" fmla="*/ 949730 h 4714030"/>
                <a:gd name="connsiteX0-429" fmla="*/ 4538432 w 4779369"/>
                <a:gd name="connsiteY0-430" fmla="*/ 949730 h 4714030"/>
                <a:gd name="connsiteX1-431" fmla="*/ 4649383 w 4779369"/>
                <a:gd name="connsiteY1-432" fmla="*/ 1821057 h 4714030"/>
                <a:gd name="connsiteX2-433" fmla="*/ 3778057 w 4779369"/>
                <a:gd name="connsiteY2-434" fmla="*/ 1932008 h 4714030"/>
                <a:gd name="connsiteX3-435" fmla="*/ 3686799 w 4779369"/>
                <a:gd name="connsiteY3-436" fmla="*/ 1845408 h 4714030"/>
                <a:gd name="connsiteX4-437" fmla="*/ 3606598 w 4779369"/>
                <a:gd name="connsiteY4-438" fmla="*/ 1770199 h 4714030"/>
                <a:gd name="connsiteX5-439" fmla="*/ 3336570 w 4779369"/>
                <a:gd name="connsiteY5-440" fmla="*/ 1691032 h 4714030"/>
                <a:gd name="connsiteX6-441" fmla="*/ 3192952 w 4779369"/>
                <a:gd name="connsiteY6-442" fmla="*/ 1711872 h 4714030"/>
                <a:gd name="connsiteX7-443" fmla="*/ 3126960 w 4779369"/>
                <a:gd name="connsiteY7-444" fmla="*/ 1827523 h 4714030"/>
                <a:gd name="connsiteX8-445" fmla="*/ 3048503 w 4779369"/>
                <a:gd name="connsiteY8-446" fmla="*/ 2123573 h 4714030"/>
                <a:gd name="connsiteX9-447" fmla="*/ 2992344 w 4779369"/>
                <a:gd name="connsiteY9-448" fmla="*/ 2253828 h 4714030"/>
                <a:gd name="connsiteX10-449" fmla="*/ 2997806 w 4779369"/>
                <a:gd name="connsiteY10-450" fmla="*/ 2275931 h 4714030"/>
                <a:gd name="connsiteX11-451" fmla="*/ 3162873 w 4779369"/>
                <a:gd name="connsiteY11-452" fmla="*/ 2503824 h 4714030"/>
                <a:gd name="connsiteX12-453" fmla="*/ 3356427 w 4779369"/>
                <a:gd name="connsiteY12-454" fmla="*/ 2595846 h 4714030"/>
                <a:gd name="connsiteX13-455" fmla="*/ 3414277 w 4779369"/>
                <a:gd name="connsiteY13-456" fmla="*/ 2604863 h 4714030"/>
                <a:gd name="connsiteX14-457" fmla="*/ 3454240 w 4779369"/>
                <a:gd name="connsiteY14-458" fmla="*/ 2587267 h 4714030"/>
                <a:gd name="connsiteX15-459" fmla="*/ 4029121 w 4779369"/>
                <a:gd name="connsiteY15-460" fmla="*/ 2685987 h 4714030"/>
                <a:gd name="connsiteX16-461" fmla="*/ 4140072 w 4779369"/>
                <a:gd name="connsiteY16-462" fmla="*/ 3557314 h 4714030"/>
                <a:gd name="connsiteX17-463" fmla="*/ 3268745 w 4779369"/>
                <a:gd name="connsiteY17-464" fmla="*/ 3668264 h 4714030"/>
                <a:gd name="connsiteX18-465" fmla="*/ 3029106 w 4779369"/>
                <a:gd name="connsiteY18-466" fmla="*/ 3136468 h 4714030"/>
                <a:gd name="connsiteX19-467" fmla="*/ 3040867 w 4779369"/>
                <a:gd name="connsiteY19-468" fmla="*/ 3064259 h 4714030"/>
                <a:gd name="connsiteX20-469" fmla="*/ 3024015 w 4779369"/>
                <a:gd name="connsiteY20-470" fmla="*/ 3025265 h 4714030"/>
                <a:gd name="connsiteX21-471" fmla="*/ 2886424 w 4779369"/>
                <a:gd name="connsiteY21-472" fmla="*/ 2860950 h 4714030"/>
                <a:gd name="connsiteX22-473" fmla="*/ 2624436 w 4779369"/>
                <a:gd name="connsiteY22-474" fmla="*/ 2758262 h 4714030"/>
                <a:gd name="connsiteX23-475" fmla="*/ 2608775 w 4779369"/>
                <a:gd name="connsiteY23-476" fmla="*/ 2758435 h 4714030"/>
                <a:gd name="connsiteX24-477" fmla="*/ 2598603 w 4779369"/>
                <a:gd name="connsiteY24-478" fmla="*/ 2768115 h 4714030"/>
                <a:gd name="connsiteX25-479" fmla="*/ 2138389 w 4779369"/>
                <a:gd name="connsiteY25-480" fmla="*/ 3042691 h 4714030"/>
                <a:gd name="connsiteX26-481" fmla="*/ 2080005 w 4779369"/>
                <a:gd name="connsiteY26-482" fmla="*/ 3062295 h 4714030"/>
                <a:gd name="connsiteX27-483" fmla="*/ 2075740 w 4779369"/>
                <a:gd name="connsiteY27-484" fmla="*/ 3101544 h 4714030"/>
                <a:gd name="connsiteX28-485" fmla="*/ 2091557 w 4779369"/>
                <a:gd name="connsiteY28-486" fmla="*/ 3245802 h 4714030"/>
                <a:gd name="connsiteX29-487" fmla="*/ 2235869 w 4779369"/>
                <a:gd name="connsiteY29-488" fmla="*/ 3487372 h 4714030"/>
                <a:gd name="connsiteX30-489" fmla="*/ 2246040 w 4779369"/>
                <a:gd name="connsiteY30-490" fmla="*/ 3495068 h 4714030"/>
                <a:gd name="connsiteX31-491" fmla="*/ 2353186 w 4779369"/>
                <a:gd name="connsiteY31-492" fmla="*/ 3535124 h 4714030"/>
                <a:gd name="connsiteX32-493" fmla="*/ 2459892 w 4779369"/>
                <a:gd name="connsiteY32-494" fmla="*/ 3601767 h 4714030"/>
                <a:gd name="connsiteX33-495" fmla="*/ 2570842 w 4779369"/>
                <a:gd name="connsiteY33-496" fmla="*/ 4473093 h 4714030"/>
                <a:gd name="connsiteX34-497" fmla="*/ 1699516 w 4779369"/>
                <a:gd name="connsiteY34-498" fmla="*/ 4584044 h 4714030"/>
                <a:gd name="connsiteX35-499" fmla="*/ 1588565 w 4779369"/>
                <a:gd name="connsiteY35-500" fmla="*/ 3712718 h 4714030"/>
                <a:gd name="connsiteX36-501" fmla="*/ 1634920 w 4779369"/>
                <a:gd name="connsiteY36-502" fmla="*/ 3663870 h 4714030"/>
                <a:gd name="connsiteX37-503" fmla="*/ 1645376 w 4779369"/>
                <a:gd name="connsiteY37-504" fmla="*/ 3640232 h 4714030"/>
                <a:gd name="connsiteX38-505" fmla="*/ 1654346 w 4779369"/>
                <a:gd name="connsiteY38-506" fmla="*/ 3358982 h 4714030"/>
                <a:gd name="connsiteX39-507" fmla="*/ 1557620 w 4779369"/>
                <a:gd name="connsiteY39-508" fmla="*/ 3167736 h 4714030"/>
                <a:gd name="connsiteX40-509" fmla="*/ 1536748 w 4779369"/>
                <a:gd name="connsiteY40-510" fmla="*/ 3145662 h 4714030"/>
                <a:gd name="connsiteX41-511" fmla="*/ 1489568 w 4779369"/>
                <a:gd name="connsiteY41-512" fmla="*/ 3145159 h 4714030"/>
                <a:gd name="connsiteX42-513" fmla="*/ 610434 w 4779369"/>
                <a:gd name="connsiteY42-514" fmla="*/ 2818009 h 4714030"/>
                <a:gd name="connsiteX43-515" fmla="*/ 329331 w 4779369"/>
                <a:gd name="connsiteY43-516" fmla="*/ 610434 h 4714030"/>
                <a:gd name="connsiteX44-517" fmla="*/ 2536907 w 4779369"/>
                <a:gd name="connsiteY44-518" fmla="*/ 329331 h 4714030"/>
                <a:gd name="connsiteX45-519" fmla="*/ 3068123 w 4779369"/>
                <a:gd name="connsiteY45-520" fmla="*/ 1080399 h 4714030"/>
                <a:gd name="connsiteX46-521" fmla="*/ 3127186 w 4779369"/>
                <a:gd name="connsiteY46-522" fmla="*/ 1193698 h 4714030"/>
                <a:gd name="connsiteX47-523" fmla="*/ 3336570 w 4779369"/>
                <a:gd name="connsiteY47-524" fmla="*/ 1239409 h 4714030"/>
                <a:gd name="connsiteX48-525" fmla="*/ 3545953 w 4779369"/>
                <a:gd name="connsiteY48-526" fmla="*/ 1193698 h 4714030"/>
                <a:gd name="connsiteX49-527" fmla="*/ 3667106 w 4779369"/>
                <a:gd name="connsiteY49-528" fmla="*/ 1060681 h 4714030"/>
                <a:gd name="connsiteX50-529" fmla="*/ 4538432 w 4779369"/>
                <a:gd name="connsiteY50-530" fmla="*/ 949730 h 4714030"/>
                <a:gd name="connsiteX0-531" fmla="*/ 4538432 w 4779369"/>
                <a:gd name="connsiteY0-532" fmla="*/ 949730 h 4714030"/>
                <a:gd name="connsiteX1-533" fmla="*/ 4649383 w 4779369"/>
                <a:gd name="connsiteY1-534" fmla="*/ 1821057 h 4714030"/>
                <a:gd name="connsiteX2-535" fmla="*/ 3778057 w 4779369"/>
                <a:gd name="connsiteY2-536" fmla="*/ 1932008 h 4714030"/>
                <a:gd name="connsiteX3-537" fmla="*/ 3686799 w 4779369"/>
                <a:gd name="connsiteY3-538" fmla="*/ 1845408 h 4714030"/>
                <a:gd name="connsiteX4-539" fmla="*/ 3606598 w 4779369"/>
                <a:gd name="connsiteY4-540" fmla="*/ 1770199 h 4714030"/>
                <a:gd name="connsiteX5-541" fmla="*/ 3336570 w 4779369"/>
                <a:gd name="connsiteY5-542" fmla="*/ 1691032 h 4714030"/>
                <a:gd name="connsiteX6-543" fmla="*/ 3192952 w 4779369"/>
                <a:gd name="connsiteY6-544" fmla="*/ 1711872 h 4714030"/>
                <a:gd name="connsiteX7-545" fmla="*/ 3126960 w 4779369"/>
                <a:gd name="connsiteY7-546" fmla="*/ 1827523 h 4714030"/>
                <a:gd name="connsiteX8-547" fmla="*/ 3048503 w 4779369"/>
                <a:gd name="connsiteY8-548" fmla="*/ 2123573 h 4714030"/>
                <a:gd name="connsiteX9-549" fmla="*/ 2992344 w 4779369"/>
                <a:gd name="connsiteY9-550" fmla="*/ 2253828 h 4714030"/>
                <a:gd name="connsiteX10-551" fmla="*/ 2997806 w 4779369"/>
                <a:gd name="connsiteY10-552" fmla="*/ 2275931 h 4714030"/>
                <a:gd name="connsiteX11-553" fmla="*/ 3162873 w 4779369"/>
                <a:gd name="connsiteY11-554" fmla="*/ 2503824 h 4714030"/>
                <a:gd name="connsiteX12-555" fmla="*/ 3356427 w 4779369"/>
                <a:gd name="connsiteY12-556" fmla="*/ 2595846 h 4714030"/>
                <a:gd name="connsiteX13-557" fmla="*/ 3414277 w 4779369"/>
                <a:gd name="connsiteY13-558" fmla="*/ 2604863 h 4714030"/>
                <a:gd name="connsiteX14-559" fmla="*/ 3454240 w 4779369"/>
                <a:gd name="connsiteY14-560" fmla="*/ 2587267 h 4714030"/>
                <a:gd name="connsiteX15-561" fmla="*/ 4029121 w 4779369"/>
                <a:gd name="connsiteY15-562" fmla="*/ 2685987 h 4714030"/>
                <a:gd name="connsiteX16-563" fmla="*/ 4140072 w 4779369"/>
                <a:gd name="connsiteY16-564" fmla="*/ 3557314 h 4714030"/>
                <a:gd name="connsiteX17-565" fmla="*/ 3268745 w 4779369"/>
                <a:gd name="connsiteY17-566" fmla="*/ 3668264 h 4714030"/>
                <a:gd name="connsiteX18-567" fmla="*/ 3029106 w 4779369"/>
                <a:gd name="connsiteY18-568" fmla="*/ 3136468 h 4714030"/>
                <a:gd name="connsiteX19-569" fmla="*/ 3024015 w 4779369"/>
                <a:gd name="connsiteY19-570" fmla="*/ 3025265 h 4714030"/>
                <a:gd name="connsiteX20-571" fmla="*/ 2886424 w 4779369"/>
                <a:gd name="connsiteY20-572" fmla="*/ 2860950 h 4714030"/>
                <a:gd name="connsiteX21-573" fmla="*/ 2624436 w 4779369"/>
                <a:gd name="connsiteY21-574" fmla="*/ 2758262 h 4714030"/>
                <a:gd name="connsiteX22-575" fmla="*/ 2608775 w 4779369"/>
                <a:gd name="connsiteY22-576" fmla="*/ 2758435 h 4714030"/>
                <a:gd name="connsiteX23-577" fmla="*/ 2598603 w 4779369"/>
                <a:gd name="connsiteY23-578" fmla="*/ 2768115 h 4714030"/>
                <a:gd name="connsiteX24-579" fmla="*/ 2138389 w 4779369"/>
                <a:gd name="connsiteY24-580" fmla="*/ 3042691 h 4714030"/>
                <a:gd name="connsiteX25-581" fmla="*/ 2080005 w 4779369"/>
                <a:gd name="connsiteY25-582" fmla="*/ 3062295 h 4714030"/>
                <a:gd name="connsiteX26-583" fmla="*/ 2075740 w 4779369"/>
                <a:gd name="connsiteY26-584" fmla="*/ 3101544 h 4714030"/>
                <a:gd name="connsiteX27-585" fmla="*/ 2091557 w 4779369"/>
                <a:gd name="connsiteY27-586" fmla="*/ 3245802 h 4714030"/>
                <a:gd name="connsiteX28-587" fmla="*/ 2235869 w 4779369"/>
                <a:gd name="connsiteY28-588" fmla="*/ 3487372 h 4714030"/>
                <a:gd name="connsiteX29-589" fmla="*/ 2246040 w 4779369"/>
                <a:gd name="connsiteY29-590" fmla="*/ 3495068 h 4714030"/>
                <a:gd name="connsiteX30-591" fmla="*/ 2353186 w 4779369"/>
                <a:gd name="connsiteY30-592" fmla="*/ 3535124 h 4714030"/>
                <a:gd name="connsiteX31-593" fmla="*/ 2459892 w 4779369"/>
                <a:gd name="connsiteY31-594" fmla="*/ 3601767 h 4714030"/>
                <a:gd name="connsiteX32-595" fmla="*/ 2570842 w 4779369"/>
                <a:gd name="connsiteY32-596" fmla="*/ 4473093 h 4714030"/>
                <a:gd name="connsiteX33-597" fmla="*/ 1699516 w 4779369"/>
                <a:gd name="connsiteY33-598" fmla="*/ 4584044 h 4714030"/>
                <a:gd name="connsiteX34-599" fmla="*/ 1588565 w 4779369"/>
                <a:gd name="connsiteY34-600" fmla="*/ 3712718 h 4714030"/>
                <a:gd name="connsiteX35-601" fmla="*/ 1634920 w 4779369"/>
                <a:gd name="connsiteY35-602" fmla="*/ 3663870 h 4714030"/>
                <a:gd name="connsiteX36-603" fmla="*/ 1645376 w 4779369"/>
                <a:gd name="connsiteY36-604" fmla="*/ 3640232 h 4714030"/>
                <a:gd name="connsiteX37-605" fmla="*/ 1654346 w 4779369"/>
                <a:gd name="connsiteY37-606" fmla="*/ 3358982 h 4714030"/>
                <a:gd name="connsiteX38-607" fmla="*/ 1557620 w 4779369"/>
                <a:gd name="connsiteY38-608" fmla="*/ 3167736 h 4714030"/>
                <a:gd name="connsiteX39-609" fmla="*/ 1536748 w 4779369"/>
                <a:gd name="connsiteY39-610" fmla="*/ 3145662 h 4714030"/>
                <a:gd name="connsiteX40-611" fmla="*/ 1489568 w 4779369"/>
                <a:gd name="connsiteY40-612" fmla="*/ 3145159 h 4714030"/>
                <a:gd name="connsiteX41-613" fmla="*/ 610434 w 4779369"/>
                <a:gd name="connsiteY41-614" fmla="*/ 2818009 h 4714030"/>
                <a:gd name="connsiteX42-615" fmla="*/ 329331 w 4779369"/>
                <a:gd name="connsiteY42-616" fmla="*/ 610434 h 4714030"/>
                <a:gd name="connsiteX43-617" fmla="*/ 2536907 w 4779369"/>
                <a:gd name="connsiteY43-618" fmla="*/ 329331 h 4714030"/>
                <a:gd name="connsiteX44-619" fmla="*/ 3068123 w 4779369"/>
                <a:gd name="connsiteY44-620" fmla="*/ 1080399 h 4714030"/>
                <a:gd name="connsiteX45-621" fmla="*/ 3127186 w 4779369"/>
                <a:gd name="connsiteY45-622" fmla="*/ 1193698 h 4714030"/>
                <a:gd name="connsiteX46-623" fmla="*/ 3336570 w 4779369"/>
                <a:gd name="connsiteY46-624" fmla="*/ 1239409 h 4714030"/>
                <a:gd name="connsiteX47-625" fmla="*/ 3545953 w 4779369"/>
                <a:gd name="connsiteY47-626" fmla="*/ 1193698 h 4714030"/>
                <a:gd name="connsiteX48-627" fmla="*/ 3667106 w 4779369"/>
                <a:gd name="connsiteY48-628" fmla="*/ 1060681 h 4714030"/>
                <a:gd name="connsiteX49-629" fmla="*/ 4538432 w 4779369"/>
                <a:gd name="connsiteY49-630" fmla="*/ 949730 h 4714030"/>
                <a:gd name="connsiteX0-631" fmla="*/ 4538432 w 4779369"/>
                <a:gd name="connsiteY0-632" fmla="*/ 949730 h 4714030"/>
                <a:gd name="connsiteX1-633" fmla="*/ 4649383 w 4779369"/>
                <a:gd name="connsiteY1-634" fmla="*/ 1821057 h 4714030"/>
                <a:gd name="connsiteX2-635" fmla="*/ 3778057 w 4779369"/>
                <a:gd name="connsiteY2-636" fmla="*/ 1932008 h 4714030"/>
                <a:gd name="connsiteX3-637" fmla="*/ 3686799 w 4779369"/>
                <a:gd name="connsiteY3-638" fmla="*/ 1845408 h 4714030"/>
                <a:gd name="connsiteX4-639" fmla="*/ 3606598 w 4779369"/>
                <a:gd name="connsiteY4-640" fmla="*/ 1770199 h 4714030"/>
                <a:gd name="connsiteX5-641" fmla="*/ 3336570 w 4779369"/>
                <a:gd name="connsiteY5-642" fmla="*/ 1691032 h 4714030"/>
                <a:gd name="connsiteX6-643" fmla="*/ 3192952 w 4779369"/>
                <a:gd name="connsiteY6-644" fmla="*/ 1711872 h 4714030"/>
                <a:gd name="connsiteX7-645" fmla="*/ 3126960 w 4779369"/>
                <a:gd name="connsiteY7-646" fmla="*/ 1827523 h 4714030"/>
                <a:gd name="connsiteX8-647" fmla="*/ 3048503 w 4779369"/>
                <a:gd name="connsiteY8-648" fmla="*/ 2123573 h 4714030"/>
                <a:gd name="connsiteX9-649" fmla="*/ 2992344 w 4779369"/>
                <a:gd name="connsiteY9-650" fmla="*/ 2253828 h 4714030"/>
                <a:gd name="connsiteX10-651" fmla="*/ 2997806 w 4779369"/>
                <a:gd name="connsiteY10-652" fmla="*/ 2275931 h 4714030"/>
                <a:gd name="connsiteX11-653" fmla="*/ 3162873 w 4779369"/>
                <a:gd name="connsiteY11-654" fmla="*/ 2503824 h 4714030"/>
                <a:gd name="connsiteX12-655" fmla="*/ 3356427 w 4779369"/>
                <a:gd name="connsiteY12-656" fmla="*/ 2595846 h 4714030"/>
                <a:gd name="connsiteX13-657" fmla="*/ 3454240 w 4779369"/>
                <a:gd name="connsiteY13-658" fmla="*/ 2587267 h 4714030"/>
                <a:gd name="connsiteX14-659" fmla="*/ 4029121 w 4779369"/>
                <a:gd name="connsiteY14-660" fmla="*/ 2685987 h 4714030"/>
                <a:gd name="connsiteX15-661" fmla="*/ 4140072 w 4779369"/>
                <a:gd name="connsiteY15-662" fmla="*/ 3557314 h 4714030"/>
                <a:gd name="connsiteX16-663" fmla="*/ 3268745 w 4779369"/>
                <a:gd name="connsiteY16-664" fmla="*/ 3668264 h 4714030"/>
                <a:gd name="connsiteX17-665" fmla="*/ 3029106 w 4779369"/>
                <a:gd name="connsiteY17-666" fmla="*/ 3136468 h 4714030"/>
                <a:gd name="connsiteX18-667" fmla="*/ 3024015 w 4779369"/>
                <a:gd name="connsiteY18-668" fmla="*/ 3025265 h 4714030"/>
                <a:gd name="connsiteX19-669" fmla="*/ 2886424 w 4779369"/>
                <a:gd name="connsiteY19-670" fmla="*/ 2860950 h 4714030"/>
                <a:gd name="connsiteX20-671" fmla="*/ 2624436 w 4779369"/>
                <a:gd name="connsiteY20-672" fmla="*/ 2758262 h 4714030"/>
                <a:gd name="connsiteX21-673" fmla="*/ 2608775 w 4779369"/>
                <a:gd name="connsiteY21-674" fmla="*/ 2758435 h 4714030"/>
                <a:gd name="connsiteX22-675" fmla="*/ 2598603 w 4779369"/>
                <a:gd name="connsiteY22-676" fmla="*/ 2768115 h 4714030"/>
                <a:gd name="connsiteX23-677" fmla="*/ 2138389 w 4779369"/>
                <a:gd name="connsiteY23-678" fmla="*/ 3042691 h 4714030"/>
                <a:gd name="connsiteX24-679" fmla="*/ 2080005 w 4779369"/>
                <a:gd name="connsiteY24-680" fmla="*/ 3062295 h 4714030"/>
                <a:gd name="connsiteX25-681" fmla="*/ 2075740 w 4779369"/>
                <a:gd name="connsiteY25-682" fmla="*/ 3101544 h 4714030"/>
                <a:gd name="connsiteX26-683" fmla="*/ 2091557 w 4779369"/>
                <a:gd name="connsiteY26-684" fmla="*/ 3245802 h 4714030"/>
                <a:gd name="connsiteX27-685" fmla="*/ 2235869 w 4779369"/>
                <a:gd name="connsiteY27-686" fmla="*/ 3487372 h 4714030"/>
                <a:gd name="connsiteX28-687" fmla="*/ 2246040 w 4779369"/>
                <a:gd name="connsiteY28-688" fmla="*/ 3495068 h 4714030"/>
                <a:gd name="connsiteX29-689" fmla="*/ 2353186 w 4779369"/>
                <a:gd name="connsiteY29-690" fmla="*/ 3535124 h 4714030"/>
                <a:gd name="connsiteX30-691" fmla="*/ 2459892 w 4779369"/>
                <a:gd name="connsiteY30-692" fmla="*/ 3601767 h 4714030"/>
                <a:gd name="connsiteX31-693" fmla="*/ 2570842 w 4779369"/>
                <a:gd name="connsiteY31-694" fmla="*/ 4473093 h 4714030"/>
                <a:gd name="connsiteX32-695" fmla="*/ 1699516 w 4779369"/>
                <a:gd name="connsiteY32-696" fmla="*/ 4584044 h 4714030"/>
                <a:gd name="connsiteX33-697" fmla="*/ 1588565 w 4779369"/>
                <a:gd name="connsiteY33-698" fmla="*/ 3712718 h 4714030"/>
                <a:gd name="connsiteX34-699" fmla="*/ 1634920 w 4779369"/>
                <a:gd name="connsiteY34-700" fmla="*/ 3663870 h 4714030"/>
                <a:gd name="connsiteX35-701" fmla="*/ 1645376 w 4779369"/>
                <a:gd name="connsiteY35-702" fmla="*/ 3640232 h 4714030"/>
                <a:gd name="connsiteX36-703" fmla="*/ 1654346 w 4779369"/>
                <a:gd name="connsiteY36-704" fmla="*/ 3358982 h 4714030"/>
                <a:gd name="connsiteX37-705" fmla="*/ 1557620 w 4779369"/>
                <a:gd name="connsiteY37-706" fmla="*/ 3167736 h 4714030"/>
                <a:gd name="connsiteX38-707" fmla="*/ 1536748 w 4779369"/>
                <a:gd name="connsiteY38-708" fmla="*/ 3145662 h 4714030"/>
                <a:gd name="connsiteX39-709" fmla="*/ 1489568 w 4779369"/>
                <a:gd name="connsiteY39-710" fmla="*/ 3145159 h 4714030"/>
                <a:gd name="connsiteX40-711" fmla="*/ 610434 w 4779369"/>
                <a:gd name="connsiteY40-712" fmla="*/ 2818009 h 4714030"/>
                <a:gd name="connsiteX41-713" fmla="*/ 329331 w 4779369"/>
                <a:gd name="connsiteY41-714" fmla="*/ 610434 h 4714030"/>
                <a:gd name="connsiteX42-715" fmla="*/ 2536907 w 4779369"/>
                <a:gd name="connsiteY42-716" fmla="*/ 329331 h 4714030"/>
                <a:gd name="connsiteX43-717" fmla="*/ 3068123 w 4779369"/>
                <a:gd name="connsiteY43-718" fmla="*/ 1080399 h 4714030"/>
                <a:gd name="connsiteX44-719" fmla="*/ 3127186 w 4779369"/>
                <a:gd name="connsiteY44-720" fmla="*/ 1193698 h 4714030"/>
                <a:gd name="connsiteX45-721" fmla="*/ 3336570 w 4779369"/>
                <a:gd name="connsiteY45-722" fmla="*/ 1239409 h 4714030"/>
                <a:gd name="connsiteX46-723" fmla="*/ 3545953 w 4779369"/>
                <a:gd name="connsiteY46-724" fmla="*/ 1193698 h 4714030"/>
                <a:gd name="connsiteX47-725" fmla="*/ 3667106 w 4779369"/>
                <a:gd name="connsiteY47-726" fmla="*/ 1060681 h 4714030"/>
                <a:gd name="connsiteX48-727" fmla="*/ 4538432 w 4779369"/>
                <a:gd name="connsiteY48-728" fmla="*/ 949730 h 4714030"/>
                <a:gd name="connsiteX0-729" fmla="*/ 4538432 w 4779369"/>
                <a:gd name="connsiteY0-730" fmla="*/ 949730 h 4714030"/>
                <a:gd name="connsiteX1-731" fmla="*/ 4649383 w 4779369"/>
                <a:gd name="connsiteY1-732" fmla="*/ 1821057 h 4714030"/>
                <a:gd name="connsiteX2-733" fmla="*/ 3778057 w 4779369"/>
                <a:gd name="connsiteY2-734" fmla="*/ 1932008 h 4714030"/>
                <a:gd name="connsiteX3-735" fmla="*/ 3686799 w 4779369"/>
                <a:gd name="connsiteY3-736" fmla="*/ 1845408 h 4714030"/>
                <a:gd name="connsiteX4-737" fmla="*/ 3606598 w 4779369"/>
                <a:gd name="connsiteY4-738" fmla="*/ 1770199 h 4714030"/>
                <a:gd name="connsiteX5-739" fmla="*/ 3336570 w 4779369"/>
                <a:gd name="connsiteY5-740" fmla="*/ 1691032 h 4714030"/>
                <a:gd name="connsiteX6-741" fmla="*/ 3192952 w 4779369"/>
                <a:gd name="connsiteY6-742" fmla="*/ 1711872 h 4714030"/>
                <a:gd name="connsiteX7-743" fmla="*/ 3126960 w 4779369"/>
                <a:gd name="connsiteY7-744" fmla="*/ 1827523 h 4714030"/>
                <a:gd name="connsiteX8-745" fmla="*/ 3048503 w 4779369"/>
                <a:gd name="connsiteY8-746" fmla="*/ 2123573 h 4714030"/>
                <a:gd name="connsiteX9-747" fmla="*/ 2997806 w 4779369"/>
                <a:gd name="connsiteY9-748" fmla="*/ 2275931 h 4714030"/>
                <a:gd name="connsiteX10-749" fmla="*/ 3162873 w 4779369"/>
                <a:gd name="connsiteY10-750" fmla="*/ 2503824 h 4714030"/>
                <a:gd name="connsiteX11-751" fmla="*/ 3356427 w 4779369"/>
                <a:gd name="connsiteY11-752" fmla="*/ 2595846 h 4714030"/>
                <a:gd name="connsiteX12-753" fmla="*/ 3454240 w 4779369"/>
                <a:gd name="connsiteY12-754" fmla="*/ 2587267 h 4714030"/>
                <a:gd name="connsiteX13-755" fmla="*/ 4029121 w 4779369"/>
                <a:gd name="connsiteY13-756" fmla="*/ 2685987 h 4714030"/>
                <a:gd name="connsiteX14-757" fmla="*/ 4140072 w 4779369"/>
                <a:gd name="connsiteY14-758" fmla="*/ 3557314 h 4714030"/>
                <a:gd name="connsiteX15-759" fmla="*/ 3268745 w 4779369"/>
                <a:gd name="connsiteY15-760" fmla="*/ 3668264 h 4714030"/>
                <a:gd name="connsiteX16-761" fmla="*/ 3029106 w 4779369"/>
                <a:gd name="connsiteY16-762" fmla="*/ 3136468 h 4714030"/>
                <a:gd name="connsiteX17-763" fmla="*/ 3024015 w 4779369"/>
                <a:gd name="connsiteY17-764" fmla="*/ 3025265 h 4714030"/>
                <a:gd name="connsiteX18-765" fmla="*/ 2886424 w 4779369"/>
                <a:gd name="connsiteY18-766" fmla="*/ 2860950 h 4714030"/>
                <a:gd name="connsiteX19-767" fmla="*/ 2624436 w 4779369"/>
                <a:gd name="connsiteY19-768" fmla="*/ 2758262 h 4714030"/>
                <a:gd name="connsiteX20-769" fmla="*/ 2608775 w 4779369"/>
                <a:gd name="connsiteY20-770" fmla="*/ 2758435 h 4714030"/>
                <a:gd name="connsiteX21-771" fmla="*/ 2598603 w 4779369"/>
                <a:gd name="connsiteY21-772" fmla="*/ 2768115 h 4714030"/>
                <a:gd name="connsiteX22-773" fmla="*/ 2138389 w 4779369"/>
                <a:gd name="connsiteY22-774" fmla="*/ 3042691 h 4714030"/>
                <a:gd name="connsiteX23-775" fmla="*/ 2080005 w 4779369"/>
                <a:gd name="connsiteY23-776" fmla="*/ 3062295 h 4714030"/>
                <a:gd name="connsiteX24-777" fmla="*/ 2075740 w 4779369"/>
                <a:gd name="connsiteY24-778" fmla="*/ 3101544 h 4714030"/>
                <a:gd name="connsiteX25-779" fmla="*/ 2091557 w 4779369"/>
                <a:gd name="connsiteY25-780" fmla="*/ 3245802 h 4714030"/>
                <a:gd name="connsiteX26-781" fmla="*/ 2235869 w 4779369"/>
                <a:gd name="connsiteY26-782" fmla="*/ 3487372 h 4714030"/>
                <a:gd name="connsiteX27-783" fmla="*/ 2246040 w 4779369"/>
                <a:gd name="connsiteY27-784" fmla="*/ 3495068 h 4714030"/>
                <a:gd name="connsiteX28-785" fmla="*/ 2353186 w 4779369"/>
                <a:gd name="connsiteY28-786" fmla="*/ 3535124 h 4714030"/>
                <a:gd name="connsiteX29-787" fmla="*/ 2459892 w 4779369"/>
                <a:gd name="connsiteY29-788" fmla="*/ 3601767 h 4714030"/>
                <a:gd name="connsiteX30-789" fmla="*/ 2570842 w 4779369"/>
                <a:gd name="connsiteY30-790" fmla="*/ 4473093 h 4714030"/>
                <a:gd name="connsiteX31-791" fmla="*/ 1699516 w 4779369"/>
                <a:gd name="connsiteY31-792" fmla="*/ 4584044 h 4714030"/>
                <a:gd name="connsiteX32-793" fmla="*/ 1588565 w 4779369"/>
                <a:gd name="connsiteY32-794" fmla="*/ 3712718 h 4714030"/>
                <a:gd name="connsiteX33-795" fmla="*/ 1634920 w 4779369"/>
                <a:gd name="connsiteY33-796" fmla="*/ 3663870 h 4714030"/>
                <a:gd name="connsiteX34-797" fmla="*/ 1645376 w 4779369"/>
                <a:gd name="connsiteY34-798" fmla="*/ 3640232 h 4714030"/>
                <a:gd name="connsiteX35-799" fmla="*/ 1654346 w 4779369"/>
                <a:gd name="connsiteY35-800" fmla="*/ 3358982 h 4714030"/>
                <a:gd name="connsiteX36-801" fmla="*/ 1557620 w 4779369"/>
                <a:gd name="connsiteY36-802" fmla="*/ 3167736 h 4714030"/>
                <a:gd name="connsiteX37-803" fmla="*/ 1536748 w 4779369"/>
                <a:gd name="connsiteY37-804" fmla="*/ 3145662 h 4714030"/>
                <a:gd name="connsiteX38-805" fmla="*/ 1489568 w 4779369"/>
                <a:gd name="connsiteY38-806" fmla="*/ 3145159 h 4714030"/>
                <a:gd name="connsiteX39-807" fmla="*/ 610434 w 4779369"/>
                <a:gd name="connsiteY39-808" fmla="*/ 2818009 h 4714030"/>
                <a:gd name="connsiteX40-809" fmla="*/ 329331 w 4779369"/>
                <a:gd name="connsiteY40-810" fmla="*/ 610434 h 4714030"/>
                <a:gd name="connsiteX41-811" fmla="*/ 2536907 w 4779369"/>
                <a:gd name="connsiteY41-812" fmla="*/ 329331 h 4714030"/>
                <a:gd name="connsiteX42-813" fmla="*/ 3068123 w 4779369"/>
                <a:gd name="connsiteY42-814" fmla="*/ 1080399 h 4714030"/>
                <a:gd name="connsiteX43-815" fmla="*/ 3127186 w 4779369"/>
                <a:gd name="connsiteY43-816" fmla="*/ 1193698 h 4714030"/>
                <a:gd name="connsiteX44-817" fmla="*/ 3336570 w 4779369"/>
                <a:gd name="connsiteY44-818" fmla="*/ 1239409 h 4714030"/>
                <a:gd name="connsiteX45-819" fmla="*/ 3545953 w 4779369"/>
                <a:gd name="connsiteY45-820" fmla="*/ 1193698 h 4714030"/>
                <a:gd name="connsiteX46-821" fmla="*/ 3667106 w 4779369"/>
                <a:gd name="connsiteY46-822" fmla="*/ 1060681 h 4714030"/>
                <a:gd name="connsiteX47-823" fmla="*/ 4538432 w 4779369"/>
                <a:gd name="connsiteY47-824" fmla="*/ 949730 h 4714030"/>
                <a:gd name="connsiteX0-825" fmla="*/ 4538432 w 4779369"/>
                <a:gd name="connsiteY0-826" fmla="*/ 949730 h 4714030"/>
                <a:gd name="connsiteX1-827" fmla="*/ 4649383 w 4779369"/>
                <a:gd name="connsiteY1-828" fmla="*/ 1821057 h 4714030"/>
                <a:gd name="connsiteX2-829" fmla="*/ 3778057 w 4779369"/>
                <a:gd name="connsiteY2-830" fmla="*/ 1932008 h 4714030"/>
                <a:gd name="connsiteX3-831" fmla="*/ 3686799 w 4779369"/>
                <a:gd name="connsiteY3-832" fmla="*/ 1845408 h 4714030"/>
                <a:gd name="connsiteX4-833" fmla="*/ 3606598 w 4779369"/>
                <a:gd name="connsiteY4-834" fmla="*/ 1770199 h 4714030"/>
                <a:gd name="connsiteX5-835" fmla="*/ 3336570 w 4779369"/>
                <a:gd name="connsiteY5-836" fmla="*/ 1691032 h 4714030"/>
                <a:gd name="connsiteX6-837" fmla="*/ 3192952 w 4779369"/>
                <a:gd name="connsiteY6-838" fmla="*/ 1711872 h 4714030"/>
                <a:gd name="connsiteX7-839" fmla="*/ 3126960 w 4779369"/>
                <a:gd name="connsiteY7-840" fmla="*/ 1827523 h 4714030"/>
                <a:gd name="connsiteX8-841" fmla="*/ 3048503 w 4779369"/>
                <a:gd name="connsiteY8-842" fmla="*/ 2123573 h 4714030"/>
                <a:gd name="connsiteX9-843" fmla="*/ 2997806 w 4779369"/>
                <a:gd name="connsiteY9-844" fmla="*/ 2275931 h 4714030"/>
                <a:gd name="connsiteX10-845" fmla="*/ 3162873 w 4779369"/>
                <a:gd name="connsiteY10-846" fmla="*/ 2503824 h 4714030"/>
                <a:gd name="connsiteX11-847" fmla="*/ 3356427 w 4779369"/>
                <a:gd name="connsiteY11-848" fmla="*/ 2595846 h 4714030"/>
                <a:gd name="connsiteX12-849" fmla="*/ 3454240 w 4779369"/>
                <a:gd name="connsiteY12-850" fmla="*/ 2587267 h 4714030"/>
                <a:gd name="connsiteX13-851" fmla="*/ 4029121 w 4779369"/>
                <a:gd name="connsiteY13-852" fmla="*/ 2685987 h 4714030"/>
                <a:gd name="connsiteX14-853" fmla="*/ 4140072 w 4779369"/>
                <a:gd name="connsiteY14-854" fmla="*/ 3557314 h 4714030"/>
                <a:gd name="connsiteX15-855" fmla="*/ 3268745 w 4779369"/>
                <a:gd name="connsiteY15-856" fmla="*/ 3668264 h 4714030"/>
                <a:gd name="connsiteX16-857" fmla="*/ 3029106 w 4779369"/>
                <a:gd name="connsiteY16-858" fmla="*/ 3136468 h 4714030"/>
                <a:gd name="connsiteX17-859" fmla="*/ 3024015 w 4779369"/>
                <a:gd name="connsiteY17-860" fmla="*/ 3025265 h 4714030"/>
                <a:gd name="connsiteX18-861" fmla="*/ 2886424 w 4779369"/>
                <a:gd name="connsiteY18-862" fmla="*/ 2860950 h 4714030"/>
                <a:gd name="connsiteX19-863" fmla="*/ 2624436 w 4779369"/>
                <a:gd name="connsiteY19-864" fmla="*/ 2758262 h 4714030"/>
                <a:gd name="connsiteX20-865" fmla="*/ 2598603 w 4779369"/>
                <a:gd name="connsiteY20-866" fmla="*/ 2768115 h 4714030"/>
                <a:gd name="connsiteX21-867" fmla="*/ 2138389 w 4779369"/>
                <a:gd name="connsiteY21-868" fmla="*/ 3042691 h 4714030"/>
                <a:gd name="connsiteX22-869" fmla="*/ 2080005 w 4779369"/>
                <a:gd name="connsiteY22-870" fmla="*/ 3062295 h 4714030"/>
                <a:gd name="connsiteX23-871" fmla="*/ 2075740 w 4779369"/>
                <a:gd name="connsiteY23-872" fmla="*/ 3101544 h 4714030"/>
                <a:gd name="connsiteX24-873" fmla="*/ 2091557 w 4779369"/>
                <a:gd name="connsiteY24-874" fmla="*/ 3245802 h 4714030"/>
                <a:gd name="connsiteX25-875" fmla="*/ 2235869 w 4779369"/>
                <a:gd name="connsiteY25-876" fmla="*/ 3487372 h 4714030"/>
                <a:gd name="connsiteX26-877" fmla="*/ 2246040 w 4779369"/>
                <a:gd name="connsiteY26-878" fmla="*/ 3495068 h 4714030"/>
                <a:gd name="connsiteX27-879" fmla="*/ 2353186 w 4779369"/>
                <a:gd name="connsiteY27-880" fmla="*/ 3535124 h 4714030"/>
                <a:gd name="connsiteX28-881" fmla="*/ 2459892 w 4779369"/>
                <a:gd name="connsiteY28-882" fmla="*/ 3601767 h 4714030"/>
                <a:gd name="connsiteX29-883" fmla="*/ 2570842 w 4779369"/>
                <a:gd name="connsiteY29-884" fmla="*/ 4473093 h 4714030"/>
                <a:gd name="connsiteX30-885" fmla="*/ 1699516 w 4779369"/>
                <a:gd name="connsiteY30-886" fmla="*/ 4584044 h 4714030"/>
                <a:gd name="connsiteX31-887" fmla="*/ 1588565 w 4779369"/>
                <a:gd name="connsiteY31-888" fmla="*/ 3712718 h 4714030"/>
                <a:gd name="connsiteX32-889" fmla="*/ 1634920 w 4779369"/>
                <a:gd name="connsiteY32-890" fmla="*/ 3663870 h 4714030"/>
                <a:gd name="connsiteX33-891" fmla="*/ 1645376 w 4779369"/>
                <a:gd name="connsiteY33-892" fmla="*/ 3640232 h 4714030"/>
                <a:gd name="connsiteX34-893" fmla="*/ 1654346 w 4779369"/>
                <a:gd name="connsiteY34-894" fmla="*/ 3358982 h 4714030"/>
                <a:gd name="connsiteX35-895" fmla="*/ 1557620 w 4779369"/>
                <a:gd name="connsiteY35-896" fmla="*/ 3167736 h 4714030"/>
                <a:gd name="connsiteX36-897" fmla="*/ 1536748 w 4779369"/>
                <a:gd name="connsiteY36-898" fmla="*/ 3145662 h 4714030"/>
                <a:gd name="connsiteX37-899" fmla="*/ 1489568 w 4779369"/>
                <a:gd name="connsiteY37-900" fmla="*/ 3145159 h 4714030"/>
                <a:gd name="connsiteX38-901" fmla="*/ 610434 w 4779369"/>
                <a:gd name="connsiteY38-902" fmla="*/ 2818009 h 4714030"/>
                <a:gd name="connsiteX39-903" fmla="*/ 329331 w 4779369"/>
                <a:gd name="connsiteY39-904" fmla="*/ 610434 h 4714030"/>
                <a:gd name="connsiteX40-905" fmla="*/ 2536907 w 4779369"/>
                <a:gd name="connsiteY40-906" fmla="*/ 329331 h 4714030"/>
                <a:gd name="connsiteX41-907" fmla="*/ 3068123 w 4779369"/>
                <a:gd name="connsiteY41-908" fmla="*/ 1080399 h 4714030"/>
                <a:gd name="connsiteX42-909" fmla="*/ 3127186 w 4779369"/>
                <a:gd name="connsiteY42-910" fmla="*/ 1193698 h 4714030"/>
                <a:gd name="connsiteX43-911" fmla="*/ 3336570 w 4779369"/>
                <a:gd name="connsiteY43-912" fmla="*/ 1239409 h 4714030"/>
                <a:gd name="connsiteX44-913" fmla="*/ 3545953 w 4779369"/>
                <a:gd name="connsiteY44-914" fmla="*/ 1193698 h 4714030"/>
                <a:gd name="connsiteX45-915" fmla="*/ 3667106 w 4779369"/>
                <a:gd name="connsiteY45-916" fmla="*/ 1060681 h 4714030"/>
                <a:gd name="connsiteX46-917" fmla="*/ 4538432 w 4779369"/>
                <a:gd name="connsiteY46-918" fmla="*/ 949730 h 4714030"/>
                <a:gd name="connsiteX0-919" fmla="*/ 4538432 w 4779369"/>
                <a:gd name="connsiteY0-920" fmla="*/ 949730 h 4714030"/>
                <a:gd name="connsiteX1-921" fmla="*/ 4649383 w 4779369"/>
                <a:gd name="connsiteY1-922" fmla="*/ 1821057 h 4714030"/>
                <a:gd name="connsiteX2-923" fmla="*/ 3778057 w 4779369"/>
                <a:gd name="connsiteY2-924" fmla="*/ 1932008 h 4714030"/>
                <a:gd name="connsiteX3-925" fmla="*/ 3686799 w 4779369"/>
                <a:gd name="connsiteY3-926" fmla="*/ 1845408 h 4714030"/>
                <a:gd name="connsiteX4-927" fmla="*/ 3606598 w 4779369"/>
                <a:gd name="connsiteY4-928" fmla="*/ 1770199 h 4714030"/>
                <a:gd name="connsiteX5-929" fmla="*/ 3336570 w 4779369"/>
                <a:gd name="connsiteY5-930" fmla="*/ 1691032 h 4714030"/>
                <a:gd name="connsiteX6-931" fmla="*/ 3192952 w 4779369"/>
                <a:gd name="connsiteY6-932" fmla="*/ 1711872 h 4714030"/>
                <a:gd name="connsiteX7-933" fmla="*/ 3126960 w 4779369"/>
                <a:gd name="connsiteY7-934" fmla="*/ 1827523 h 4714030"/>
                <a:gd name="connsiteX8-935" fmla="*/ 3048503 w 4779369"/>
                <a:gd name="connsiteY8-936" fmla="*/ 2123573 h 4714030"/>
                <a:gd name="connsiteX9-937" fmla="*/ 2997806 w 4779369"/>
                <a:gd name="connsiteY9-938" fmla="*/ 2275931 h 4714030"/>
                <a:gd name="connsiteX10-939" fmla="*/ 3162873 w 4779369"/>
                <a:gd name="connsiteY10-940" fmla="*/ 2503824 h 4714030"/>
                <a:gd name="connsiteX11-941" fmla="*/ 3356427 w 4779369"/>
                <a:gd name="connsiteY11-942" fmla="*/ 2595846 h 4714030"/>
                <a:gd name="connsiteX12-943" fmla="*/ 3454240 w 4779369"/>
                <a:gd name="connsiteY12-944" fmla="*/ 2587267 h 4714030"/>
                <a:gd name="connsiteX13-945" fmla="*/ 4029121 w 4779369"/>
                <a:gd name="connsiteY13-946" fmla="*/ 2685987 h 4714030"/>
                <a:gd name="connsiteX14-947" fmla="*/ 4140072 w 4779369"/>
                <a:gd name="connsiteY14-948" fmla="*/ 3557314 h 4714030"/>
                <a:gd name="connsiteX15-949" fmla="*/ 3268745 w 4779369"/>
                <a:gd name="connsiteY15-950" fmla="*/ 3668264 h 4714030"/>
                <a:gd name="connsiteX16-951" fmla="*/ 3029106 w 4779369"/>
                <a:gd name="connsiteY16-952" fmla="*/ 3136468 h 4714030"/>
                <a:gd name="connsiteX17-953" fmla="*/ 3024015 w 4779369"/>
                <a:gd name="connsiteY17-954" fmla="*/ 3025265 h 4714030"/>
                <a:gd name="connsiteX18-955" fmla="*/ 2886424 w 4779369"/>
                <a:gd name="connsiteY18-956" fmla="*/ 2860950 h 4714030"/>
                <a:gd name="connsiteX19-957" fmla="*/ 2598603 w 4779369"/>
                <a:gd name="connsiteY19-958" fmla="*/ 2768115 h 4714030"/>
                <a:gd name="connsiteX20-959" fmla="*/ 2138389 w 4779369"/>
                <a:gd name="connsiteY20-960" fmla="*/ 3042691 h 4714030"/>
                <a:gd name="connsiteX21-961" fmla="*/ 2080005 w 4779369"/>
                <a:gd name="connsiteY21-962" fmla="*/ 3062295 h 4714030"/>
                <a:gd name="connsiteX22-963" fmla="*/ 2075740 w 4779369"/>
                <a:gd name="connsiteY22-964" fmla="*/ 3101544 h 4714030"/>
                <a:gd name="connsiteX23-965" fmla="*/ 2091557 w 4779369"/>
                <a:gd name="connsiteY23-966" fmla="*/ 3245802 h 4714030"/>
                <a:gd name="connsiteX24-967" fmla="*/ 2235869 w 4779369"/>
                <a:gd name="connsiteY24-968" fmla="*/ 3487372 h 4714030"/>
                <a:gd name="connsiteX25-969" fmla="*/ 2246040 w 4779369"/>
                <a:gd name="connsiteY25-970" fmla="*/ 3495068 h 4714030"/>
                <a:gd name="connsiteX26-971" fmla="*/ 2353186 w 4779369"/>
                <a:gd name="connsiteY26-972" fmla="*/ 3535124 h 4714030"/>
                <a:gd name="connsiteX27-973" fmla="*/ 2459892 w 4779369"/>
                <a:gd name="connsiteY27-974" fmla="*/ 3601767 h 4714030"/>
                <a:gd name="connsiteX28-975" fmla="*/ 2570842 w 4779369"/>
                <a:gd name="connsiteY28-976" fmla="*/ 4473093 h 4714030"/>
                <a:gd name="connsiteX29-977" fmla="*/ 1699516 w 4779369"/>
                <a:gd name="connsiteY29-978" fmla="*/ 4584044 h 4714030"/>
                <a:gd name="connsiteX30-979" fmla="*/ 1588565 w 4779369"/>
                <a:gd name="connsiteY30-980" fmla="*/ 3712718 h 4714030"/>
                <a:gd name="connsiteX31-981" fmla="*/ 1634920 w 4779369"/>
                <a:gd name="connsiteY31-982" fmla="*/ 3663870 h 4714030"/>
                <a:gd name="connsiteX32-983" fmla="*/ 1645376 w 4779369"/>
                <a:gd name="connsiteY32-984" fmla="*/ 3640232 h 4714030"/>
                <a:gd name="connsiteX33-985" fmla="*/ 1654346 w 4779369"/>
                <a:gd name="connsiteY33-986" fmla="*/ 3358982 h 4714030"/>
                <a:gd name="connsiteX34-987" fmla="*/ 1557620 w 4779369"/>
                <a:gd name="connsiteY34-988" fmla="*/ 3167736 h 4714030"/>
                <a:gd name="connsiteX35-989" fmla="*/ 1536748 w 4779369"/>
                <a:gd name="connsiteY35-990" fmla="*/ 3145662 h 4714030"/>
                <a:gd name="connsiteX36-991" fmla="*/ 1489568 w 4779369"/>
                <a:gd name="connsiteY36-992" fmla="*/ 3145159 h 4714030"/>
                <a:gd name="connsiteX37-993" fmla="*/ 610434 w 4779369"/>
                <a:gd name="connsiteY37-994" fmla="*/ 2818009 h 4714030"/>
                <a:gd name="connsiteX38-995" fmla="*/ 329331 w 4779369"/>
                <a:gd name="connsiteY38-996" fmla="*/ 610434 h 4714030"/>
                <a:gd name="connsiteX39-997" fmla="*/ 2536907 w 4779369"/>
                <a:gd name="connsiteY39-998" fmla="*/ 329331 h 4714030"/>
                <a:gd name="connsiteX40-999" fmla="*/ 3068123 w 4779369"/>
                <a:gd name="connsiteY40-1000" fmla="*/ 1080399 h 4714030"/>
                <a:gd name="connsiteX41-1001" fmla="*/ 3127186 w 4779369"/>
                <a:gd name="connsiteY41-1002" fmla="*/ 1193698 h 4714030"/>
                <a:gd name="connsiteX42-1003" fmla="*/ 3336570 w 4779369"/>
                <a:gd name="connsiteY42-1004" fmla="*/ 1239409 h 4714030"/>
                <a:gd name="connsiteX43-1005" fmla="*/ 3545953 w 4779369"/>
                <a:gd name="connsiteY43-1006" fmla="*/ 1193698 h 4714030"/>
                <a:gd name="connsiteX44-1007" fmla="*/ 3667106 w 4779369"/>
                <a:gd name="connsiteY44-1008" fmla="*/ 1060681 h 4714030"/>
                <a:gd name="connsiteX45-1009" fmla="*/ 4538432 w 4779369"/>
                <a:gd name="connsiteY45-1010" fmla="*/ 949730 h 4714030"/>
                <a:gd name="connsiteX0-1011" fmla="*/ 4538432 w 4779369"/>
                <a:gd name="connsiteY0-1012" fmla="*/ 949730 h 4714030"/>
                <a:gd name="connsiteX1-1013" fmla="*/ 4649383 w 4779369"/>
                <a:gd name="connsiteY1-1014" fmla="*/ 1821057 h 4714030"/>
                <a:gd name="connsiteX2-1015" fmla="*/ 3778057 w 4779369"/>
                <a:gd name="connsiteY2-1016" fmla="*/ 1932008 h 4714030"/>
                <a:gd name="connsiteX3-1017" fmla="*/ 3686799 w 4779369"/>
                <a:gd name="connsiteY3-1018" fmla="*/ 1845408 h 4714030"/>
                <a:gd name="connsiteX4-1019" fmla="*/ 3606598 w 4779369"/>
                <a:gd name="connsiteY4-1020" fmla="*/ 1770199 h 4714030"/>
                <a:gd name="connsiteX5-1021" fmla="*/ 3336570 w 4779369"/>
                <a:gd name="connsiteY5-1022" fmla="*/ 1691032 h 4714030"/>
                <a:gd name="connsiteX6-1023" fmla="*/ 3192952 w 4779369"/>
                <a:gd name="connsiteY6-1024" fmla="*/ 1711872 h 4714030"/>
                <a:gd name="connsiteX7-1025" fmla="*/ 3126960 w 4779369"/>
                <a:gd name="connsiteY7-1026" fmla="*/ 1827523 h 4714030"/>
                <a:gd name="connsiteX8-1027" fmla="*/ 3048503 w 4779369"/>
                <a:gd name="connsiteY8-1028" fmla="*/ 2123573 h 4714030"/>
                <a:gd name="connsiteX9-1029" fmla="*/ 2997806 w 4779369"/>
                <a:gd name="connsiteY9-1030" fmla="*/ 2275931 h 4714030"/>
                <a:gd name="connsiteX10-1031" fmla="*/ 3162873 w 4779369"/>
                <a:gd name="connsiteY10-1032" fmla="*/ 2503824 h 4714030"/>
                <a:gd name="connsiteX11-1033" fmla="*/ 3356427 w 4779369"/>
                <a:gd name="connsiteY11-1034" fmla="*/ 2595846 h 4714030"/>
                <a:gd name="connsiteX12-1035" fmla="*/ 3454240 w 4779369"/>
                <a:gd name="connsiteY12-1036" fmla="*/ 2587267 h 4714030"/>
                <a:gd name="connsiteX13-1037" fmla="*/ 4029121 w 4779369"/>
                <a:gd name="connsiteY13-1038" fmla="*/ 2685987 h 4714030"/>
                <a:gd name="connsiteX14-1039" fmla="*/ 4140072 w 4779369"/>
                <a:gd name="connsiteY14-1040" fmla="*/ 3557314 h 4714030"/>
                <a:gd name="connsiteX15-1041" fmla="*/ 3268745 w 4779369"/>
                <a:gd name="connsiteY15-1042" fmla="*/ 3668264 h 4714030"/>
                <a:gd name="connsiteX16-1043" fmla="*/ 3029106 w 4779369"/>
                <a:gd name="connsiteY16-1044" fmla="*/ 3136468 h 4714030"/>
                <a:gd name="connsiteX17-1045" fmla="*/ 3024015 w 4779369"/>
                <a:gd name="connsiteY17-1046" fmla="*/ 3025265 h 4714030"/>
                <a:gd name="connsiteX18-1047" fmla="*/ 2886424 w 4779369"/>
                <a:gd name="connsiteY18-1048" fmla="*/ 2860950 h 4714030"/>
                <a:gd name="connsiteX19-1049" fmla="*/ 2598603 w 4779369"/>
                <a:gd name="connsiteY19-1050" fmla="*/ 2768115 h 4714030"/>
                <a:gd name="connsiteX20-1051" fmla="*/ 2138389 w 4779369"/>
                <a:gd name="connsiteY20-1052" fmla="*/ 3042691 h 4714030"/>
                <a:gd name="connsiteX21-1053" fmla="*/ 2075740 w 4779369"/>
                <a:gd name="connsiteY21-1054" fmla="*/ 3101544 h 4714030"/>
                <a:gd name="connsiteX22-1055" fmla="*/ 2091557 w 4779369"/>
                <a:gd name="connsiteY22-1056" fmla="*/ 3245802 h 4714030"/>
                <a:gd name="connsiteX23-1057" fmla="*/ 2235869 w 4779369"/>
                <a:gd name="connsiteY23-1058" fmla="*/ 3487372 h 4714030"/>
                <a:gd name="connsiteX24-1059" fmla="*/ 2246040 w 4779369"/>
                <a:gd name="connsiteY24-1060" fmla="*/ 3495068 h 4714030"/>
                <a:gd name="connsiteX25-1061" fmla="*/ 2353186 w 4779369"/>
                <a:gd name="connsiteY25-1062" fmla="*/ 3535124 h 4714030"/>
                <a:gd name="connsiteX26-1063" fmla="*/ 2459892 w 4779369"/>
                <a:gd name="connsiteY26-1064" fmla="*/ 3601767 h 4714030"/>
                <a:gd name="connsiteX27-1065" fmla="*/ 2570842 w 4779369"/>
                <a:gd name="connsiteY27-1066" fmla="*/ 4473093 h 4714030"/>
                <a:gd name="connsiteX28-1067" fmla="*/ 1699516 w 4779369"/>
                <a:gd name="connsiteY28-1068" fmla="*/ 4584044 h 4714030"/>
                <a:gd name="connsiteX29-1069" fmla="*/ 1588565 w 4779369"/>
                <a:gd name="connsiteY29-1070" fmla="*/ 3712718 h 4714030"/>
                <a:gd name="connsiteX30-1071" fmla="*/ 1634920 w 4779369"/>
                <a:gd name="connsiteY30-1072" fmla="*/ 3663870 h 4714030"/>
                <a:gd name="connsiteX31-1073" fmla="*/ 1645376 w 4779369"/>
                <a:gd name="connsiteY31-1074" fmla="*/ 3640232 h 4714030"/>
                <a:gd name="connsiteX32-1075" fmla="*/ 1654346 w 4779369"/>
                <a:gd name="connsiteY32-1076" fmla="*/ 3358982 h 4714030"/>
                <a:gd name="connsiteX33-1077" fmla="*/ 1557620 w 4779369"/>
                <a:gd name="connsiteY33-1078" fmla="*/ 3167736 h 4714030"/>
                <a:gd name="connsiteX34-1079" fmla="*/ 1536748 w 4779369"/>
                <a:gd name="connsiteY34-1080" fmla="*/ 3145662 h 4714030"/>
                <a:gd name="connsiteX35-1081" fmla="*/ 1489568 w 4779369"/>
                <a:gd name="connsiteY35-1082" fmla="*/ 3145159 h 4714030"/>
                <a:gd name="connsiteX36-1083" fmla="*/ 610434 w 4779369"/>
                <a:gd name="connsiteY36-1084" fmla="*/ 2818009 h 4714030"/>
                <a:gd name="connsiteX37-1085" fmla="*/ 329331 w 4779369"/>
                <a:gd name="connsiteY37-1086" fmla="*/ 610434 h 4714030"/>
                <a:gd name="connsiteX38-1087" fmla="*/ 2536907 w 4779369"/>
                <a:gd name="connsiteY38-1088" fmla="*/ 329331 h 4714030"/>
                <a:gd name="connsiteX39-1089" fmla="*/ 3068123 w 4779369"/>
                <a:gd name="connsiteY39-1090" fmla="*/ 1080399 h 4714030"/>
                <a:gd name="connsiteX40-1091" fmla="*/ 3127186 w 4779369"/>
                <a:gd name="connsiteY40-1092" fmla="*/ 1193698 h 4714030"/>
                <a:gd name="connsiteX41-1093" fmla="*/ 3336570 w 4779369"/>
                <a:gd name="connsiteY41-1094" fmla="*/ 1239409 h 4714030"/>
                <a:gd name="connsiteX42-1095" fmla="*/ 3545953 w 4779369"/>
                <a:gd name="connsiteY42-1096" fmla="*/ 1193698 h 4714030"/>
                <a:gd name="connsiteX43-1097" fmla="*/ 3667106 w 4779369"/>
                <a:gd name="connsiteY43-1098" fmla="*/ 1060681 h 4714030"/>
                <a:gd name="connsiteX44-1099" fmla="*/ 4538432 w 4779369"/>
                <a:gd name="connsiteY44-1100" fmla="*/ 949730 h 4714030"/>
                <a:gd name="connsiteX0-1101" fmla="*/ 4538432 w 4779369"/>
                <a:gd name="connsiteY0-1102" fmla="*/ 949730 h 4714030"/>
                <a:gd name="connsiteX1-1103" fmla="*/ 4649383 w 4779369"/>
                <a:gd name="connsiteY1-1104" fmla="*/ 1821057 h 4714030"/>
                <a:gd name="connsiteX2-1105" fmla="*/ 3778057 w 4779369"/>
                <a:gd name="connsiteY2-1106" fmla="*/ 1932008 h 4714030"/>
                <a:gd name="connsiteX3-1107" fmla="*/ 3686799 w 4779369"/>
                <a:gd name="connsiteY3-1108" fmla="*/ 1845408 h 4714030"/>
                <a:gd name="connsiteX4-1109" fmla="*/ 3606598 w 4779369"/>
                <a:gd name="connsiteY4-1110" fmla="*/ 1770199 h 4714030"/>
                <a:gd name="connsiteX5-1111" fmla="*/ 3336570 w 4779369"/>
                <a:gd name="connsiteY5-1112" fmla="*/ 1691032 h 4714030"/>
                <a:gd name="connsiteX6-1113" fmla="*/ 3192952 w 4779369"/>
                <a:gd name="connsiteY6-1114" fmla="*/ 1711872 h 4714030"/>
                <a:gd name="connsiteX7-1115" fmla="*/ 3126960 w 4779369"/>
                <a:gd name="connsiteY7-1116" fmla="*/ 1827523 h 4714030"/>
                <a:gd name="connsiteX8-1117" fmla="*/ 3048503 w 4779369"/>
                <a:gd name="connsiteY8-1118" fmla="*/ 2123573 h 4714030"/>
                <a:gd name="connsiteX9-1119" fmla="*/ 2997806 w 4779369"/>
                <a:gd name="connsiteY9-1120" fmla="*/ 2275931 h 4714030"/>
                <a:gd name="connsiteX10-1121" fmla="*/ 3162873 w 4779369"/>
                <a:gd name="connsiteY10-1122" fmla="*/ 2503824 h 4714030"/>
                <a:gd name="connsiteX11-1123" fmla="*/ 3356427 w 4779369"/>
                <a:gd name="connsiteY11-1124" fmla="*/ 2595846 h 4714030"/>
                <a:gd name="connsiteX12-1125" fmla="*/ 3454240 w 4779369"/>
                <a:gd name="connsiteY12-1126" fmla="*/ 2587267 h 4714030"/>
                <a:gd name="connsiteX13-1127" fmla="*/ 4029121 w 4779369"/>
                <a:gd name="connsiteY13-1128" fmla="*/ 2685987 h 4714030"/>
                <a:gd name="connsiteX14-1129" fmla="*/ 4140072 w 4779369"/>
                <a:gd name="connsiteY14-1130" fmla="*/ 3557314 h 4714030"/>
                <a:gd name="connsiteX15-1131" fmla="*/ 3268745 w 4779369"/>
                <a:gd name="connsiteY15-1132" fmla="*/ 3668264 h 4714030"/>
                <a:gd name="connsiteX16-1133" fmla="*/ 3029106 w 4779369"/>
                <a:gd name="connsiteY16-1134" fmla="*/ 3136468 h 4714030"/>
                <a:gd name="connsiteX17-1135" fmla="*/ 3024015 w 4779369"/>
                <a:gd name="connsiteY17-1136" fmla="*/ 3025265 h 4714030"/>
                <a:gd name="connsiteX18-1137" fmla="*/ 2886424 w 4779369"/>
                <a:gd name="connsiteY18-1138" fmla="*/ 2860950 h 4714030"/>
                <a:gd name="connsiteX19-1139" fmla="*/ 2598603 w 4779369"/>
                <a:gd name="connsiteY19-1140" fmla="*/ 2768115 h 4714030"/>
                <a:gd name="connsiteX20-1141" fmla="*/ 2138389 w 4779369"/>
                <a:gd name="connsiteY20-1142" fmla="*/ 3042691 h 4714030"/>
                <a:gd name="connsiteX21-1143" fmla="*/ 2075740 w 4779369"/>
                <a:gd name="connsiteY21-1144" fmla="*/ 3101544 h 4714030"/>
                <a:gd name="connsiteX22-1145" fmla="*/ 2091557 w 4779369"/>
                <a:gd name="connsiteY22-1146" fmla="*/ 3245802 h 4714030"/>
                <a:gd name="connsiteX23-1147" fmla="*/ 2235869 w 4779369"/>
                <a:gd name="connsiteY23-1148" fmla="*/ 3487372 h 4714030"/>
                <a:gd name="connsiteX24-1149" fmla="*/ 2246040 w 4779369"/>
                <a:gd name="connsiteY24-1150" fmla="*/ 3495068 h 4714030"/>
                <a:gd name="connsiteX25-1151" fmla="*/ 2353186 w 4779369"/>
                <a:gd name="connsiteY25-1152" fmla="*/ 3535124 h 4714030"/>
                <a:gd name="connsiteX26-1153" fmla="*/ 2459892 w 4779369"/>
                <a:gd name="connsiteY26-1154" fmla="*/ 3601767 h 4714030"/>
                <a:gd name="connsiteX27-1155" fmla="*/ 2570842 w 4779369"/>
                <a:gd name="connsiteY27-1156" fmla="*/ 4473093 h 4714030"/>
                <a:gd name="connsiteX28-1157" fmla="*/ 1699516 w 4779369"/>
                <a:gd name="connsiteY28-1158" fmla="*/ 4584044 h 4714030"/>
                <a:gd name="connsiteX29-1159" fmla="*/ 1588565 w 4779369"/>
                <a:gd name="connsiteY29-1160" fmla="*/ 3712718 h 4714030"/>
                <a:gd name="connsiteX30-1161" fmla="*/ 1634920 w 4779369"/>
                <a:gd name="connsiteY30-1162" fmla="*/ 3663870 h 4714030"/>
                <a:gd name="connsiteX31-1163" fmla="*/ 1645376 w 4779369"/>
                <a:gd name="connsiteY31-1164" fmla="*/ 3640232 h 4714030"/>
                <a:gd name="connsiteX32-1165" fmla="*/ 1654346 w 4779369"/>
                <a:gd name="connsiteY32-1166" fmla="*/ 3358982 h 4714030"/>
                <a:gd name="connsiteX33-1167" fmla="*/ 1557620 w 4779369"/>
                <a:gd name="connsiteY33-1168" fmla="*/ 3167736 h 4714030"/>
                <a:gd name="connsiteX34-1169" fmla="*/ 1489568 w 4779369"/>
                <a:gd name="connsiteY34-1170" fmla="*/ 3145159 h 4714030"/>
                <a:gd name="connsiteX35-1171" fmla="*/ 610434 w 4779369"/>
                <a:gd name="connsiteY35-1172" fmla="*/ 2818009 h 4714030"/>
                <a:gd name="connsiteX36-1173" fmla="*/ 329331 w 4779369"/>
                <a:gd name="connsiteY36-1174" fmla="*/ 610434 h 4714030"/>
                <a:gd name="connsiteX37-1175" fmla="*/ 2536907 w 4779369"/>
                <a:gd name="connsiteY37-1176" fmla="*/ 329331 h 4714030"/>
                <a:gd name="connsiteX38-1177" fmla="*/ 3068123 w 4779369"/>
                <a:gd name="connsiteY38-1178" fmla="*/ 1080399 h 4714030"/>
                <a:gd name="connsiteX39-1179" fmla="*/ 3127186 w 4779369"/>
                <a:gd name="connsiteY39-1180" fmla="*/ 1193698 h 4714030"/>
                <a:gd name="connsiteX40-1181" fmla="*/ 3336570 w 4779369"/>
                <a:gd name="connsiteY40-1182" fmla="*/ 1239409 h 4714030"/>
                <a:gd name="connsiteX41-1183" fmla="*/ 3545953 w 4779369"/>
                <a:gd name="connsiteY41-1184" fmla="*/ 1193698 h 4714030"/>
                <a:gd name="connsiteX42-1185" fmla="*/ 3667106 w 4779369"/>
                <a:gd name="connsiteY42-1186" fmla="*/ 1060681 h 4714030"/>
                <a:gd name="connsiteX43-1187" fmla="*/ 4538432 w 4779369"/>
                <a:gd name="connsiteY43-1188" fmla="*/ 949730 h 4714030"/>
                <a:gd name="connsiteX0-1189" fmla="*/ 4538432 w 4779369"/>
                <a:gd name="connsiteY0-1190" fmla="*/ 949730 h 4714030"/>
                <a:gd name="connsiteX1-1191" fmla="*/ 4649383 w 4779369"/>
                <a:gd name="connsiteY1-1192" fmla="*/ 1821057 h 4714030"/>
                <a:gd name="connsiteX2-1193" fmla="*/ 3778057 w 4779369"/>
                <a:gd name="connsiteY2-1194" fmla="*/ 1932008 h 4714030"/>
                <a:gd name="connsiteX3-1195" fmla="*/ 3686799 w 4779369"/>
                <a:gd name="connsiteY3-1196" fmla="*/ 1845408 h 4714030"/>
                <a:gd name="connsiteX4-1197" fmla="*/ 3606598 w 4779369"/>
                <a:gd name="connsiteY4-1198" fmla="*/ 1770199 h 4714030"/>
                <a:gd name="connsiteX5-1199" fmla="*/ 3336570 w 4779369"/>
                <a:gd name="connsiteY5-1200" fmla="*/ 1691032 h 4714030"/>
                <a:gd name="connsiteX6-1201" fmla="*/ 3192952 w 4779369"/>
                <a:gd name="connsiteY6-1202" fmla="*/ 1711872 h 4714030"/>
                <a:gd name="connsiteX7-1203" fmla="*/ 3126960 w 4779369"/>
                <a:gd name="connsiteY7-1204" fmla="*/ 1827523 h 4714030"/>
                <a:gd name="connsiteX8-1205" fmla="*/ 3048503 w 4779369"/>
                <a:gd name="connsiteY8-1206" fmla="*/ 2123573 h 4714030"/>
                <a:gd name="connsiteX9-1207" fmla="*/ 2997806 w 4779369"/>
                <a:gd name="connsiteY9-1208" fmla="*/ 2275931 h 4714030"/>
                <a:gd name="connsiteX10-1209" fmla="*/ 3162873 w 4779369"/>
                <a:gd name="connsiteY10-1210" fmla="*/ 2503824 h 4714030"/>
                <a:gd name="connsiteX11-1211" fmla="*/ 3356427 w 4779369"/>
                <a:gd name="connsiteY11-1212" fmla="*/ 2595846 h 4714030"/>
                <a:gd name="connsiteX12-1213" fmla="*/ 3454240 w 4779369"/>
                <a:gd name="connsiteY12-1214" fmla="*/ 2587267 h 4714030"/>
                <a:gd name="connsiteX13-1215" fmla="*/ 4029121 w 4779369"/>
                <a:gd name="connsiteY13-1216" fmla="*/ 2685987 h 4714030"/>
                <a:gd name="connsiteX14-1217" fmla="*/ 4140072 w 4779369"/>
                <a:gd name="connsiteY14-1218" fmla="*/ 3557314 h 4714030"/>
                <a:gd name="connsiteX15-1219" fmla="*/ 3268745 w 4779369"/>
                <a:gd name="connsiteY15-1220" fmla="*/ 3668264 h 4714030"/>
                <a:gd name="connsiteX16-1221" fmla="*/ 3029106 w 4779369"/>
                <a:gd name="connsiteY16-1222" fmla="*/ 3136468 h 4714030"/>
                <a:gd name="connsiteX17-1223" fmla="*/ 3024015 w 4779369"/>
                <a:gd name="connsiteY17-1224" fmla="*/ 3025265 h 4714030"/>
                <a:gd name="connsiteX18-1225" fmla="*/ 2886424 w 4779369"/>
                <a:gd name="connsiteY18-1226" fmla="*/ 2860950 h 4714030"/>
                <a:gd name="connsiteX19-1227" fmla="*/ 2598603 w 4779369"/>
                <a:gd name="connsiteY19-1228" fmla="*/ 2768115 h 4714030"/>
                <a:gd name="connsiteX20-1229" fmla="*/ 2138389 w 4779369"/>
                <a:gd name="connsiteY20-1230" fmla="*/ 3042691 h 4714030"/>
                <a:gd name="connsiteX21-1231" fmla="*/ 2075740 w 4779369"/>
                <a:gd name="connsiteY21-1232" fmla="*/ 3101544 h 4714030"/>
                <a:gd name="connsiteX22-1233" fmla="*/ 2091557 w 4779369"/>
                <a:gd name="connsiteY22-1234" fmla="*/ 3245802 h 4714030"/>
                <a:gd name="connsiteX23-1235" fmla="*/ 2235869 w 4779369"/>
                <a:gd name="connsiteY23-1236" fmla="*/ 3487372 h 4714030"/>
                <a:gd name="connsiteX24-1237" fmla="*/ 2246040 w 4779369"/>
                <a:gd name="connsiteY24-1238" fmla="*/ 3495068 h 4714030"/>
                <a:gd name="connsiteX25-1239" fmla="*/ 2353186 w 4779369"/>
                <a:gd name="connsiteY25-1240" fmla="*/ 3535124 h 4714030"/>
                <a:gd name="connsiteX26-1241" fmla="*/ 2459892 w 4779369"/>
                <a:gd name="connsiteY26-1242" fmla="*/ 3601767 h 4714030"/>
                <a:gd name="connsiteX27-1243" fmla="*/ 2570842 w 4779369"/>
                <a:gd name="connsiteY27-1244" fmla="*/ 4473093 h 4714030"/>
                <a:gd name="connsiteX28-1245" fmla="*/ 1699516 w 4779369"/>
                <a:gd name="connsiteY28-1246" fmla="*/ 4584044 h 4714030"/>
                <a:gd name="connsiteX29-1247" fmla="*/ 1588565 w 4779369"/>
                <a:gd name="connsiteY29-1248" fmla="*/ 3712718 h 4714030"/>
                <a:gd name="connsiteX30-1249" fmla="*/ 1645376 w 4779369"/>
                <a:gd name="connsiteY30-1250" fmla="*/ 3640232 h 4714030"/>
                <a:gd name="connsiteX31-1251" fmla="*/ 1654346 w 4779369"/>
                <a:gd name="connsiteY31-1252" fmla="*/ 3358982 h 4714030"/>
                <a:gd name="connsiteX32-1253" fmla="*/ 1557620 w 4779369"/>
                <a:gd name="connsiteY32-1254" fmla="*/ 3167736 h 4714030"/>
                <a:gd name="connsiteX33-1255" fmla="*/ 1489568 w 4779369"/>
                <a:gd name="connsiteY33-1256" fmla="*/ 3145159 h 4714030"/>
                <a:gd name="connsiteX34-1257" fmla="*/ 610434 w 4779369"/>
                <a:gd name="connsiteY34-1258" fmla="*/ 2818009 h 4714030"/>
                <a:gd name="connsiteX35-1259" fmla="*/ 329331 w 4779369"/>
                <a:gd name="connsiteY35-1260" fmla="*/ 610434 h 4714030"/>
                <a:gd name="connsiteX36-1261" fmla="*/ 2536907 w 4779369"/>
                <a:gd name="connsiteY36-1262" fmla="*/ 329331 h 4714030"/>
                <a:gd name="connsiteX37-1263" fmla="*/ 3068123 w 4779369"/>
                <a:gd name="connsiteY37-1264" fmla="*/ 1080399 h 4714030"/>
                <a:gd name="connsiteX38-1265" fmla="*/ 3127186 w 4779369"/>
                <a:gd name="connsiteY38-1266" fmla="*/ 1193698 h 4714030"/>
                <a:gd name="connsiteX39-1267" fmla="*/ 3336570 w 4779369"/>
                <a:gd name="connsiteY39-1268" fmla="*/ 1239409 h 4714030"/>
                <a:gd name="connsiteX40-1269" fmla="*/ 3545953 w 4779369"/>
                <a:gd name="connsiteY40-1270" fmla="*/ 1193698 h 4714030"/>
                <a:gd name="connsiteX41-1271" fmla="*/ 3667106 w 4779369"/>
                <a:gd name="connsiteY41-1272" fmla="*/ 1060681 h 4714030"/>
                <a:gd name="connsiteX42-1273" fmla="*/ 4538432 w 4779369"/>
                <a:gd name="connsiteY42-1274" fmla="*/ 949730 h 4714030"/>
                <a:gd name="connsiteX0-1275" fmla="*/ 4538432 w 4779369"/>
                <a:gd name="connsiteY0-1276" fmla="*/ 949730 h 4714030"/>
                <a:gd name="connsiteX1-1277" fmla="*/ 4649383 w 4779369"/>
                <a:gd name="connsiteY1-1278" fmla="*/ 1821057 h 4714030"/>
                <a:gd name="connsiteX2-1279" fmla="*/ 3778057 w 4779369"/>
                <a:gd name="connsiteY2-1280" fmla="*/ 1932008 h 4714030"/>
                <a:gd name="connsiteX3-1281" fmla="*/ 3686799 w 4779369"/>
                <a:gd name="connsiteY3-1282" fmla="*/ 1845408 h 4714030"/>
                <a:gd name="connsiteX4-1283" fmla="*/ 3606598 w 4779369"/>
                <a:gd name="connsiteY4-1284" fmla="*/ 1770199 h 4714030"/>
                <a:gd name="connsiteX5-1285" fmla="*/ 3336570 w 4779369"/>
                <a:gd name="connsiteY5-1286" fmla="*/ 1691032 h 4714030"/>
                <a:gd name="connsiteX6-1287" fmla="*/ 3192952 w 4779369"/>
                <a:gd name="connsiteY6-1288" fmla="*/ 1711872 h 4714030"/>
                <a:gd name="connsiteX7-1289" fmla="*/ 3126960 w 4779369"/>
                <a:gd name="connsiteY7-1290" fmla="*/ 1827523 h 4714030"/>
                <a:gd name="connsiteX8-1291" fmla="*/ 3048503 w 4779369"/>
                <a:gd name="connsiteY8-1292" fmla="*/ 2123573 h 4714030"/>
                <a:gd name="connsiteX9-1293" fmla="*/ 2997806 w 4779369"/>
                <a:gd name="connsiteY9-1294" fmla="*/ 2275931 h 4714030"/>
                <a:gd name="connsiteX10-1295" fmla="*/ 3162873 w 4779369"/>
                <a:gd name="connsiteY10-1296" fmla="*/ 2503824 h 4714030"/>
                <a:gd name="connsiteX11-1297" fmla="*/ 3356427 w 4779369"/>
                <a:gd name="connsiteY11-1298" fmla="*/ 2595846 h 4714030"/>
                <a:gd name="connsiteX12-1299" fmla="*/ 3454240 w 4779369"/>
                <a:gd name="connsiteY12-1300" fmla="*/ 2587267 h 4714030"/>
                <a:gd name="connsiteX13-1301" fmla="*/ 4029121 w 4779369"/>
                <a:gd name="connsiteY13-1302" fmla="*/ 2685987 h 4714030"/>
                <a:gd name="connsiteX14-1303" fmla="*/ 4140072 w 4779369"/>
                <a:gd name="connsiteY14-1304" fmla="*/ 3557314 h 4714030"/>
                <a:gd name="connsiteX15-1305" fmla="*/ 3268745 w 4779369"/>
                <a:gd name="connsiteY15-1306" fmla="*/ 3668264 h 4714030"/>
                <a:gd name="connsiteX16-1307" fmla="*/ 3029106 w 4779369"/>
                <a:gd name="connsiteY16-1308" fmla="*/ 3136468 h 4714030"/>
                <a:gd name="connsiteX17-1309" fmla="*/ 3024015 w 4779369"/>
                <a:gd name="connsiteY17-1310" fmla="*/ 3025265 h 4714030"/>
                <a:gd name="connsiteX18-1311" fmla="*/ 2886424 w 4779369"/>
                <a:gd name="connsiteY18-1312" fmla="*/ 2860950 h 4714030"/>
                <a:gd name="connsiteX19-1313" fmla="*/ 2598603 w 4779369"/>
                <a:gd name="connsiteY19-1314" fmla="*/ 2768115 h 4714030"/>
                <a:gd name="connsiteX20-1315" fmla="*/ 2138389 w 4779369"/>
                <a:gd name="connsiteY20-1316" fmla="*/ 3042691 h 4714030"/>
                <a:gd name="connsiteX21-1317" fmla="*/ 2075740 w 4779369"/>
                <a:gd name="connsiteY21-1318" fmla="*/ 3101544 h 4714030"/>
                <a:gd name="connsiteX22-1319" fmla="*/ 2091557 w 4779369"/>
                <a:gd name="connsiteY22-1320" fmla="*/ 3245802 h 4714030"/>
                <a:gd name="connsiteX23-1321" fmla="*/ 2235869 w 4779369"/>
                <a:gd name="connsiteY23-1322" fmla="*/ 3487372 h 4714030"/>
                <a:gd name="connsiteX24-1323" fmla="*/ 2353186 w 4779369"/>
                <a:gd name="connsiteY24-1324" fmla="*/ 3535124 h 4714030"/>
                <a:gd name="connsiteX25-1325" fmla="*/ 2459892 w 4779369"/>
                <a:gd name="connsiteY25-1326" fmla="*/ 3601767 h 4714030"/>
                <a:gd name="connsiteX26-1327" fmla="*/ 2570842 w 4779369"/>
                <a:gd name="connsiteY26-1328" fmla="*/ 4473093 h 4714030"/>
                <a:gd name="connsiteX27-1329" fmla="*/ 1699516 w 4779369"/>
                <a:gd name="connsiteY27-1330" fmla="*/ 4584044 h 4714030"/>
                <a:gd name="connsiteX28-1331" fmla="*/ 1588565 w 4779369"/>
                <a:gd name="connsiteY28-1332" fmla="*/ 3712718 h 4714030"/>
                <a:gd name="connsiteX29-1333" fmla="*/ 1645376 w 4779369"/>
                <a:gd name="connsiteY29-1334" fmla="*/ 3640232 h 4714030"/>
                <a:gd name="connsiteX30-1335" fmla="*/ 1654346 w 4779369"/>
                <a:gd name="connsiteY30-1336" fmla="*/ 3358982 h 4714030"/>
                <a:gd name="connsiteX31-1337" fmla="*/ 1557620 w 4779369"/>
                <a:gd name="connsiteY31-1338" fmla="*/ 3167736 h 4714030"/>
                <a:gd name="connsiteX32-1339" fmla="*/ 1489568 w 4779369"/>
                <a:gd name="connsiteY32-1340" fmla="*/ 3145159 h 4714030"/>
                <a:gd name="connsiteX33-1341" fmla="*/ 610434 w 4779369"/>
                <a:gd name="connsiteY33-1342" fmla="*/ 2818009 h 4714030"/>
                <a:gd name="connsiteX34-1343" fmla="*/ 329331 w 4779369"/>
                <a:gd name="connsiteY34-1344" fmla="*/ 610434 h 4714030"/>
                <a:gd name="connsiteX35-1345" fmla="*/ 2536907 w 4779369"/>
                <a:gd name="connsiteY35-1346" fmla="*/ 329331 h 4714030"/>
                <a:gd name="connsiteX36-1347" fmla="*/ 3068123 w 4779369"/>
                <a:gd name="connsiteY36-1348" fmla="*/ 1080399 h 4714030"/>
                <a:gd name="connsiteX37-1349" fmla="*/ 3127186 w 4779369"/>
                <a:gd name="connsiteY37-1350" fmla="*/ 1193698 h 4714030"/>
                <a:gd name="connsiteX38-1351" fmla="*/ 3336570 w 4779369"/>
                <a:gd name="connsiteY38-1352" fmla="*/ 1239409 h 4714030"/>
                <a:gd name="connsiteX39-1353" fmla="*/ 3545953 w 4779369"/>
                <a:gd name="connsiteY39-1354" fmla="*/ 1193698 h 4714030"/>
                <a:gd name="connsiteX40-1355" fmla="*/ 3667106 w 4779369"/>
                <a:gd name="connsiteY40-1356" fmla="*/ 1060681 h 4714030"/>
                <a:gd name="connsiteX41-1357" fmla="*/ 4538432 w 4779369"/>
                <a:gd name="connsiteY41-1358" fmla="*/ 949730 h 4714030"/>
                <a:gd name="connsiteX0-1359" fmla="*/ 4538432 w 4779369"/>
                <a:gd name="connsiteY0-1360" fmla="*/ 949730 h 4714030"/>
                <a:gd name="connsiteX1-1361" fmla="*/ 4649383 w 4779369"/>
                <a:gd name="connsiteY1-1362" fmla="*/ 1821057 h 4714030"/>
                <a:gd name="connsiteX2-1363" fmla="*/ 3778057 w 4779369"/>
                <a:gd name="connsiteY2-1364" fmla="*/ 1932008 h 4714030"/>
                <a:gd name="connsiteX3-1365" fmla="*/ 3686799 w 4779369"/>
                <a:gd name="connsiteY3-1366" fmla="*/ 1845408 h 4714030"/>
                <a:gd name="connsiteX4-1367" fmla="*/ 3606598 w 4779369"/>
                <a:gd name="connsiteY4-1368" fmla="*/ 1770199 h 4714030"/>
                <a:gd name="connsiteX5-1369" fmla="*/ 3336570 w 4779369"/>
                <a:gd name="connsiteY5-1370" fmla="*/ 1691032 h 4714030"/>
                <a:gd name="connsiteX6-1371" fmla="*/ 3192952 w 4779369"/>
                <a:gd name="connsiteY6-1372" fmla="*/ 1711872 h 4714030"/>
                <a:gd name="connsiteX7-1373" fmla="*/ 3126960 w 4779369"/>
                <a:gd name="connsiteY7-1374" fmla="*/ 1827523 h 4714030"/>
                <a:gd name="connsiteX8-1375" fmla="*/ 3048503 w 4779369"/>
                <a:gd name="connsiteY8-1376" fmla="*/ 2123573 h 4714030"/>
                <a:gd name="connsiteX9-1377" fmla="*/ 2997806 w 4779369"/>
                <a:gd name="connsiteY9-1378" fmla="*/ 2275931 h 4714030"/>
                <a:gd name="connsiteX10-1379" fmla="*/ 3162873 w 4779369"/>
                <a:gd name="connsiteY10-1380" fmla="*/ 2503824 h 4714030"/>
                <a:gd name="connsiteX11-1381" fmla="*/ 3356427 w 4779369"/>
                <a:gd name="connsiteY11-1382" fmla="*/ 2595846 h 4714030"/>
                <a:gd name="connsiteX12-1383" fmla="*/ 3454240 w 4779369"/>
                <a:gd name="connsiteY12-1384" fmla="*/ 2587267 h 4714030"/>
                <a:gd name="connsiteX13-1385" fmla="*/ 4029121 w 4779369"/>
                <a:gd name="connsiteY13-1386" fmla="*/ 2685987 h 4714030"/>
                <a:gd name="connsiteX14-1387" fmla="*/ 4140072 w 4779369"/>
                <a:gd name="connsiteY14-1388" fmla="*/ 3557314 h 4714030"/>
                <a:gd name="connsiteX15-1389" fmla="*/ 3268745 w 4779369"/>
                <a:gd name="connsiteY15-1390" fmla="*/ 3668264 h 4714030"/>
                <a:gd name="connsiteX16-1391" fmla="*/ 3029106 w 4779369"/>
                <a:gd name="connsiteY16-1392" fmla="*/ 3136468 h 4714030"/>
                <a:gd name="connsiteX17-1393" fmla="*/ 3024015 w 4779369"/>
                <a:gd name="connsiteY17-1394" fmla="*/ 3025265 h 4714030"/>
                <a:gd name="connsiteX18-1395" fmla="*/ 2886424 w 4779369"/>
                <a:gd name="connsiteY18-1396" fmla="*/ 2860950 h 4714030"/>
                <a:gd name="connsiteX19-1397" fmla="*/ 2598603 w 4779369"/>
                <a:gd name="connsiteY19-1398" fmla="*/ 2768115 h 4714030"/>
                <a:gd name="connsiteX20-1399" fmla="*/ 2138389 w 4779369"/>
                <a:gd name="connsiteY20-1400" fmla="*/ 3042691 h 4714030"/>
                <a:gd name="connsiteX21-1401" fmla="*/ 2091557 w 4779369"/>
                <a:gd name="connsiteY21-1402" fmla="*/ 3245802 h 4714030"/>
                <a:gd name="connsiteX22-1403" fmla="*/ 2235869 w 4779369"/>
                <a:gd name="connsiteY22-1404" fmla="*/ 3487372 h 4714030"/>
                <a:gd name="connsiteX23-1405" fmla="*/ 2353186 w 4779369"/>
                <a:gd name="connsiteY23-1406" fmla="*/ 3535124 h 4714030"/>
                <a:gd name="connsiteX24-1407" fmla="*/ 2459892 w 4779369"/>
                <a:gd name="connsiteY24-1408" fmla="*/ 3601767 h 4714030"/>
                <a:gd name="connsiteX25-1409" fmla="*/ 2570842 w 4779369"/>
                <a:gd name="connsiteY25-1410" fmla="*/ 4473093 h 4714030"/>
                <a:gd name="connsiteX26-1411" fmla="*/ 1699516 w 4779369"/>
                <a:gd name="connsiteY26-1412" fmla="*/ 4584044 h 4714030"/>
                <a:gd name="connsiteX27-1413" fmla="*/ 1588565 w 4779369"/>
                <a:gd name="connsiteY27-1414" fmla="*/ 3712718 h 4714030"/>
                <a:gd name="connsiteX28-1415" fmla="*/ 1645376 w 4779369"/>
                <a:gd name="connsiteY28-1416" fmla="*/ 3640232 h 4714030"/>
                <a:gd name="connsiteX29-1417" fmla="*/ 1654346 w 4779369"/>
                <a:gd name="connsiteY29-1418" fmla="*/ 3358982 h 4714030"/>
                <a:gd name="connsiteX30-1419" fmla="*/ 1557620 w 4779369"/>
                <a:gd name="connsiteY30-1420" fmla="*/ 3167736 h 4714030"/>
                <a:gd name="connsiteX31-1421" fmla="*/ 1489568 w 4779369"/>
                <a:gd name="connsiteY31-1422" fmla="*/ 3145159 h 4714030"/>
                <a:gd name="connsiteX32-1423" fmla="*/ 610434 w 4779369"/>
                <a:gd name="connsiteY32-1424" fmla="*/ 2818009 h 4714030"/>
                <a:gd name="connsiteX33-1425" fmla="*/ 329331 w 4779369"/>
                <a:gd name="connsiteY33-1426" fmla="*/ 610434 h 4714030"/>
                <a:gd name="connsiteX34-1427" fmla="*/ 2536907 w 4779369"/>
                <a:gd name="connsiteY34-1428" fmla="*/ 329331 h 4714030"/>
                <a:gd name="connsiteX35-1429" fmla="*/ 3068123 w 4779369"/>
                <a:gd name="connsiteY35-1430" fmla="*/ 1080399 h 4714030"/>
                <a:gd name="connsiteX36-1431" fmla="*/ 3127186 w 4779369"/>
                <a:gd name="connsiteY36-1432" fmla="*/ 1193698 h 4714030"/>
                <a:gd name="connsiteX37-1433" fmla="*/ 3336570 w 4779369"/>
                <a:gd name="connsiteY37-1434" fmla="*/ 1239409 h 4714030"/>
                <a:gd name="connsiteX38-1435" fmla="*/ 3545953 w 4779369"/>
                <a:gd name="connsiteY38-1436" fmla="*/ 1193698 h 4714030"/>
                <a:gd name="connsiteX39-1437" fmla="*/ 3667106 w 4779369"/>
                <a:gd name="connsiteY39-1438" fmla="*/ 1060681 h 4714030"/>
                <a:gd name="connsiteX40-1439" fmla="*/ 4538432 w 4779369"/>
                <a:gd name="connsiteY40-1440" fmla="*/ 949730 h 4714030"/>
                <a:gd name="connsiteX0-1441" fmla="*/ 4538432 w 4779369"/>
                <a:gd name="connsiteY0-1442" fmla="*/ 949730 h 4714030"/>
                <a:gd name="connsiteX1-1443" fmla="*/ 4649383 w 4779369"/>
                <a:gd name="connsiteY1-1444" fmla="*/ 1821057 h 4714030"/>
                <a:gd name="connsiteX2-1445" fmla="*/ 3778057 w 4779369"/>
                <a:gd name="connsiteY2-1446" fmla="*/ 1932008 h 4714030"/>
                <a:gd name="connsiteX3-1447" fmla="*/ 3686799 w 4779369"/>
                <a:gd name="connsiteY3-1448" fmla="*/ 1845408 h 4714030"/>
                <a:gd name="connsiteX4-1449" fmla="*/ 3606598 w 4779369"/>
                <a:gd name="connsiteY4-1450" fmla="*/ 1770199 h 4714030"/>
                <a:gd name="connsiteX5-1451" fmla="*/ 3336570 w 4779369"/>
                <a:gd name="connsiteY5-1452" fmla="*/ 1691032 h 4714030"/>
                <a:gd name="connsiteX6-1453" fmla="*/ 3192952 w 4779369"/>
                <a:gd name="connsiteY6-1454" fmla="*/ 1711872 h 4714030"/>
                <a:gd name="connsiteX7-1455" fmla="*/ 3126960 w 4779369"/>
                <a:gd name="connsiteY7-1456" fmla="*/ 1827523 h 4714030"/>
                <a:gd name="connsiteX8-1457" fmla="*/ 3048503 w 4779369"/>
                <a:gd name="connsiteY8-1458" fmla="*/ 2123573 h 4714030"/>
                <a:gd name="connsiteX9-1459" fmla="*/ 2997806 w 4779369"/>
                <a:gd name="connsiteY9-1460" fmla="*/ 2275931 h 4714030"/>
                <a:gd name="connsiteX10-1461" fmla="*/ 3162873 w 4779369"/>
                <a:gd name="connsiteY10-1462" fmla="*/ 2503824 h 4714030"/>
                <a:gd name="connsiteX11-1463" fmla="*/ 3356427 w 4779369"/>
                <a:gd name="connsiteY11-1464" fmla="*/ 2595846 h 4714030"/>
                <a:gd name="connsiteX12-1465" fmla="*/ 3454240 w 4779369"/>
                <a:gd name="connsiteY12-1466" fmla="*/ 2587267 h 4714030"/>
                <a:gd name="connsiteX13-1467" fmla="*/ 4029121 w 4779369"/>
                <a:gd name="connsiteY13-1468" fmla="*/ 2685987 h 4714030"/>
                <a:gd name="connsiteX14-1469" fmla="*/ 4140072 w 4779369"/>
                <a:gd name="connsiteY14-1470" fmla="*/ 3557314 h 4714030"/>
                <a:gd name="connsiteX15-1471" fmla="*/ 3268745 w 4779369"/>
                <a:gd name="connsiteY15-1472" fmla="*/ 3668264 h 4714030"/>
                <a:gd name="connsiteX16-1473" fmla="*/ 3029106 w 4779369"/>
                <a:gd name="connsiteY16-1474" fmla="*/ 3136468 h 4714030"/>
                <a:gd name="connsiteX17-1475" fmla="*/ 3024015 w 4779369"/>
                <a:gd name="connsiteY17-1476" fmla="*/ 3025265 h 4714030"/>
                <a:gd name="connsiteX18-1477" fmla="*/ 2886424 w 4779369"/>
                <a:gd name="connsiteY18-1478" fmla="*/ 2860950 h 4714030"/>
                <a:gd name="connsiteX19-1479" fmla="*/ 2598603 w 4779369"/>
                <a:gd name="connsiteY19-1480" fmla="*/ 2768115 h 4714030"/>
                <a:gd name="connsiteX20-1481" fmla="*/ 2138389 w 4779369"/>
                <a:gd name="connsiteY20-1482" fmla="*/ 3042691 h 4714030"/>
                <a:gd name="connsiteX21-1483" fmla="*/ 2091557 w 4779369"/>
                <a:gd name="connsiteY21-1484" fmla="*/ 3245802 h 4714030"/>
                <a:gd name="connsiteX22-1485" fmla="*/ 2235869 w 4779369"/>
                <a:gd name="connsiteY22-1486" fmla="*/ 3487372 h 4714030"/>
                <a:gd name="connsiteX23-1487" fmla="*/ 2353186 w 4779369"/>
                <a:gd name="connsiteY23-1488" fmla="*/ 3535124 h 4714030"/>
                <a:gd name="connsiteX24-1489" fmla="*/ 2459892 w 4779369"/>
                <a:gd name="connsiteY24-1490" fmla="*/ 3601767 h 4714030"/>
                <a:gd name="connsiteX25-1491" fmla="*/ 2570842 w 4779369"/>
                <a:gd name="connsiteY25-1492" fmla="*/ 4473093 h 4714030"/>
                <a:gd name="connsiteX26-1493" fmla="*/ 1699516 w 4779369"/>
                <a:gd name="connsiteY26-1494" fmla="*/ 4584044 h 4714030"/>
                <a:gd name="connsiteX27-1495" fmla="*/ 1588565 w 4779369"/>
                <a:gd name="connsiteY27-1496" fmla="*/ 3712718 h 4714030"/>
                <a:gd name="connsiteX28-1497" fmla="*/ 1645376 w 4779369"/>
                <a:gd name="connsiteY28-1498" fmla="*/ 3640232 h 4714030"/>
                <a:gd name="connsiteX29-1499" fmla="*/ 1654346 w 4779369"/>
                <a:gd name="connsiteY29-1500" fmla="*/ 3358982 h 4714030"/>
                <a:gd name="connsiteX30-1501" fmla="*/ 1557620 w 4779369"/>
                <a:gd name="connsiteY30-1502" fmla="*/ 3167736 h 4714030"/>
                <a:gd name="connsiteX31-1503" fmla="*/ 1489568 w 4779369"/>
                <a:gd name="connsiteY31-1504" fmla="*/ 3145159 h 4714030"/>
                <a:gd name="connsiteX32-1505" fmla="*/ 610434 w 4779369"/>
                <a:gd name="connsiteY32-1506" fmla="*/ 2818009 h 4714030"/>
                <a:gd name="connsiteX33-1507" fmla="*/ 329331 w 4779369"/>
                <a:gd name="connsiteY33-1508" fmla="*/ 610434 h 4714030"/>
                <a:gd name="connsiteX34-1509" fmla="*/ 2536907 w 4779369"/>
                <a:gd name="connsiteY34-1510" fmla="*/ 329331 h 4714030"/>
                <a:gd name="connsiteX35-1511" fmla="*/ 3068123 w 4779369"/>
                <a:gd name="connsiteY35-1512" fmla="*/ 1080399 h 4714030"/>
                <a:gd name="connsiteX36-1513" fmla="*/ 3127186 w 4779369"/>
                <a:gd name="connsiteY36-1514" fmla="*/ 1193698 h 4714030"/>
                <a:gd name="connsiteX37-1515" fmla="*/ 3336570 w 4779369"/>
                <a:gd name="connsiteY37-1516" fmla="*/ 1239409 h 4714030"/>
                <a:gd name="connsiteX38-1517" fmla="*/ 3545953 w 4779369"/>
                <a:gd name="connsiteY38-1518" fmla="*/ 1193698 h 4714030"/>
                <a:gd name="connsiteX39-1519" fmla="*/ 3667106 w 4779369"/>
                <a:gd name="connsiteY39-1520" fmla="*/ 1060681 h 4714030"/>
                <a:gd name="connsiteX40-1521" fmla="*/ 4538432 w 4779369"/>
                <a:gd name="connsiteY40-1522" fmla="*/ 949730 h 4714030"/>
                <a:gd name="connsiteX0-1523" fmla="*/ 4538432 w 4779369"/>
                <a:gd name="connsiteY0-1524" fmla="*/ 949730 h 4714030"/>
                <a:gd name="connsiteX1-1525" fmla="*/ 4649383 w 4779369"/>
                <a:gd name="connsiteY1-1526" fmla="*/ 1821057 h 4714030"/>
                <a:gd name="connsiteX2-1527" fmla="*/ 3778057 w 4779369"/>
                <a:gd name="connsiteY2-1528" fmla="*/ 1932008 h 4714030"/>
                <a:gd name="connsiteX3-1529" fmla="*/ 3686799 w 4779369"/>
                <a:gd name="connsiteY3-1530" fmla="*/ 1845408 h 4714030"/>
                <a:gd name="connsiteX4-1531" fmla="*/ 3606598 w 4779369"/>
                <a:gd name="connsiteY4-1532" fmla="*/ 1770199 h 4714030"/>
                <a:gd name="connsiteX5-1533" fmla="*/ 3336570 w 4779369"/>
                <a:gd name="connsiteY5-1534" fmla="*/ 1691032 h 4714030"/>
                <a:gd name="connsiteX6-1535" fmla="*/ 3192952 w 4779369"/>
                <a:gd name="connsiteY6-1536" fmla="*/ 1711872 h 4714030"/>
                <a:gd name="connsiteX7-1537" fmla="*/ 3126960 w 4779369"/>
                <a:gd name="connsiteY7-1538" fmla="*/ 1827523 h 4714030"/>
                <a:gd name="connsiteX8-1539" fmla="*/ 3048503 w 4779369"/>
                <a:gd name="connsiteY8-1540" fmla="*/ 2123573 h 4714030"/>
                <a:gd name="connsiteX9-1541" fmla="*/ 2997806 w 4779369"/>
                <a:gd name="connsiteY9-1542" fmla="*/ 2275931 h 4714030"/>
                <a:gd name="connsiteX10-1543" fmla="*/ 3162873 w 4779369"/>
                <a:gd name="connsiteY10-1544" fmla="*/ 2503824 h 4714030"/>
                <a:gd name="connsiteX11-1545" fmla="*/ 3356427 w 4779369"/>
                <a:gd name="connsiteY11-1546" fmla="*/ 2595846 h 4714030"/>
                <a:gd name="connsiteX12-1547" fmla="*/ 3454240 w 4779369"/>
                <a:gd name="connsiteY12-1548" fmla="*/ 2587267 h 4714030"/>
                <a:gd name="connsiteX13-1549" fmla="*/ 4029121 w 4779369"/>
                <a:gd name="connsiteY13-1550" fmla="*/ 2685987 h 4714030"/>
                <a:gd name="connsiteX14-1551" fmla="*/ 4140072 w 4779369"/>
                <a:gd name="connsiteY14-1552" fmla="*/ 3557314 h 4714030"/>
                <a:gd name="connsiteX15-1553" fmla="*/ 3268745 w 4779369"/>
                <a:gd name="connsiteY15-1554" fmla="*/ 3668264 h 4714030"/>
                <a:gd name="connsiteX16-1555" fmla="*/ 3029106 w 4779369"/>
                <a:gd name="connsiteY16-1556" fmla="*/ 3136468 h 4714030"/>
                <a:gd name="connsiteX17-1557" fmla="*/ 3024015 w 4779369"/>
                <a:gd name="connsiteY17-1558" fmla="*/ 3025265 h 4714030"/>
                <a:gd name="connsiteX18-1559" fmla="*/ 2886424 w 4779369"/>
                <a:gd name="connsiteY18-1560" fmla="*/ 2860950 h 4714030"/>
                <a:gd name="connsiteX19-1561" fmla="*/ 2598603 w 4779369"/>
                <a:gd name="connsiteY19-1562" fmla="*/ 2768115 h 4714030"/>
                <a:gd name="connsiteX20-1563" fmla="*/ 2138389 w 4779369"/>
                <a:gd name="connsiteY20-1564" fmla="*/ 3042691 h 4714030"/>
                <a:gd name="connsiteX21-1565" fmla="*/ 2091557 w 4779369"/>
                <a:gd name="connsiteY21-1566" fmla="*/ 3245802 h 4714030"/>
                <a:gd name="connsiteX22-1567" fmla="*/ 2235869 w 4779369"/>
                <a:gd name="connsiteY22-1568" fmla="*/ 3487372 h 4714030"/>
                <a:gd name="connsiteX23-1569" fmla="*/ 2353186 w 4779369"/>
                <a:gd name="connsiteY23-1570" fmla="*/ 3535124 h 4714030"/>
                <a:gd name="connsiteX24-1571" fmla="*/ 2459892 w 4779369"/>
                <a:gd name="connsiteY24-1572" fmla="*/ 3601767 h 4714030"/>
                <a:gd name="connsiteX25-1573" fmla="*/ 2570842 w 4779369"/>
                <a:gd name="connsiteY25-1574" fmla="*/ 4473093 h 4714030"/>
                <a:gd name="connsiteX26-1575" fmla="*/ 1699516 w 4779369"/>
                <a:gd name="connsiteY26-1576" fmla="*/ 4584044 h 4714030"/>
                <a:gd name="connsiteX27-1577" fmla="*/ 1588565 w 4779369"/>
                <a:gd name="connsiteY27-1578" fmla="*/ 3712718 h 4714030"/>
                <a:gd name="connsiteX28-1579" fmla="*/ 1645376 w 4779369"/>
                <a:gd name="connsiteY28-1580" fmla="*/ 3640232 h 4714030"/>
                <a:gd name="connsiteX29-1581" fmla="*/ 1654346 w 4779369"/>
                <a:gd name="connsiteY29-1582" fmla="*/ 3358982 h 4714030"/>
                <a:gd name="connsiteX30-1583" fmla="*/ 1557620 w 4779369"/>
                <a:gd name="connsiteY30-1584" fmla="*/ 3167736 h 4714030"/>
                <a:gd name="connsiteX31-1585" fmla="*/ 1489568 w 4779369"/>
                <a:gd name="connsiteY31-1586" fmla="*/ 3145159 h 4714030"/>
                <a:gd name="connsiteX32-1587" fmla="*/ 610434 w 4779369"/>
                <a:gd name="connsiteY32-1588" fmla="*/ 2818009 h 4714030"/>
                <a:gd name="connsiteX33-1589" fmla="*/ 329331 w 4779369"/>
                <a:gd name="connsiteY33-1590" fmla="*/ 610434 h 4714030"/>
                <a:gd name="connsiteX34-1591" fmla="*/ 2536907 w 4779369"/>
                <a:gd name="connsiteY34-1592" fmla="*/ 329331 h 4714030"/>
                <a:gd name="connsiteX35-1593" fmla="*/ 3068123 w 4779369"/>
                <a:gd name="connsiteY35-1594" fmla="*/ 1080399 h 4714030"/>
                <a:gd name="connsiteX36-1595" fmla="*/ 3127186 w 4779369"/>
                <a:gd name="connsiteY36-1596" fmla="*/ 1193698 h 4714030"/>
                <a:gd name="connsiteX37-1597" fmla="*/ 3336570 w 4779369"/>
                <a:gd name="connsiteY37-1598" fmla="*/ 1239409 h 4714030"/>
                <a:gd name="connsiteX38-1599" fmla="*/ 3545953 w 4779369"/>
                <a:gd name="connsiteY38-1600" fmla="*/ 1193698 h 4714030"/>
                <a:gd name="connsiteX39-1601" fmla="*/ 3667106 w 4779369"/>
                <a:gd name="connsiteY39-1602" fmla="*/ 1060681 h 4714030"/>
                <a:gd name="connsiteX40-1603" fmla="*/ 4538432 w 4779369"/>
                <a:gd name="connsiteY40-1604" fmla="*/ 949730 h 47140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</a:cxnLst>
              <a:rect l="l" t="t" r="r" b="b"/>
              <a:pathLst>
                <a:path w="4779369" h="4714030">
                  <a:moveTo>
                    <a:pt x="4538432" y="949730"/>
                  </a:moveTo>
                  <a:cubicBezTo>
                    <a:pt x="4809681" y="1159702"/>
                    <a:pt x="4859355" y="1549808"/>
                    <a:pt x="4649383" y="1821057"/>
                  </a:cubicBezTo>
                  <a:cubicBezTo>
                    <a:pt x="4439411" y="2092305"/>
                    <a:pt x="4049305" y="2141980"/>
                    <a:pt x="3778057" y="1932008"/>
                  </a:cubicBezTo>
                  <a:cubicBezTo>
                    <a:pt x="3744150" y="1905761"/>
                    <a:pt x="3713707" y="1876700"/>
                    <a:pt x="3686799" y="1845408"/>
                  </a:cubicBezTo>
                  <a:lnTo>
                    <a:pt x="3606598" y="1770199"/>
                  </a:lnTo>
                  <a:cubicBezTo>
                    <a:pt x="3529516" y="1720217"/>
                    <a:pt x="3436594" y="1691032"/>
                    <a:pt x="3336570" y="1691032"/>
                  </a:cubicBezTo>
                  <a:cubicBezTo>
                    <a:pt x="3286557" y="1691032"/>
                    <a:pt x="3238321" y="1698329"/>
                    <a:pt x="3192952" y="1711872"/>
                  </a:cubicBezTo>
                  <a:lnTo>
                    <a:pt x="3126960" y="1827523"/>
                  </a:lnTo>
                  <a:cubicBezTo>
                    <a:pt x="3110678" y="1927706"/>
                    <a:pt x="3084589" y="2026882"/>
                    <a:pt x="3048503" y="2123573"/>
                  </a:cubicBezTo>
                  <a:lnTo>
                    <a:pt x="2997806" y="2275931"/>
                  </a:lnTo>
                  <a:cubicBezTo>
                    <a:pt x="3028163" y="2362638"/>
                    <a:pt x="3083778" y="2442597"/>
                    <a:pt x="3162873" y="2503824"/>
                  </a:cubicBezTo>
                  <a:cubicBezTo>
                    <a:pt x="3222195" y="2549745"/>
                    <a:pt x="3288407" y="2580238"/>
                    <a:pt x="3356427" y="2595846"/>
                  </a:cubicBezTo>
                  <a:lnTo>
                    <a:pt x="3454240" y="2587267"/>
                  </a:lnTo>
                  <a:cubicBezTo>
                    <a:pt x="3643632" y="2524946"/>
                    <a:pt x="3859590" y="2554754"/>
                    <a:pt x="4029121" y="2685987"/>
                  </a:cubicBezTo>
                  <a:cubicBezTo>
                    <a:pt x="4300370" y="2895959"/>
                    <a:pt x="4350044" y="3286065"/>
                    <a:pt x="4140072" y="3557314"/>
                  </a:cubicBezTo>
                  <a:cubicBezTo>
                    <a:pt x="3930100" y="3828562"/>
                    <a:pt x="3539994" y="3878237"/>
                    <a:pt x="3268745" y="3668264"/>
                  </a:cubicBezTo>
                  <a:cubicBezTo>
                    <a:pt x="3099214" y="3537032"/>
                    <a:pt x="3016237" y="3335435"/>
                    <a:pt x="3029106" y="3136468"/>
                  </a:cubicBezTo>
                  <a:lnTo>
                    <a:pt x="3024015" y="3025265"/>
                  </a:lnTo>
                  <a:cubicBezTo>
                    <a:pt x="2991859" y="2963328"/>
                    <a:pt x="2957326" y="2903808"/>
                    <a:pt x="2886424" y="2860950"/>
                  </a:cubicBezTo>
                  <a:cubicBezTo>
                    <a:pt x="2815522" y="2818092"/>
                    <a:pt x="2723276" y="2737825"/>
                    <a:pt x="2598603" y="2768115"/>
                  </a:cubicBezTo>
                  <a:cubicBezTo>
                    <a:pt x="2459863" y="2887416"/>
                    <a:pt x="2303815" y="2979278"/>
                    <a:pt x="2138389" y="3042691"/>
                  </a:cubicBezTo>
                  <a:cubicBezTo>
                    <a:pt x="2028027" y="3139434"/>
                    <a:pt x="2074124" y="3158542"/>
                    <a:pt x="2091557" y="3245802"/>
                  </a:cubicBezTo>
                  <a:cubicBezTo>
                    <a:pt x="2111153" y="3343888"/>
                    <a:pt x="2168165" y="3425277"/>
                    <a:pt x="2235869" y="3487372"/>
                  </a:cubicBezTo>
                  <a:lnTo>
                    <a:pt x="2353186" y="3535124"/>
                  </a:lnTo>
                  <a:cubicBezTo>
                    <a:pt x="2390222" y="3553331"/>
                    <a:pt x="2425986" y="3575521"/>
                    <a:pt x="2459892" y="3601767"/>
                  </a:cubicBezTo>
                  <a:cubicBezTo>
                    <a:pt x="2731140" y="3811739"/>
                    <a:pt x="2780815" y="4201845"/>
                    <a:pt x="2570842" y="4473093"/>
                  </a:cubicBezTo>
                  <a:cubicBezTo>
                    <a:pt x="2360870" y="4744342"/>
                    <a:pt x="1970764" y="4794016"/>
                    <a:pt x="1699516" y="4584044"/>
                  </a:cubicBezTo>
                  <a:cubicBezTo>
                    <a:pt x="1428267" y="4374072"/>
                    <a:pt x="1378593" y="3983966"/>
                    <a:pt x="1588565" y="3712718"/>
                  </a:cubicBezTo>
                  <a:lnTo>
                    <a:pt x="1645376" y="3640232"/>
                  </a:lnTo>
                  <a:cubicBezTo>
                    <a:pt x="1674446" y="3553085"/>
                    <a:pt x="1679412" y="3455814"/>
                    <a:pt x="1654346" y="3358982"/>
                  </a:cubicBezTo>
                  <a:cubicBezTo>
                    <a:pt x="1635545" y="3286357"/>
                    <a:pt x="1601854" y="3221714"/>
                    <a:pt x="1557620" y="3167736"/>
                  </a:cubicBezTo>
                  <a:lnTo>
                    <a:pt x="1489568" y="3145159"/>
                  </a:lnTo>
                  <a:cubicBezTo>
                    <a:pt x="1180724" y="3128904"/>
                    <a:pt x="873514" y="3021658"/>
                    <a:pt x="610434" y="2818009"/>
                  </a:cubicBezTo>
                  <a:cubicBezTo>
                    <a:pt x="-76796" y="2286029"/>
                    <a:pt x="-202649" y="1297663"/>
                    <a:pt x="329331" y="610434"/>
                  </a:cubicBezTo>
                  <a:cubicBezTo>
                    <a:pt x="861312" y="-76796"/>
                    <a:pt x="1849677" y="-202650"/>
                    <a:pt x="2536907" y="329331"/>
                  </a:cubicBezTo>
                  <a:cubicBezTo>
                    <a:pt x="2794618" y="528824"/>
                    <a:pt x="2973385" y="792496"/>
                    <a:pt x="3068123" y="1080399"/>
                  </a:cubicBezTo>
                  <a:lnTo>
                    <a:pt x="3127186" y="1193698"/>
                  </a:lnTo>
                  <a:cubicBezTo>
                    <a:pt x="3190528" y="1222992"/>
                    <a:pt x="3261551" y="1239409"/>
                    <a:pt x="3336570" y="1239409"/>
                  </a:cubicBezTo>
                  <a:cubicBezTo>
                    <a:pt x="3411588" y="1239409"/>
                    <a:pt x="3482611" y="1222992"/>
                    <a:pt x="3545953" y="1193698"/>
                  </a:cubicBezTo>
                  <a:lnTo>
                    <a:pt x="3667106" y="1060681"/>
                  </a:lnTo>
                  <a:cubicBezTo>
                    <a:pt x="3877078" y="789432"/>
                    <a:pt x="4267184" y="739758"/>
                    <a:pt x="4538432" y="949730"/>
                  </a:cubicBezTo>
                  <a:close/>
                </a:path>
              </a:pathLst>
            </a:cu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</a:ln>
            <a:effectLst>
              <a:innerShdw blurRad="76200" dist="38100" dir="27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H="1">
            <a:off x="3876957" y="1846909"/>
            <a:ext cx="869211" cy="869211"/>
            <a:chOff x="4116949" y="1605269"/>
            <a:chExt cx="965576" cy="965576"/>
          </a:xfrm>
        </p:grpSpPr>
        <p:sp>
          <p:nvSpPr>
            <p:cNvPr id="31" name="椭圆 30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3282465" y="3378691"/>
            <a:ext cx="869211" cy="869211"/>
            <a:chOff x="4777349" y="3344972"/>
            <a:chExt cx="965576" cy="965576"/>
          </a:xfrm>
        </p:grpSpPr>
        <p:sp>
          <p:nvSpPr>
            <p:cNvPr id="34" name="椭圆 33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flipH="1">
            <a:off x="3894106" y="4884750"/>
            <a:ext cx="869211" cy="869211"/>
            <a:chOff x="4097899" y="4979900"/>
            <a:chExt cx="965576" cy="965576"/>
          </a:xfrm>
        </p:grpSpPr>
        <p:sp>
          <p:nvSpPr>
            <p:cNvPr id="37" name="椭圆 36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445832" y="1846909"/>
            <a:ext cx="869211" cy="869211"/>
            <a:chOff x="4116949" y="1605269"/>
            <a:chExt cx="965576" cy="965576"/>
          </a:xfrm>
        </p:grpSpPr>
        <p:sp>
          <p:nvSpPr>
            <p:cNvPr id="19" name="椭圆 18"/>
            <p:cNvSpPr/>
            <p:nvPr/>
          </p:nvSpPr>
          <p:spPr>
            <a:xfrm>
              <a:off x="4116949" y="1605269"/>
              <a:ext cx="965576" cy="965576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4365794" y="1854116"/>
              <a:ext cx="467886" cy="467882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40324" y="3378691"/>
            <a:ext cx="869211" cy="869211"/>
            <a:chOff x="4777349" y="3344972"/>
            <a:chExt cx="965576" cy="965576"/>
          </a:xfrm>
        </p:grpSpPr>
        <p:sp>
          <p:nvSpPr>
            <p:cNvPr id="22" name="椭圆 21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4974427" y="3534853"/>
              <a:ext cx="546015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28683" y="4884750"/>
            <a:ext cx="869211" cy="869211"/>
            <a:chOff x="4097899" y="4979900"/>
            <a:chExt cx="965576" cy="965576"/>
          </a:xfrm>
        </p:grpSpPr>
        <p:sp>
          <p:nvSpPr>
            <p:cNvPr id="25" name="椭圆 24"/>
            <p:cNvSpPr/>
            <p:nvPr/>
          </p:nvSpPr>
          <p:spPr>
            <a:xfrm>
              <a:off x="4097899" y="4979900"/>
              <a:ext cx="965576" cy="965576"/>
            </a:xfrm>
            <a:prstGeom prst="ellipse">
              <a:avLst/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4349773" y="5169775"/>
              <a:ext cx="461828" cy="58582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879149" y="2559721"/>
            <a:ext cx="2485885" cy="2485885"/>
            <a:chOff x="4879149" y="2176945"/>
            <a:chExt cx="2485885" cy="2485885"/>
          </a:xfrm>
        </p:grpSpPr>
        <p:sp>
          <p:nvSpPr>
            <p:cNvPr id="16" name="椭圆 15"/>
            <p:cNvSpPr/>
            <p:nvPr/>
          </p:nvSpPr>
          <p:spPr>
            <a:xfrm>
              <a:off x="4879149" y="2176945"/>
              <a:ext cx="2485885" cy="2485885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8BBBC"/>
                </a:gs>
              </a:gsLst>
              <a:lin ang="5400000" scaled="1"/>
              <a:tileRect/>
            </a:gradFill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blurRad="1524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045936" y="2324993"/>
              <a:ext cx="2176981" cy="2176981"/>
            </a:xfrm>
            <a:prstGeom prst="ellipse">
              <a:avLst/>
            </a:prstGeom>
            <a:blipFill>
              <a:blip r:embed="rId1" cstate="print"/>
              <a:stretch>
                <a:fillRect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Rectangle 164"/>
          <p:cNvSpPr/>
          <p:nvPr/>
        </p:nvSpPr>
        <p:spPr>
          <a:xfrm>
            <a:off x="8791479" y="1498579"/>
            <a:ext cx="2668337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此处添加详细文本描述，建议与标题相关并符合整体语言风格，语言描述尽量简洁生动，此处添加详细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164"/>
          <p:cNvSpPr/>
          <p:nvPr/>
        </p:nvSpPr>
        <p:spPr>
          <a:xfrm>
            <a:off x="9131225" y="3224673"/>
            <a:ext cx="2668337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此处添加详细文本描述，建议与标题相关并符合整体语言风格，语言描述尽量简洁生动，此处添加详细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Rectangle 164"/>
          <p:cNvSpPr/>
          <p:nvPr/>
        </p:nvSpPr>
        <p:spPr>
          <a:xfrm>
            <a:off x="8696231" y="4875326"/>
            <a:ext cx="2668337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此处添加详细文本描述，建议与标题相关并符合整体语言风格，语言描述尽量简洁生动，此处添加详细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Rectangle 164"/>
          <p:cNvSpPr/>
          <p:nvPr/>
        </p:nvSpPr>
        <p:spPr>
          <a:xfrm>
            <a:off x="818180" y="1519845"/>
            <a:ext cx="2668337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此处添加详细文本描述，建议与标题相关并符合整体语言风格，语言描述尽量简洁生动，此处添加详细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Rectangle 164"/>
          <p:cNvSpPr/>
          <p:nvPr/>
        </p:nvSpPr>
        <p:spPr>
          <a:xfrm>
            <a:off x="302831" y="3224673"/>
            <a:ext cx="2668337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此处添加详细文本描述，建议与标题相关并符合整体语言风格，语言描述尽量简洁生动，此处添加详细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Rectangle 164"/>
          <p:cNvSpPr/>
          <p:nvPr/>
        </p:nvSpPr>
        <p:spPr>
          <a:xfrm>
            <a:off x="722932" y="4875326"/>
            <a:ext cx="2668337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此处添加详细文本描述，建议与标题相关并符合整体语言风格，语言描述尽量简洁生动，此处添加详细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41" name="组合 40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圆角矩形 57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备用图表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388285" y="1750762"/>
            <a:ext cx="3536515" cy="2133600"/>
            <a:chOff x="4388285" y="1750762"/>
            <a:chExt cx="3536515" cy="2133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1" t="29398" r="17922" b="13718"/>
            <a:stretch>
              <a:fillRect/>
            </a:stretch>
          </p:blipFill>
          <p:spPr>
            <a:xfrm>
              <a:off x="4388285" y="1750762"/>
              <a:ext cx="3536515" cy="21336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921757" y="2011115"/>
              <a:ext cx="2450592" cy="1523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9088" y="1750762"/>
            <a:ext cx="3536515" cy="2133600"/>
            <a:chOff x="629088" y="1750762"/>
            <a:chExt cx="3536515" cy="2133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1" t="29398" r="17922" b="13718"/>
            <a:stretch>
              <a:fillRect/>
            </a:stretch>
          </p:blipFill>
          <p:spPr>
            <a:xfrm>
              <a:off x="629088" y="1750762"/>
              <a:ext cx="3536515" cy="21336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1172049" y="2011115"/>
              <a:ext cx="2450592" cy="1523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33332" y="1750762"/>
            <a:ext cx="3536515" cy="2133600"/>
            <a:chOff x="8233332" y="1750762"/>
            <a:chExt cx="3536515" cy="2133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1" t="29398" r="17922" b="13718"/>
            <a:stretch>
              <a:fillRect/>
            </a:stretch>
          </p:blipFill>
          <p:spPr>
            <a:xfrm>
              <a:off x="8233332" y="1750762"/>
              <a:ext cx="3536515" cy="21336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737600" y="2011113"/>
              <a:ext cx="2450592" cy="1523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30" name="Rectangle 164"/>
          <p:cNvSpPr/>
          <p:nvPr/>
        </p:nvSpPr>
        <p:spPr>
          <a:xfrm>
            <a:off x="812497" y="4893981"/>
            <a:ext cx="3169697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此处添加详细文本描述，建议与标题相关并符合整体语言风格，语言描述尽量简洁生动，此处添加详细文本描述，建议与标题相关并符合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052905" y="4084127"/>
            <a:ext cx="2688881" cy="659226"/>
            <a:chOff x="1052905" y="4084127"/>
            <a:chExt cx="2688881" cy="659226"/>
          </a:xfrm>
        </p:grpSpPr>
        <p:sp>
          <p:nvSpPr>
            <p:cNvPr id="27" name="圆角矩形 26"/>
            <p:cNvSpPr/>
            <p:nvPr/>
          </p:nvSpPr>
          <p:spPr>
            <a:xfrm>
              <a:off x="1052905" y="4145160"/>
              <a:ext cx="2688881" cy="59819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0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164"/>
            <p:cNvSpPr/>
            <p:nvPr/>
          </p:nvSpPr>
          <p:spPr>
            <a:xfrm>
              <a:off x="1199574" y="4084127"/>
              <a:ext cx="2395543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  <a:endParaRPr lang="en-US" sz="24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Rectangle 164"/>
          <p:cNvSpPr/>
          <p:nvPr/>
        </p:nvSpPr>
        <p:spPr>
          <a:xfrm>
            <a:off x="8416740" y="4893977"/>
            <a:ext cx="3169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此处添加详细文本描述，建议与标题相关并符合整体语言风格，语言描述尽量简洁生动，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符合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164"/>
          <p:cNvSpPr/>
          <p:nvPr/>
        </p:nvSpPr>
        <p:spPr>
          <a:xfrm>
            <a:off x="4448175" y="4893979"/>
            <a:ext cx="3169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此处添加详细文本描述，建议与标题相关并符合整体语言风格，语言描述尽量简洁生动，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</a:t>
            </a: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符合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68532" y="4116875"/>
            <a:ext cx="2688881" cy="626477"/>
            <a:chOff x="4768532" y="4116875"/>
            <a:chExt cx="2688881" cy="626477"/>
          </a:xfrm>
        </p:grpSpPr>
        <p:sp>
          <p:nvSpPr>
            <p:cNvPr id="28" name="圆角矩形 27"/>
            <p:cNvSpPr/>
            <p:nvPr/>
          </p:nvSpPr>
          <p:spPr>
            <a:xfrm>
              <a:off x="4768532" y="4145159"/>
              <a:ext cx="2688881" cy="59819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164"/>
            <p:cNvSpPr/>
            <p:nvPr/>
          </p:nvSpPr>
          <p:spPr>
            <a:xfrm>
              <a:off x="4835175" y="4116875"/>
              <a:ext cx="2395543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  <a:endParaRPr lang="en-US" sz="24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565130" y="4084127"/>
            <a:ext cx="2688881" cy="659224"/>
            <a:chOff x="8565130" y="4084127"/>
            <a:chExt cx="2688881" cy="659224"/>
          </a:xfrm>
        </p:grpSpPr>
        <p:sp>
          <p:nvSpPr>
            <p:cNvPr id="29" name="圆角矩形 28"/>
            <p:cNvSpPr/>
            <p:nvPr/>
          </p:nvSpPr>
          <p:spPr>
            <a:xfrm>
              <a:off x="8565130" y="4145158"/>
              <a:ext cx="2688881" cy="598193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164"/>
            <p:cNvSpPr/>
            <p:nvPr/>
          </p:nvSpPr>
          <p:spPr>
            <a:xfrm>
              <a:off x="8711798" y="4084127"/>
              <a:ext cx="2395543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点击添加标题</a:t>
              </a:r>
              <a:endParaRPr lang="en-US" sz="2400" dirty="0" smtClea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44" name="组合 43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48" name="圆角矩形 47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圆角矩形 48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备用图表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331843" y="3291941"/>
            <a:ext cx="1833705" cy="2114079"/>
            <a:chOff x="7331843" y="2909162"/>
            <a:chExt cx="1833705" cy="2114079"/>
          </a:xfrm>
        </p:grpSpPr>
        <p:sp>
          <p:nvSpPr>
            <p:cNvPr id="52" name="Flowchart: Decision 64"/>
            <p:cNvSpPr/>
            <p:nvPr/>
          </p:nvSpPr>
          <p:spPr>
            <a:xfrm flipV="1">
              <a:off x="7331843" y="3189536"/>
              <a:ext cx="1833705" cy="1833705"/>
            </a:xfrm>
            <a:prstGeom prst="flowChartDecision">
              <a:avLst/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27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53" name="Flowchart: Decision 65"/>
            <p:cNvSpPr/>
            <p:nvPr/>
          </p:nvSpPr>
          <p:spPr>
            <a:xfrm flipV="1">
              <a:off x="7331843" y="2909162"/>
              <a:ext cx="1833705" cy="1833705"/>
            </a:xfrm>
            <a:prstGeom prst="flowChartDecision">
              <a:avLst/>
            </a:prstGeom>
            <a:gradFill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Group 52"/>
            <p:cNvGrpSpPr/>
            <p:nvPr/>
          </p:nvGrpSpPr>
          <p:grpSpPr>
            <a:xfrm>
              <a:off x="8003937" y="3580825"/>
              <a:ext cx="489533" cy="490371"/>
              <a:chOff x="9145656" y="4435453"/>
              <a:chExt cx="464347" cy="465136"/>
            </a:xfrm>
            <a:solidFill>
              <a:schemeClr val="bg1"/>
            </a:solidFill>
          </p:grpSpPr>
          <p:sp>
            <p:nvSpPr>
              <p:cNvPr id="43" name="AutoShape 7"/>
              <p:cNvSpPr/>
              <p:nvPr/>
            </p:nvSpPr>
            <p:spPr bwMode="auto">
              <a:xfrm>
                <a:off x="9145656" y="4435453"/>
                <a:ext cx="464347" cy="46513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4" name="AutoShape 8"/>
              <p:cNvSpPr/>
              <p:nvPr/>
            </p:nvSpPr>
            <p:spPr bwMode="auto">
              <a:xfrm>
                <a:off x="9348857" y="4638651"/>
                <a:ext cx="57944" cy="57943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5" name="AutoShape 9"/>
              <p:cNvSpPr/>
              <p:nvPr/>
            </p:nvSpPr>
            <p:spPr bwMode="auto">
              <a:xfrm>
                <a:off x="9290119" y="4580709"/>
                <a:ext cx="174626" cy="174624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6" name="AutoShape 10"/>
              <p:cNvSpPr/>
              <p:nvPr/>
            </p:nvSpPr>
            <p:spPr bwMode="auto">
              <a:xfrm>
                <a:off x="9406801" y="4696596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AutoShape 11"/>
              <p:cNvSpPr/>
              <p:nvPr/>
            </p:nvSpPr>
            <p:spPr bwMode="auto">
              <a:xfrm>
                <a:off x="9435390" y="4725959"/>
                <a:ext cx="103982" cy="106362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8" name="AutoShape 12"/>
              <p:cNvSpPr/>
              <p:nvPr/>
            </p:nvSpPr>
            <p:spPr bwMode="auto">
              <a:xfrm>
                <a:off x="9421111" y="4711674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9" name="AutoShape 13"/>
              <p:cNvSpPr/>
              <p:nvPr/>
            </p:nvSpPr>
            <p:spPr bwMode="auto">
              <a:xfrm>
                <a:off x="9275843" y="4566423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0" name="AutoShape 14"/>
              <p:cNvSpPr/>
              <p:nvPr/>
            </p:nvSpPr>
            <p:spPr bwMode="auto">
              <a:xfrm>
                <a:off x="9217867" y="4508492"/>
                <a:ext cx="103982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1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220647" y="3286780"/>
            <a:ext cx="1833705" cy="2114078"/>
            <a:chOff x="3220647" y="2904001"/>
            <a:chExt cx="1833705" cy="2114078"/>
          </a:xfrm>
        </p:grpSpPr>
        <p:sp>
          <p:nvSpPr>
            <p:cNvPr id="59" name="Flowchart: Decision 71"/>
            <p:cNvSpPr/>
            <p:nvPr/>
          </p:nvSpPr>
          <p:spPr>
            <a:xfrm flipV="1">
              <a:off x="3220647" y="3184374"/>
              <a:ext cx="1833705" cy="1833705"/>
            </a:xfrm>
            <a:prstGeom prst="flowChartDecision">
              <a:avLst/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27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60" name="Flowchart: Decision 72"/>
            <p:cNvSpPr/>
            <p:nvPr/>
          </p:nvSpPr>
          <p:spPr>
            <a:xfrm flipV="1">
              <a:off x="3220647" y="2904001"/>
              <a:ext cx="1833705" cy="1833705"/>
            </a:xfrm>
            <a:prstGeom prst="flowChartDecision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6" name="Group 68"/>
            <p:cNvGrpSpPr/>
            <p:nvPr/>
          </p:nvGrpSpPr>
          <p:grpSpPr>
            <a:xfrm>
              <a:off x="3952484" y="3574833"/>
              <a:ext cx="370039" cy="490371"/>
              <a:chOff x="3583003" y="3510760"/>
              <a:chExt cx="319089" cy="465138"/>
            </a:xfrm>
            <a:solidFill>
              <a:schemeClr val="bg1"/>
            </a:solidFill>
          </p:grpSpPr>
          <p:sp>
            <p:nvSpPr>
              <p:cNvPr id="57" name="AutoShape 113"/>
              <p:cNvSpPr/>
              <p:nvPr/>
            </p:nvSpPr>
            <p:spPr bwMode="auto">
              <a:xfrm>
                <a:off x="3583003" y="3510760"/>
                <a:ext cx="319089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65049" y="2935985"/>
            <a:ext cx="1833705" cy="2114079"/>
            <a:chOff x="1165049" y="2553206"/>
            <a:chExt cx="1833705" cy="2114079"/>
          </a:xfrm>
        </p:grpSpPr>
        <p:sp>
          <p:nvSpPr>
            <p:cNvPr id="66" name="Flowchart: Decision 78"/>
            <p:cNvSpPr/>
            <p:nvPr/>
          </p:nvSpPr>
          <p:spPr>
            <a:xfrm>
              <a:off x="1165049" y="2553206"/>
              <a:ext cx="1833705" cy="1833705"/>
            </a:xfrm>
            <a:prstGeom prst="flowChartDecision">
              <a:avLst/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67" name="Flowchart: Decision 79"/>
            <p:cNvSpPr/>
            <p:nvPr/>
          </p:nvSpPr>
          <p:spPr>
            <a:xfrm>
              <a:off x="1165049" y="2833580"/>
              <a:ext cx="1833705" cy="1833705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00AABC"/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Group 75"/>
            <p:cNvGrpSpPr/>
            <p:nvPr/>
          </p:nvGrpSpPr>
          <p:grpSpPr>
            <a:xfrm>
              <a:off x="1896881" y="3504408"/>
              <a:ext cx="367359" cy="490371"/>
              <a:chOff x="2639233" y="3510742"/>
              <a:chExt cx="348458" cy="465136"/>
            </a:xfrm>
            <a:solidFill>
              <a:schemeClr val="bg1"/>
            </a:solidFill>
          </p:grpSpPr>
          <p:sp>
            <p:nvSpPr>
              <p:cNvPr id="64" name="AutoShape 115"/>
              <p:cNvSpPr/>
              <p:nvPr/>
            </p:nvSpPr>
            <p:spPr bwMode="auto">
              <a:xfrm>
                <a:off x="2639233" y="3510742"/>
                <a:ext cx="348458" cy="4651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5" name="AutoShape 116"/>
              <p:cNvSpPr/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276245" y="2932805"/>
            <a:ext cx="1833705" cy="2114079"/>
            <a:chOff x="5276245" y="2550026"/>
            <a:chExt cx="1833705" cy="2114079"/>
          </a:xfrm>
        </p:grpSpPr>
        <p:sp>
          <p:nvSpPr>
            <p:cNvPr id="74" name="Flowchart: Decision 86"/>
            <p:cNvSpPr/>
            <p:nvPr/>
          </p:nvSpPr>
          <p:spPr>
            <a:xfrm>
              <a:off x="5276245" y="2550026"/>
              <a:ext cx="1833705" cy="1833705"/>
            </a:xfrm>
            <a:prstGeom prst="flowChartDecision">
              <a:avLst/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75" name="Flowchart: Decision 87"/>
            <p:cNvSpPr/>
            <p:nvPr/>
          </p:nvSpPr>
          <p:spPr>
            <a:xfrm>
              <a:off x="5276245" y="2830400"/>
              <a:ext cx="1833705" cy="1833705"/>
            </a:xfrm>
            <a:prstGeom prst="flowChartDecision">
              <a:avLst/>
            </a:prstGeom>
            <a:gradFill>
              <a:gsLst>
                <a:gs pos="100000">
                  <a:schemeClr val="accent3"/>
                </a:gs>
                <a:gs pos="0">
                  <a:schemeClr val="accent3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Group 82"/>
            <p:cNvGrpSpPr/>
            <p:nvPr/>
          </p:nvGrpSpPr>
          <p:grpSpPr>
            <a:xfrm>
              <a:off x="5948335" y="3502070"/>
              <a:ext cx="489533" cy="489533"/>
              <a:chOff x="4439420" y="2582055"/>
              <a:chExt cx="464341" cy="464341"/>
            </a:xfrm>
            <a:solidFill>
              <a:schemeClr val="bg1"/>
            </a:solidFill>
          </p:grpSpPr>
          <p:sp>
            <p:nvSpPr>
              <p:cNvPr id="71" name="AutoShape 123"/>
              <p:cNvSpPr/>
              <p:nvPr/>
            </p:nvSpPr>
            <p:spPr bwMode="auto">
              <a:xfrm>
                <a:off x="4439420" y="2582055"/>
                <a:ext cx="464341" cy="4643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2" name="AutoShape 124"/>
              <p:cNvSpPr/>
              <p:nvPr/>
            </p:nvSpPr>
            <p:spPr bwMode="auto">
              <a:xfrm>
                <a:off x="4570398" y="2712235"/>
                <a:ext cx="203199" cy="2031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3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9387440" y="2926521"/>
            <a:ext cx="1833705" cy="2114079"/>
            <a:chOff x="9387440" y="2543742"/>
            <a:chExt cx="1833705" cy="2114079"/>
          </a:xfrm>
        </p:grpSpPr>
        <p:sp>
          <p:nvSpPr>
            <p:cNvPr id="109" name="Flowchart: Decision 106"/>
            <p:cNvSpPr/>
            <p:nvPr/>
          </p:nvSpPr>
          <p:spPr>
            <a:xfrm>
              <a:off x="9387440" y="2543742"/>
              <a:ext cx="1833705" cy="1833705"/>
            </a:xfrm>
            <a:prstGeom prst="flowChartDecision">
              <a:avLst/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+mn-ea"/>
                <a:sym typeface="+mn-lt"/>
              </a:endParaRPr>
            </a:p>
          </p:txBody>
        </p:sp>
        <p:sp>
          <p:nvSpPr>
            <p:cNvPr id="110" name="Flowchart: Decision 107"/>
            <p:cNvSpPr/>
            <p:nvPr/>
          </p:nvSpPr>
          <p:spPr>
            <a:xfrm>
              <a:off x="9387440" y="2824116"/>
              <a:ext cx="1833705" cy="1833705"/>
            </a:xfrm>
            <a:prstGeom prst="flowChartDecision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1750" cap="flat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101600" dir="5400000" algn="t" rotWithShape="0">
                <a:schemeClr val="tx1">
                  <a:lumMod val="85000"/>
                  <a:lumOff val="15000"/>
                  <a:alpha val="33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srgbClr val="00AABC"/>
                </a:solidFill>
                <a:cs typeface="+mn-ea"/>
                <a:sym typeface="+mn-lt"/>
              </a:endParaRPr>
            </a:p>
          </p:txBody>
        </p:sp>
        <p:grpSp>
          <p:nvGrpSpPr>
            <p:cNvPr id="105" name="Group 102"/>
            <p:cNvGrpSpPr/>
            <p:nvPr/>
          </p:nvGrpSpPr>
          <p:grpSpPr>
            <a:xfrm>
              <a:off x="10098892" y="3474133"/>
              <a:ext cx="404572" cy="445031"/>
              <a:chOff x="4439448" y="1652588"/>
              <a:chExt cx="464344" cy="464347"/>
            </a:xfrm>
            <a:solidFill>
              <a:schemeClr val="bg1"/>
            </a:solidFill>
          </p:grpSpPr>
          <p:sp>
            <p:nvSpPr>
              <p:cNvPr id="106" name="AutoShape 136"/>
              <p:cNvSpPr/>
              <p:nvPr/>
            </p:nvSpPr>
            <p:spPr bwMode="auto">
              <a:xfrm>
                <a:off x="4686301" y="1710536"/>
                <a:ext cx="152401" cy="1524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7" name="AutoShape 137"/>
              <p:cNvSpPr/>
              <p:nvPr/>
            </p:nvSpPr>
            <p:spPr bwMode="auto">
              <a:xfrm>
                <a:off x="4439448" y="1652590"/>
                <a:ext cx="464344" cy="464345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8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85976" y="1535198"/>
            <a:ext cx="2589135" cy="1231662"/>
            <a:chOff x="657222" y="1530774"/>
            <a:chExt cx="2589135" cy="1231662"/>
          </a:xfrm>
        </p:grpSpPr>
        <p:sp>
          <p:nvSpPr>
            <p:cNvPr id="62" name="TextBox 145"/>
            <p:cNvSpPr txBox="1"/>
            <p:nvPr/>
          </p:nvSpPr>
          <p:spPr>
            <a:xfrm>
              <a:off x="748783" y="1800268"/>
              <a:ext cx="2406013" cy="962168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148"/>
            <p:cNvSpPr txBox="1"/>
            <p:nvPr/>
          </p:nvSpPr>
          <p:spPr>
            <a:xfrm>
              <a:off x="657222" y="1530774"/>
              <a:ext cx="2589135" cy="325858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842931" y="5525445"/>
            <a:ext cx="2589135" cy="1264620"/>
            <a:chOff x="657222" y="1530774"/>
            <a:chExt cx="2589135" cy="1264620"/>
          </a:xfrm>
        </p:grpSpPr>
        <p:sp>
          <p:nvSpPr>
            <p:cNvPr id="84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TextBox 148"/>
            <p:cNvSpPr txBox="1"/>
            <p:nvPr/>
          </p:nvSpPr>
          <p:spPr>
            <a:xfrm>
              <a:off x="657222" y="1530774"/>
              <a:ext cx="2589135" cy="325858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837054" y="1535198"/>
            <a:ext cx="2589135" cy="1264620"/>
            <a:chOff x="657222" y="1530774"/>
            <a:chExt cx="2589135" cy="1264620"/>
          </a:xfrm>
        </p:grpSpPr>
        <p:sp>
          <p:nvSpPr>
            <p:cNvPr id="87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8" name="TextBox 148"/>
            <p:cNvSpPr txBox="1"/>
            <p:nvPr/>
          </p:nvSpPr>
          <p:spPr>
            <a:xfrm>
              <a:off x="657222" y="1530774"/>
              <a:ext cx="2589135" cy="325858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953717" y="5525445"/>
            <a:ext cx="2589135" cy="1264620"/>
            <a:chOff x="657222" y="1530774"/>
            <a:chExt cx="2589135" cy="1264620"/>
          </a:xfrm>
        </p:grpSpPr>
        <p:sp>
          <p:nvSpPr>
            <p:cNvPr id="90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TextBox 148"/>
            <p:cNvSpPr txBox="1"/>
            <p:nvPr/>
          </p:nvSpPr>
          <p:spPr>
            <a:xfrm>
              <a:off x="657222" y="1530774"/>
              <a:ext cx="2589135" cy="325858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006610" y="1535198"/>
            <a:ext cx="2589135" cy="1264620"/>
            <a:chOff x="657222" y="1530774"/>
            <a:chExt cx="2589135" cy="1264620"/>
          </a:xfrm>
        </p:grpSpPr>
        <p:sp>
          <p:nvSpPr>
            <p:cNvPr id="93" name="TextBox 145"/>
            <p:cNvSpPr txBox="1"/>
            <p:nvPr/>
          </p:nvSpPr>
          <p:spPr>
            <a:xfrm>
              <a:off x="748783" y="1800268"/>
              <a:ext cx="2406013" cy="995126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TextBox 148"/>
            <p:cNvSpPr txBox="1"/>
            <p:nvPr/>
          </p:nvSpPr>
          <p:spPr>
            <a:xfrm>
              <a:off x="657222" y="1530774"/>
              <a:ext cx="2589135" cy="325858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81" name="组合 80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96" name="圆角矩形 95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圆角矩形 96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2" name="矩形 81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备用图表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154"/>
          <p:cNvSpPr/>
          <p:nvPr/>
        </p:nvSpPr>
        <p:spPr bwMode="auto">
          <a:xfrm>
            <a:off x="2382800" y="3353182"/>
            <a:ext cx="765416" cy="1122538"/>
          </a:xfrm>
          <a:custGeom>
            <a:avLst/>
            <a:gdLst>
              <a:gd name="T0" fmla="*/ 293 w 433"/>
              <a:gd name="T1" fmla="*/ 94 h 635"/>
              <a:gd name="T2" fmla="*/ 334 w 433"/>
              <a:gd name="T3" fmla="*/ 80 h 635"/>
              <a:gd name="T4" fmla="*/ 401 w 433"/>
              <a:gd name="T5" fmla="*/ 118 h 635"/>
              <a:gd name="T6" fmla="*/ 433 w 433"/>
              <a:gd name="T7" fmla="*/ 118 h 635"/>
              <a:gd name="T8" fmla="*/ 433 w 433"/>
              <a:gd name="T9" fmla="*/ 0 h 635"/>
              <a:gd name="T10" fmla="*/ 0 w 433"/>
              <a:gd name="T11" fmla="*/ 0 h 635"/>
              <a:gd name="T12" fmla="*/ 0 w 433"/>
              <a:gd name="T13" fmla="*/ 463 h 635"/>
              <a:gd name="T14" fmla="*/ 158 w 433"/>
              <a:gd name="T15" fmla="*/ 463 h 635"/>
              <a:gd name="T16" fmla="*/ 169 w 433"/>
              <a:gd name="T17" fmla="*/ 474 h 635"/>
              <a:gd name="T18" fmla="*/ 169 w 433"/>
              <a:gd name="T19" fmla="*/ 528 h 635"/>
              <a:gd name="T20" fmla="*/ 165 w 433"/>
              <a:gd name="T21" fmla="*/ 537 h 635"/>
              <a:gd name="T22" fmla="*/ 129 w 433"/>
              <a:gd name="T23" fmla="*/ 586 h 635"/>
              <a:gd name="T24" fmla="*/ 141 w 433"/>
              <a:gd name="T25" fmla="*/ 619 h 635"/>
              <a:gd name="T26" fmla="*/ 183 w 433"/>
              <a:gd name="T27" fmla="*/ 635 h 635"/>
              <a:gd name="T28" fmla="*/ 250 w 433"/>
              <a:gd name="T29" fmla="*/ 594 h 635"/>
              <a:gd name="T30" fmla="*/ 210 w 433"/>
              <a:gd name="T31" fmla="*/ 533 h 635"/>
              <a:gd name="T32" fmla="*/ 204 w 433"/>
              <a:gd name="T33" fmla="*/ 524 h 635"/>
              <a:gd name="T34" fmla="*/ 204 w 433"/>
              <a:gd name="T35" fmla="*/ 471 h 635"/>
              <a:gd name="T36" fmla="*/ 215 w 433"/>
              <a:gd name="T37" fmla="*/ 460 h 635"/>
              <a:gd name="T38" fmla="*/ 433 w 433"/>
              <a:gd name="T39" fmla="*/ 460 h 635"/>
              <a:gd name="T40" fmla="*/ 433 w 433"/>
              <a:gd name="T41" fmla="*/ 199 h 635"/>
              <a:gd name="T42" fmla="*/ 410 w 433"/>
              <a:gd name="T43" fmla="*/ 199 h 635"/>
              <a:gd name="T44" fmla="*/ 338 w 433"/>
              <a:gd name="T45" fmla="*/ 243 h 635"/>
              <a:gd name="T46" fmla="*/ 270 w 433"/>
              <a:gd name="T47" fmla="*/ 161 h 635"/>
              <a:gd name="T48" fmla="*/ 293 w 433"/>
              <a:gd name="T49" fmla="*/ 9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3" h="635">
                <a:moveTo>
                  <a:pt x="293" y="94"/>
                </a:moveTo>
                <a:cubicBezTo>
                  <a:pt x="304" y="84"/>
                  <a:pt x="318" y="79"/>
                  <a:pt x="334" y="80"/>
                </a:cubicBezTo>
                <a:cubicBezTo>
                  <a:pt x="360" y="81"/>
                  <a:pt x="391" y="108"/>
                  <a:pt x="401" y="118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0"/>
                  <a:pt x="433" y="0"/>
                  <a:pt x="43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3"/>
                  <a:pt x="0" y="463"/>
                  <a:pt x="0" y="463"/>
                </a:cubicBezTo>
                <a:cubicBezTo>
                  <a:pt x="158" y="463"/>
                  <a:pt x="158" y="463"/>
                  <a:pt x="158" y="463"/>
                </a:cubicBezTo>
                <a:cubicBezTo>
                  <a:pt x="164" y="463"/>
                  <a:pt x="169" y="468"/>
                  <a:pt x="169" y="474"/>
                </a:cubicBezTo>
                <a:cubicBezTo>
                  <a:pt x="169" y="528"/>
                  <a:pt x="169" y="528"/>
                  <a:pt x="169" y="528"/>
                </a:cubicBezTo>
                <a:cubicBezTo>
                  <a:pt x="169" y="532"/>
                  <a:pt x="168" y="535"/>
                  <a:pt x="165" y="537"/>
                </a:cubicBezTo>
                <a:cubicBezTo>
                  <a:pt x="156" y="544"/>
                  <a:pt x="130" y="568"/>
                  <a:pt x="129" y="586"/>
                </a:cubicBezTo>
                <a:cubicBezTo>
                  <a:pt x="129" y="598"/>
                  <a:pt x="133" y="611"/>
                  <a:pt x="141" y="619"/>
                </a:cubicBezTo>
                <a:cubicBezTo>
                  <a:pt x="151" y="630"/>
                  <a:pt x="166" y="635"/>
                  <a:pt x="183" y="635"/>
                </a:cubicBezTo>
                <a:cubicBezTo>
                  <a:pt x="207" y="635"/>
                  <a:pt x="248" y="630"/>
                  <a:pt x="250" y="594"/>
                </a:cubicBezTo>
                <a:cubicBezTo>
                  <a:pt x="253" y="560"/>
                  <a:pt x="210" y="533"/>
                  <a:pt x="210" y="533"/>
                </a:cubicBezTo>
                <a:cubicBezTo>
                  <a:pt x="206" y="531"/>
                  <a:pt x="204" y="527"/>
                  <a:pt x="204" y="524"/>
                </a:cubicBezTo>
                <a:cubicBezTo>
                  <a:pt x="204" y="471"/>
                  <a:pt x="204" y="471"/>
                  <a:pt x="204" y="471"/>
                </a:cubicBezTo>
                <a:cubicBezTo>
                  <a:pt x="204" y="465"/>
                  <a:pt x="209" y="460"/>
                  <a:pt x="215" y="460"/>
                </a:cubicBezTo>
                <a:cubicBezTo>
                  <a:pt x="433" y="460"/>
                  <a:pt x="433" y="460"/>
                  <a:pt x="433" y="460"/>
                </a:cubicBezTo>
                <a:cubicBezTo>
                  <a:pt x="433" y="199"/>
                  <a:pt x="433" y="199"/>
                  <a:pt x="433" y="199"/>
                </a:cubicBezTo>
                <a:cubicBezTo>
                  <a:pt x="410" y="199"/>
                  <a:pt x="410" y="199"/>
                  <a:pt x="410" y="199"/>
                </a:cubicBezTo>
                <a:cubicBezTo>
                  <a:pt x="399" y="211"/>
                  <a:pt x="368" y="243"/>
                  <a:pt x="338" y="243"/>
                </a:cubicBezTo>
                <a:cubicBezTo>
                  <a:pt x="305" y="243"/>
                  <a:pt x="270" y="222"/>
                  <a:pt x="270" y="161"/>
                </a:cubicBezTo>
                <a:cubicBezTo>
                  <a:pt x="270" y="124"/>
                  <a:pt x="282" y="104"/>
                  <a:pt x="293" y="94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56" name="Freeform 155"/>
          <p:cNvSpPr/>
          <p:nvPr/>
        </p:nvSpPr>
        <p:spPr bwMode="auto">
          <a:xfrm>
            <a:off x="1573832" y="3353182"/>
            <a:ext cx="769772" cy="817678"/>
          </a:xfrm>
          <a:custGeom>
            <a:avLst/>
            <a:gdLst>
              <a:gd name="T0" fmla="*/ 435 w 435"/>
              <a:gd name="T1" fmla="*/ 0 h 463"/>
              <a:gd name="T2" fmla="*/ 2 w 435"/>
              <a:gd name="T3" fmla="*/ 0 h 463"/>
              <a:gd name="T4" fmla="*/ 2 w 435"/>
              <a:gd name="T5" fmla="*/ 113 h 463"/>
              <a:gd name="T6" fmla="*/ 32 w 435"/>
              <a:gd name="T7" fmla="*/ 113 h 463"/>
              <a:gd name="T8" fmla="*/ 104 w 435"/>
              <a:gd name="T9" fmla="*/ 70 h 463"/>
              <a:gd name="T10" fmla="*/ 166 w 435"/>
              <a:gd name="T11" fmla="*/ 154 h 463"/>
              <a:gd name="T12" fmla="*/ 145 w 435"/>
              <a:gd name="T13" fmla="*/ 219 h 463"/>
              <a:gd name="T14" fmla="*/ 100 w 435"/>
              <a:gd name="T15" fmla="*/ 234 h 463"/>
              <a:gd name="T16" fmla="*/ 34 w 435"/>
              <a:gd name="T17" fmla="*/ 192 h 463"/>
              <a:gd name="T18" fmla="*/ 0 w 435"/>
              <a:gd name="T19" fmla="*/ 192 h 463"/>
              <a:gd name="T20" fmla="*/ 0 w 435"/>
              <a:gd name="T21" fmla="*/ 442 h 463"/>
              <a:gd name="T22" fmla="*/ 9 w 435"/>
              <a:gd name="T23" fmla="*/ 463 h 463"/>
              <a:gd name="T24" fmla="*/ 435 w 435"/>
              <a:gd name="T25" fmla="*/ 463 h 463"/>
              <a:gd name="T26" fmla="*/ 435 w 435"/>
              <a:gd name="T27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5" h="463">
                <a:moveTo>
                  <a:pt x="435" y="0"/>
                </a:moveTo>
                <a:cubicBezTo>
                  <a:pt x="2" y="0"/>
                  <a:pt x="2" y="0"/>
                  <a:pt x="2" y="0"/>
                </a:cubicBezTo>
                <a:cubicBezTo>
                  <a:pt x="2" y="113"/>
                  <a:pt x="2" y="113"/>
                  <a:pt x="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40" y="99"/>
                  <a:pt x="61" y="69"/>
                  <a:pt x="104" y="70"/>
                </a:cubicBezTo>
                <a:cubicBezTo>
                  <a:pt x="166" y="72"/>
                  <a:pt x="166" y="134"/>
                  <a:pt x="166" y="154"/>
                </a:cubicBezTo>
                <a:cubicBezTo>
                  <a:pt x="166" y="184"/>
                  <a:pt x="159" y="205"/>
                  <a:pt x="145" y="219"/>
                </a:cubicBezTo>
                <a:cubicBezTo>
                  <a:pt x="134" y="229"/>
                  <a:pt x="119" y="234"/>
                  <a:pt x="100" y="234"/>
                </a:cubicBezTo>
                <a:cubicBezTo>
                  <a:pt x="63" y="233"/>
                  <a:pt x="42" y="209"/>
                  <a:pt x="34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442"/>
                  <a:pt x="0" y="442"/>
                  <a:pt x="0" y="442"/>
                </a:cubicBezTo>
                <a:cubicBezTo>
                  <a:pt x="4" y="449"/>
                  <a:pt x="7" y="456"/>
                  <a:pt x="9" y="463"/>
                </a:cubicBezTo>
                <a:cubicBezTo>
                  <a:pt x="435" y="463"/>
                  <a:pt x="435" y="463"/>
                  <a:pt x="435" y="463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57" name="Freeform 156"/>
          <p:cNvSpPr/>
          <p:nvPr/>
        </p:nvSpPr>
        <p:spPr bwMode="auto">
          <a:xfrm>
            <a:off x="1577099" y="1666653"/>
            <a:ext cx="1970702" cy="1088786"/>
          </a:xfrm>
          <a:custGeom>
            <a:avLst/>
            <a:gdLst>
              <a:gd name="T0" fmla="*/ 0 w 1114"/>
              <a:gd name="T1" fmla="*/ 445 h 616"/>
              <a:gd name="T2" fmla="*/ 186 w 1114"/>
              <a:gd name="T3" fmla="*/ 445 h 616"/>
              <a:gd name="T4" fmla="*/ 197 w 1114"/>
              <a:gd name="T5" fmla="*/ 456 h 616"/>
              <a:gd name="T6" fmla="*/ 197 w 1114"/>
              <a:gd name="T7" fmla="*/ 511 h 616"/>
              <a:gd name="T8" fmla="*/ 192 w 1114"/>
              <a:gd name="T9" fmla="*/ 521 h 616"/>
              <a:gd name="T10" fmla="*/ 161 w 1114"/>
              <a:gd name="T11" fmla="*/ 565 h 616"/>
              <a:gd name="T12" fmla="*/ 213 w 1114"/>
              <a:gd name="T13" fmla="*/ 616 h 616"/>
              <a:gd name="T14" fmla="*/ 279 w 1114"/>
              <a:gd name="T15" fmla="*/ 571 h 616"/>
              <a:gd name="T16" fmla="*/ 240 w 1114"/>
              <a:gd name="T17" fmla="*/ 519 h 616"/>
              <a:gd name="T18" fmla="*/ 233 w 1114"/>
              <a:gd name="T19" fmla="*/ 508 h 616"/>
              <a:gd name="T20" fmla="*/ 234 w 1114"/>
              <a:gd name="T21" fmla="*/ 458 h 616"/>
              <a:gd name="T22" fmla="*/ 245 w 1114"/>
              <a:gd name="T23" fmla="*/ 448 h 616"/>
              <a:gd name="T24" fmla="*/ 647 w 1114"/>
              <a:gd name="T25" fmla="*/ 448 h 616"/>
              <a:gd name="T26" fmla="*/ 647 w 1114"/>
              <a:gd name="T27" fmla="*/ 412 h 616"/>
              <a:gd name="T28" fmla="*/ 605 w 1114"/>
              <a:gd name="T29" fmla="*/ 339 h 616"/>
              <a:gd name="T30" fmla="*/ 683 w 1114"/>
              <a:gd name="T31" fmla="*/ 279 h 616"/>
              <a:gd name="T32" fmla="*/ 767 w 1114"/>
              <a:gd name="T33" fmla="*/ 338 h 616"/>
              <a:gd name="T34" fmla="*/ 728 w 1114"/>
              <a:gd name="T35" fmla="*/ 413 h 616"/>
              <a:gd name="T36" fmla="*/ 728 w 1114"/>
              <a:gd name="T37" fmla="*/ 446 h 616"/>
              <a:gd name="T38" fmla="*/ 1114 w 1114"/>
              <a:gd name="T39" fmla="*/ 446 h 616"/>
              <a:gd name="T40" fmla="*/ 952 w 1114"/>
              <a:gd name="T41" fmla="*/ 204 h 616"/>
              <a:gd name="T42" fmla="*/ 460 w 1114"/>
              <a:gd name="T43" fmla="*/ 2 h 616"/>
              <a:gd name="T44" fmla="*/ 0 w 1114"/>
              <a:gd name="T45" fmla="*/ 148 h 616"/>
              <a:gd name="T46" fmla="*/ 0 w 1114"/>
              <a:gd name="T47" fmla="*/ 445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14" h="616">
                <a:moveTo>
                  <a:pt x="0" y="445"/>
                </a:moveTo>
                <a:cubicBezTo>
                  <a:pt x="186" y="445"/>
                  <a:pt x="186" y="445"/>
                  <a:pt x="186" y="445"/>
                </a:cubicBezTo>
                <a:cubicBezTo>
                  <a:pt x="192" y="445"/>
                  <a:pt x="197" y="449"/>
                  <a:pt x="197" y="456"/>
                </a:cubicBezTo>
                <a:cubicBezTo>
                  <a:pt x="197" y="511"/>
                  <a:pt x="197" y="511"/>
                  <a:pt x="197" y="511"/>
                </a:cubicBezTo>
                <a:cubicBezTo>
                  <a:pt x="197" y="515"/>
                  <a:pt x="196" y="519"/>
                  <a:pt x="192" y="521"/>
                </a:cubicBezTo>
                <a:cubicBezTo>
                  <a:pt x="184" y="526"/>
                  <a:pt x="161" y="546"/>
                  <a:pt x="161" y="565"/>
                </a:cubicBezTo>
                <a:cubicBezTo>
                  <a:pt x="161" y="591"/>
                  <a:pt x="179" y="616"/>
                  <a:pt x="213" y="616"/>
                </a:cubicBezTo>
                <a:cubicBezTo>
                  <a:pt x="249" y="616"/>
                  <a:pt x="278" y="597"/>
                  <a:pt x="279" y="571"/>
                </a:cubicBezTo>
                <a:cubicBezTo>
                  <a:pt x="280" y="534"/>
                  <a:pt x="240" y="519"/>
                  <a:pt x="240" y="519"/>
                </a:cubicBezTo>
                <a:cubicBezTo>
                  <a:pt x="235" y="517"/>
                  <a:pt x="232" y="513"/>
                  <a:pt x="233" y="508"/>
                </a:cubicBezTo>
                <a:cubicBezTo>
                  <a:pt x="234" y="458"/>
                  <a:pt x="234" y="458"/>
                  <a:pt x="234" y="458"/>
                </a:cubicBezTo>
                <a:cubicBezTo>
                  <a:pt x="234" y="452"/>
                  <a:pt x="239" y="448"/>
                  <a:pt x="245" y="448"/>
                </a:cubicBezTo>
                <a:cubicBezTo>
                  <a:pt x="647" y="448"/>
                  <a:pt x="647" y="448"/>
                  <a:pt x="647" y="448"/>
                </a:cubicBezTo>
                <a:cubicBezTo>
                  <a:pt x="647" y="412"/>
                  <a:pt x="647" y="412"/>
                  <a:pt x="647" y="412"/>
                </a:cubicBezTo>
                <a:cubicBezTo>
                  <a:pt x="634" y="404"/>
                  <a:pt x="605" y="380"/>
                  <a:pt x="605" y="339"/>
                </a:cubicBezTo>
                <a:cubicBezTo>
                  <a:pt x="605" y="298"/>
                  <a:pt x="646" y="279"/>
                  <a:pt x="683" y="279"/>
                </a:cubicBezTo>
                <a:cubicBezTo>
                  <a:pt x="722" y="279"/>
                  <a:pt x="767" y="294"/>
                  <a:pt x="767" y="338"/>
                </a:cubicBezTo>
                <a:cubicBezTo>
                  <a:pt x="767" y="378"/>
                  <a:pt x="739" y="404"/>
                  <a:pt x="728" y="413"/>
                </a:cubicBezTo>
                <a:cubicBezTo>
                  <a:pt x="728" y="446"/>
                  <a:pt x="728" y="446"/>
                  <a:pt x="728" y="446"/>
                </a:cubicBezTo>
                <a:cubicBezTo>
                  <a:pt x="1114" y="446"/>
                  <a:pt x="1114" y="446"/>
                  <a:pt x="1114" y="446"/>
                </a:cubicBezTo>
                <a:cubicBezTo>
                  <a:pt x="1078" y="356"/>
                  <a:pt x="1025" y="265"/>
                  <a:pt x="952" y="204"/>
                </a:cubicBezTo>
                <a:cubicBezTo>
                  <a:pt x="809" y="83"/>
                  <a:pt x="677" y="5"/>
                  <a:pt x="460" y="2"/>
                </a:cubicBezTo>
                <a:cubicBezTo>
                  <a:pt x="326" y="0"/>
                  <a:pt x="149" y="37"/>
                  <a:pt x="0" y="148"/>
                </a:cubicBezTo>
                <a:lnTo>
                  <a:pt x="0" y="445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58" name="Freeform 157"/>
          <p:cNvSpPr/>
          <p:nvPr/>
        </p:nvSpPr>
        <p:spPr bwMode="auto">
          <a:xfrm>
            <a:off x="2382800" y="2197980"/>
            <a:ext cx="1056122" cy="1116005"/>
          </a:xfrm>
          <a:custGeom>
            <a:avLst/>
            <a:gdLst>
              <a:gd name="T0" fmla="*/ 433 w 597"/>
              <a:gd name="T1" fmla="*/ 422 h 631"/>
              <a:gd name="T2" fmla="*/ 445 w 597"/>
              <a:gd name="T3" fmla="*/ 411 h 631"/>
              <a:gd name="T4" fmla="*/ 492 w 597"/>
              <a:gd name="T5" fmla="*/ 411 h 631"/>
              <a:gd name="T6" fmla="*/ 501 w 597"/>
              <a:gd name="T7" fmla="*/ 415 h 631"/>
              <a:gd name="T8" fmla="*/ 556 w 597"/>
              <a:gd name="T9" fmla="*/ 451 h 631"/>
              <a:gd name="T10" fmla="*/ 597 w 597"/>
              <a:gd name="T11" fmla="*/ 389 h 631"/>
              <a:gd name="T12" fmla="*/ 557 w 597"/>
              <a:gd name="T13" fmla="*/ 334 h 631"/>
              <a:gd name="T14" fmla="*/ 499 w 597"/>
              <a:gd name="T15" fmla="*/ 374 h 631"/>
              <a:gd name="T16" fmla="*/ 491 w 597"/>
              <a:gd name="T17" fmla="*/ 377 h 631"/>
              <a:gd name="T18" fmla="*/ 441 w 597"/>
              <a:gd name="T19" fmla="*/ 377 h 631"/>
              <a:gd name="T20" fmla="*/ 430 w 597"/>
              <a:gd name="T21" fmla="*/ 366 h 631"/>
              <a:gd name="T22" fmla="*/ 430 w 597"/>
              <a:gd name="T23" fmla="*/ 167 h 631"/>
              <a:gd name="T24" fmla="*/ 261 w 597"/>
              <a:gd name="T25" fmla="*/ 167 h 631"/>
              <a:gd name="T26" fmla="*/ 250 w 597"/>
              <a:gd name="T27" fmla="*/ 156 h 631"/>
              <a:gd name="T28" fmla="*/ 250 w 597"/>
              <a:gd name="T29" fmla="*/ 107 h 631"/>
              <a:gd name="T30" fmla="*/ 256 w 597"/>
              <a:gd name="T31" fmla="*/ 98 h 631"/>
              <a:gd name="T32" fmla="*/ 290 w 597"/>
              <a:gd name="T33" fmla="*/ 37 h 631"/>
              <a:gd name="T34" fmla="*/ 228 w 597"/>
              <a:gd name="T35" fmla="*/ 0 h 631"/>
              <a:gd name="T36" fmla="*/ 172 w 597"/>
              <a:gd name="T37" fmla="*/ 38 h 631"/>
              <a:gd name="T38" fmla="*/ 208 w 597"/>
              <a:gd name="T39" fmla="*/ 96 h 631"/>
              <a:gd name="T40" fmla="*/ 214 w 597"/>
              <a:gd name="T41" fmla="*/ 105 h 631"/>
              <a:gd name="T42" fmla="*/ 214 w 597"/>
              <a:gd name="T43" fmla="*/ 158 h 631"/>
              <a:gd name="T44" fmla="*/ 203 w 597"/>
              <a:gd name="T45" fmla="*/ 169 h 631"/>
              <a:gd name="T46" fmla="*/ 0 w 597"/>
              <a:gd name="T47" fmla="*/ 169 h 631"/>
              <a:gd name="T48" fmla="*/ 0 w 597"/>
              <a:gd name="T49" fmla="*/ 631 h 631"/>
              <a:gd name="T50" fmla="*/ 433 w 597"/>
              <a:gd name="T51" fmla="*/ 631 h 631"/>
              <a:gd name="T52" fmla="*/ 433 w 597"/>
              <a:gd name="T53" fmla="*/ 422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7" h="631">
                <a:moveTo>
                  <a:pt x="433" y="422"/>
                </a:moveTo>
                <a:cubicBezTo>
                  <a:pt x="433" y="416"/>
                  <a:pt x="438" y="411"/>
                  <a:pt x="445" y="411"/>
                </a:cubicBezTo>
                <a:cubicBezTo>
                  <a:pt x="492" y="411"/>
                  <a:pt x="492" y="411"/>
                  <a:pt x="492" y="411"/>
                </a:cubicBezTo>
                <a:cubicBezTo>
                  <a:pt x="496" y="411"/>
                  <a:pt x="499" y="413"/>
                  <a:pt x="501" y="415"/>
                </a:cubicBezTo>
                <a:cubicBezTo>
                  <a:pt x="509" y="425"/>
                  <a:pt x="533" y="451"/>
                  <a:pt x="556" y="451"/>
                </a:cubicBezTo>
                <a:cubicBezTo>
                  <a:pt x="587" y="451"/>
                  <a:pt x="597" y="419"/>
                  <a:pt x="597" y="389"/>
                </a:cubicBezTo>
                <a:cubicBezTo>
                  <a:pt x="597" y="356"/>
                  <a:pt x="583" y="336"/>
                  <a:pt x="557" y="334"/>
                </a:cubicBezTo>
                <a:cubicBezTo>
                  <a:pt x="540" y="333"/>
                  <a:pt x="513" y="358"/>
                  <a:pt x="499" y="374"/>
                </a:cubicBezTo>
                <a:cubicBezTo>
                  <a:pt x="497" y="376"/>
                  <a:pt x="494" y="377"/>
                  <a:pt x="491" y="377"/>
                </a:cubicBezTo>
                <a:cubicBezTo>
                  <a:pt x="441" y="377"/>
                  <a:pt x="441" y="377"/>
                  <a:pt x="441" y="377"/>
                </a:cubicBezTo>
                <a:cubicBezTo>
                  <a:pt x="435" y="377"/>
                  <a:pt x="430" y="372"/>
                  <a:pt x="430" y="366"/>
                </a:cubicBezTo>
                <a:cubicBezTo>
                  <a:pt x="430" y="167"/>
                  <a:pt x="430" y="167"/>
                  <a:pt x="430" y="167"/>
                </a:cubicBezTo>
                <a:cubicBezTo>
                  <a:pt x="261" y="167"/>
                  <a:pt x="261" y="167"/>
                  <a:pt x="261" y="167"/>
                </a:cubicBezTo>
                <a:cubicBezTo>
                  <a:pt x="255" y="167"/>
                  <a:pt x="250" y="162"/>
                  <a:pt x="250" y="156"/>
                </a:cubicBezTo>
                <a:cubicBezTo>
                  <a:pt x="250" y="107"/>
                  <a:pt x="250" y="107"/>
                  <a:pt x="250" y="107"/>
                </a:cubicBezTo>
                <a:cubicBezTo>
                  <a:pt x="250" y="103"/>
                  <a:pt x="252" y="100"/>
                  <a:pt x="256" y="98"/>
                </a:cubicBezTo>
                <a:cubicBezTo>
                  <a:pt x="256" y="97"/>
                  <a:pt x="290" y="75"/>
                  <a:pt x="290" y="37"/>
                </a:cubicBezTo>
                <a:cubicBezTo>
                  <a:pt x="290" y="2"/>
                  <a:pt x="238" y="0"/>
                  <a:pt x="228" y="0"/>
                </a:cubicBezTo>
                <a:cubicBezTo>
                  <a:pt x="207" y="0"/>
                  <a:pt x="172" y="8"/>
                  <a:pt x="172" y="38"/>
                </a:cubicBezTo>
                <a:cubicBezTo>
                  <a:pt x="172" y="76"/>
                  <a:pt x="206" y="95"/>
                  <a:pt x="208" y="96"/>
                </a:cubicBezTo>
                <a:cubicBezTo>
                  <a:pt x="211" y="97"/>
                  <a:pt x="214" y="101"/>
                  <a:pt x="214" y="105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64"/>
                  <a:pt x="209" y="169"/>
                  <a:pt x="203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631"/>
                  <a:pt x="0" y="631"/>
                  <a:pt x="0" y="631"/>
                </a:cubicBezTo>
                <a:cubicBezTo>
                  <a:pt x="433" y="631"/>
                  <a:pt x="433" y="631"/>
                  <a:pt x="433" y="631"/>
                </a:cubicBezTo>
                <a:lnTo>
                  <a:pt x="433" y="42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59" name="Freeform 158"/>
          <p:cNvSpPr/>
          <p:nvPr/>
        </p:nvSpPr>
        <p:spPr bwMode="auto">
          <a:xfrm>
            <a:off x="2898884" y="2497396"/>
            <a:ext cx="739286" cy="1601604"/>
          </a:xfrm>
          <a:custGeom>
            <a:avLst/>
            <a:gdLst>
              <a:gd name="T0" fmla="*/ 160 w 418"/>
              <a:gd name="T1" fmla="*/ 0 h 906"/>
              <a:gd name="T2" fmla="*/ 160 w 418"/>
              <a:gd name="T3" fmla="*/ 186 h 906"/>
              <a:gd name="T4" fmla="*/ 194 w 418"/>
              <a:gd name="T5" fmla="*/ 186 h 906"/>
              <a:gd name="T6" fmla="*/ 266 w 418"/>
              <a:gd name="T7" fmla="*/ 143 h 906"/>
              <a:gd name="T8" fmla="*/ 328 w 418"/>
              <a:gd name="T9" fmla="*/ 220 h 906"/>
              <a:gd name="T10" fmla="*/ 264 w 418"/>
              <a:gd name="T11" fmla="*/ 304 h 906"/>
              <a:gd name="T12" fmla="*/ 195 w 418"/>
              <a:gd name="T13" fmla="*/ 264 h 906"/>
              <a:gd name="T14" fmla="*/ 164 w 418"/>
              <a:gd name="T15" fmla="*/ 264 h 906"/>
              <a:gd name="T16" fmla="*/ 164 w 418"/>
              <a:gd name="T17" fmla="*/ 613 h 906"/>
              <a:gd name="T18" fmla="*/ 153 w 418"/>
              <a:gd name="T19" fmla="*/ 624 h 906"/>
              <a:gd name="T20" fmla="*/ 105 w 418"/>
              <a:gd name="T21" fmla="*/ 624 h 906"/>
              <a:gd name="T22" fmla="*/ 97 w 418"/>
              <a:gd name="T23" fmla="*/ 621 h 906"/>
              <a:gd name="T24" fmla="*/ 40 w 418"/>
              <a:gd name="T25" fmla="*/ 586 h 906"/>
              <a:gd name="T26" fmla="*/ 16 w 418"/>
              <a:gd name="T27" fmla="*/ 594 h 906"/>
              <a:gd name="T28" fmla="*/ 0 w 418"/>
              <a:gd name="T29" fmla="*/ 645 h 906"/>
              <a:gd name="T30" fmla="*/ 46 w 418"/>
              <a:gd name="T31" fmla="*/ 705 h 906"/>
              <a:gd name="T32" fmla="*/ 104 w 418"/>
              <a:gd name="T33" fmla="*/ 665 h 906"/>
              <a:gd name="T34" fmla="*/ 113 w 418"/>
              <a:gd name="T35" fmla="*/ 661 h 906"/>
              <a:gd name="T36" fmla="*/ 153 w 418"/>
              <a:gd name="T37" fmla="*/ 661 h 906"/>
              <a:gd name="T38" fmla="*/ 164 w 418"/>
              <a:gd name="T39" fmla="*/ 672 h 906"/>
              <a:gd name="T40" fmla="*/ 164 w 418"/>
              <a:gd name="T41" fmla="*/ 906 h 906"/>
              <a:gd name="T42" fmla="*/ 318 w 418"/>
              <a:gd name="T43" fmla="*/ 573 h 906"/>
              <a:gd name="T44" fmla="*/ 418 w 418"/>
              <a:gd name="T45" fmla="*/ 210 h 906"/>
              <a:gd name="T46" fmla="*/ 376 w 418"/>
              <a:gd name="T47" fmla="*/ 0 h 906"/>
              <a:gd name="T48" fmla="*/ 160 w 418"/>
              <a:gd name="T49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8" h="906">
                <a:moveTo>
                  <a:pt x="160" y="0"/>
                </a:moveTo>
                <a:cubicBezTo>
                  <a:pt x="160" y="186"/>
                  <a:pt x="160" y="186"/>
                  <a:pt x="160" y="186"/>
                </a:cubicBezTo>
                <a:cubicBezTo>
                  <a:pt x="194" y="186"/>
                  <a:pt x="194" y="186"/>
                  <a:pt x="194" y="186"/>
                </a:cubicBezTo>
                <a:cubicBezTo>
                  <a:pt x="205" y="174"/>
                  <a:pt x="238" y="142"/>
                  <a:pt x="266" y="143"/>
                </a:cubicBezTo>
                <a:cubicBezTo>
                  <a:pt x="296" y="145"/>
                  <a:pt x="328" y="166"/>
                  <a:pt x="328" y="220"/>
                </a:cubicBezTo>
                <a:cubicBezTo>
                  <a:pt x="328" y="271"/>
                  <a:pt x="303" y="304"/>
                  <a:pt x="264" y="304"/>
                </a:cubicBezTo>
                <a:cubicBezTo>
                  <a:pt x="232" y="304"/>
                  <a:pt x="205" y="275"/>
                  <a:pt x="195" y="264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4" y="613"/>
                  <a:pt x="164" y="613"/>
                  <a:pt x="164" y="613"/>
                </a:cubicBezTo>
                <a:cubicBezTo>
                  <a:pt x="164" y="619"/>
                  <a:pt x="159" y="624"/>
                  <a:pt x="153" y="624"/>
                </a:cubicBezTo>
                <a:cubicBezTo>
                  <a:pt x="105" y="624"/>
                  <a:pt x="105" y="624"/>
                  <a:pt x="105" y="624"/>
                </a:cubicBezTo>
                <a:cubicBezTo>
                  <a:pt x="102" y="624"/>
                  <a:pt x="99" y="623"/>
                  <a:pt x="97" y="621"/>
                </a:cubicBezTo>
                <a:cubicBezTo>
                  <a:pt x="88" y="611"/>
                  <a:pt x="59" y="587"/>
                  <a:pt x="40" y="586"/>
                </a:cubicBezTo>
                <a:cubicBezTo>
                  <a:pt x="31" y="585"/>
                  <a:pt x="22" y="588"/>
                  <a:pt x="16" y="594"/>
                </a:cubicBezTo>
                <a:cubicBezTo>
                  <a:pt x="5" y="604"/>
                  <a:pt x="0" y="622"/>
                  <a:pt x="0" y="645"/>
                </a:cubicBezTo>
                <a:cubicBezTo>
                  <a:pt x="0" y="683"/>
                  <a:pt x="16" y="705"/>
                  <a:pt x="46" y="705"/>
                </a:cubicBezTo>
                <a:cubicBezTo>
                  <a:pt x="66" y="705"/>
                  <a:pt x="96" y="675"/>
                  <a:pt x="104" y="665"/>
                </a:cubicBezTo>
                <a:cubicBezTo>
                  <a:pt x="106" y="662"/>
                  <a:pt x="109" y="661"/>
                  <a:pt x="113" y="661"/>
                </a:cubicBezTo>
                <a:cubicBezTo>
                  <a:pt x="153" y="661"/>
                  <a:pt x="153" y="661"/>
                  <a:pt x="153" y="661"/>
                </a:cubicBezTo>
                <a:cubicBezTo>
                  <a:pt x="159" y="661"/>
                  <a:pt x="164" y="666"/>
                  <a:pt x="164" y="672"/>
                </a:cubicBezTo>
                <a:cubicBezTo>
                  <a:pt x="164" y="906"/>
                  <a:pt x="164" y="906"/>
                  <a:pt x="164" y="906"/>
                </a:cubicBezTo>
                <a:cubicBezTo>
                  <a:pt x="207" y="808"/>
                  <a:pt x="270" y="669"/>
                  <a:pt x="318" y="573"/>
                </a:cubicBezTo>
                <a:cubicBezTo>
                  <a:pt x="393" y="422"/>
                  <a:pt x="418" y="329"/>
                  <a:pt x="418" y="210"/>
                </a:cubicBezTo>
                <a:cubicBezTo>
                  <a:pt x="418" y="156"/>
                  <a:pt x="404" y="79"/>
                  <a:pt x="376" y="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60" name="Freeform 159"/>
          <p:cNvSpPr/>
          <p:nvPr/>
        </p:nvSpPr>
        <p:spPr bwMode="auto">
          <a:xfrm>
            <a:off x="1605407" y="4204612"/>
            <a:ext cx="1536277" cy="632584"/>
          </a:xfrm>
          <a:custGeom>
            <a:avLst/>
            <a:gdLst>
              <a:gd name="T0" fmla="*/ 665 w 868"/>
              <a:gd name="T1" fmla="*/ 0 h 358"/>
              <a:gd name="T2" fmla="*/ 665 w 868"/>
              <a:gd name="T3" fmla="*/ 36 h 358"/>
              <a:gd name="T4" fmla="*/ 712 w 868"/>
              <a:gd name="T5" fmla="*/ 114 h 358"/>
              <a:gd name="T6" fmla="*/ 622 w 868"/>
              <a:gd name="T7" fmla="*/ 175 h 358"/>
              <a:gd name="T8" fmla="*/ 564 w 868"/>
              <a:gd name="T9" fmla="*/ 153 h 358"/>
              <a:gd name="T10" fmla="*/ 546 w 868"/>
              <a:gd name="T11" fmla="*/ 103 h 358"/>
              <a:gd name="T12" fmla="*/ 586 w 868"/>
              <a:gd name="T13" fmla="*/ 41 h 358"/>
              <a:gd name="T14" fmla="*/ 586 w 868"/>
              <a:gd name="T15" fmla="*/ 3 h 358"/>
              <a:gd name="T16" fmla="*/ 0 w 868"/>
              <a:gd name="T17" fmla="*/ 3 h 358"/>
              <a:gd name="T18" fmla="*/ 26 w 868"/>
              <a:gd name="T19" fmla="*/ 104 h 358"/>
              <a:gd name="T20" fmla="*/ 167 w 868"/>
              <a:gd name="T21" fmla="*/ 358 h 358"/>
              <a:gd name="T22" fmla="*/ 700 w 868"/>
              <a:gd name="T23" fmla="*/ 358 h 358"/>
              <a:gd name="T24" fmla="*/ 821 w 868"/>
              <a:gd name="T25" fmla="*/ 241 h 358"/>
              <a:gd name="T26" fmla="*/ 845 w 868"/>
              <a:gd name="T27" fmla="*/ 51 h 358"/>
              <a:gd name="T28" fmla="*/ 868 w 868"/>
              <a:gd name="T29" fmla="*/ 0 h 358"/>
              <a:gd name="T30" fmla="*/ 665 w 868"/>
              <a:gd name="T31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8" h="358">
                <a:moveTo>
                  <a:pt x="665" y="0"/>
                </a:moveTo>
                <a:cubicBezTo>
                  <a:pt x="665" y="36"/>
                  <a:pt x="665" y="36"/>
                  <a:pt x="665" y="36"/>
                </a:cubicBezTo>
                <a:cubicBezTo>
                  <a:pt x="679" y="46"/>
                  <a:pt x="715" y="75"/>
                  <a:pt x="712" y="114"/>
                </a:cubicBezTo>
                <a:cubicBezTo>
                  <a:pt x="709" y="152"/>
                  <a:pt x="675" y="175"/>
                  <a:pt x="622" y="175"/>
                </a:cubicBezTo>
                <a:cubicBezTo>
                  <a:pt x="592" y="175"/>
                  <a:pt x="574" y="163"/>
                  <a:pt x="564" y="153"/>
                </a:cubicBezTo>
                <a:cubicBezTo>
                  <a:pt x="552" y="139"/>
                  <a:pt x="545" y="121"/>
                  <a:pt x="546" y="103"/>
                </a:cubicBezTo>
                <a:cubicBezTo>
                  <a:pt x="548" y="77"/>
                  <a:pt x="575" y="51"/>
                  <a:pt x="586" y="41"/>
                </a:cubicBezTo>
                <a:cubicBezTo>
                  <a:pt x="586" y="3"/>
                  <a:pt x="586" y="3"/>
                  <a:pt x="586" y="3"/>
                </a:cubicBezTo>
                <a:cubicBezTo>
                  <a:pt x="0" y="3"/>
                  <a:pt x="0" y="3"/>
                  <a:pt x="0" y="3"/>
                </a:cubicBezTo>
                <a:cubicBezTo>
                  <a:pt x="16" y="45"/>
                  <a:pt x="26" y="81"/>
                  <a:pt x="26" y="104"/>
                </a:cubicBezTo>
                <a:cubicBezTo>
                  <a:pt x="18" y="303"/>
                  <a:pt x="126" y="358"/>
                  <a:pt x="167" y="358"/>
                </a:cubicBezTo>
                <a:cubicBezTo>
                  <a:pt x="315" y="358"/>
                  <a:pt x="651" y="358"/>
                  <a:pt x="700" y="358"/>
                </a:cubicBezTo>
                <a:cubicBezTo>
                  <a:pt x="750" y="358"/>
                  <a:pt x="799" y="291"/>
                  <a:pt x="821" y="241"/>
                </a:cubicBezTo>
                <a:cubicBezTo>
                  <a:pt x="844" y="190"/>
                  <a:pt x="829" y="88"/>
                  <a:pt x="845" y="51"/>
                </a:cubicBezTo>
                <a:cubicBezTo>
                  <a:pt x="849" y="43"/>
                  <a:pt x="857" y="25"/>
                  <a:pt x="868" y="0"/>
                </a:cubicBezTo>
                <a:lnTo>
                  <a:pt x="665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61" name="Freeform 160"/>
          <p:cNvSpPr/>
          <p:nvPr/>
        </p:nvSpPr>
        <p:spPr bwMode="auto">
          <a:xfrm>
            <a:off x="944514" y="1958448"/>
            <a:ext cx="884094" cy="2089380"/>
          </a:xfrm>
          <a:custGeom>
            <a:avLst/>
            <a:gdLst>
              <a:gd name="T0" fmla="*/ 334 w 500"/>
              <a:gd name="T1" fmla="*/ 970 h 1182"/>
              <a:gd name="T2" fmla="*/ 345 w 500"/>
              <a:gd name="T3" fmla="*/ 959 h 1182"/>
              <a:gd name="T4" fmla="*/ 398 w 500"/>
              <a:gd name="T5" fmla="*/ 959 h 1182"/>
              <a:gd name="T6" fmla="*/ 409 w 500"/>
              <a:gd name="T7" fmla="*/ 967 h 1182"/>
              <a:gd name="T8" fmla="*/ 457 w 500"/>
              <a:gd name="T9" fmla="*/ 1001 h 1182"/>
              <a:gd name="T10" fmla="*/ 486 w 500"/>
              <a:gd name="T11" fmla="*/ 992 h 1182"/>
              <a:gd name="T12" fmla="*/ 500 w 500"/>
              <a:gd name="T13" fmla="*/ 943 h 1182"/>
              <a:gd name="T14" fmla="*/ 460 w 500"/>
              <a:gd name="T15" fmla="*/ 881 h 1182"/>
              <a:gd name="T16" fmla="*/ 405 w 500"/>
              <a:gd name="T17" fmla="*/ 917 h 1182"/>
              <a:gd name="T18" fmla="*/ 395 w 500"/>
              <a:gd name="T19" fmla="*/ 924 h 1182"/>
              <a:gd name="T20" fmla="*/ 347 w 500"/>
              <a:gd name="T21" fmla="*/ 924 h 1182"/>
              <a:gd name="T22" fmla="*/ 336 w 500"/>
              <a:gd name="T23" fmla="*/ 913 h 1182"/>
              <a:gd name="T24" fmla="*/ 336 w 500"/>
              <a:gd name="T25" fmla="*/ 783 h 1182"/>
              <a:gd name="T26" fmla="*/ 334 w 500"/>
              <a:gd name="T27" fmla="*/ 778 h 1182"/>
              <a:gd name="T28" fmla="*/ 336 w 500"/>
              <a:gd name="T29" fmla="*/ 772 h 1182"/>
              <a:gd name="T30" fmla="*/ 336 w 500"/>
              <a:gd name="T31" fmla="*/ 0 h 1182"/>
              <a:gd name="T32" fmla="*/ 134 w 500"/>
              <a:gd name="T33" fmla="*/ 281 h 1182"/>
              <a:gd name="T34" fmla="*/ 221 w 500"/>
              <a:gd name="T35" fmla="*/ 959 h 1182"/>
              <a:gd name="T36" fmla="*/ 334 w 500"/>
              <a:gd name="T37" fmla="*/ 1182 h 1182"/>
              <a:gd name="T38" fmla="*/ 334 w 500"/>
              <a:gd name="T39" fmla="*/ 97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0" h="1182">
                <a:moveTo>
                  <a:pt x="334" y="970"/>
                </a:moveTo>
                <a:cubicBezTo>
                  <a:pt x="334" y="964"/>
                  <a:pt x="339" y="959"/>
                  <a:pt x="345" y="959"/>
                </a:cubicBezTo>
                <a:cubicBezTo>
                  <a:pt x="398" y="959"/>
                  <a:pt x="398" y="959"/>
                  <a:pt x="398" y="959"/>
                </a:cubicBezTo>
                <a:cubicBezTo>
                  <a:pt x="403" y="959"/>
                  <a:pt x="407" y="963"/>
                  <a:pt x="409" y="967"/>
                </a:cubicBezTo>
                <a:cubicBezTo>
                  <a:pt x="409" y="969"/>
                  <a:pt x="418" y="999"/>
                  <a:pt x="457" y="1001"/>
                </a:cubicBezTo>
                <a:cubicBezTo>
                  <a:pt x="470" y="1001"/>
                  <a:pt x="479" y="998"/>
                  <a:pt x="486" y="992"/>
                </a:cubicBezTo>
                <a:cubicBezTo>
                  <a:pt x="495" y="983"/>
                  <a:pt x="500" y="966"/>
                  <a:pt x="500" y="943"/>
                </a:cubicBezTo>
                <a:cubicBezTo>
                  <a:pt x="500" y="907"/>
                  <a:pt x="493" y="882"/>
                  <a:pt x="460" y="881"/>
                </a:cubicBezTo>
                <a:cubicBezTo>
                  <a:pt x="420" y="880"/>
                  <a:pt x="406" y="916"/>
                  <a:pt x="405" y="917"/>
                </a:cubicBezTo>
                <a:cubicBezTo>
                  <a:pt x="403" y="921"/>
                  <a:pt x="399" y="924"/>
                  <a:pt x="395" y="924"/>
                </a:cubicBezTo>
                <a:cubicBezTo>
                  <a:pt x="347" y="924"/>
                  <a:pt x="347" y="924"/>
                  <a:pt x="347" y="924"/>
                </a:cubicBezTo>
                <a:cubicBezTo>
                  <a:pt x="341" y="924"/>
                  <a:pt x="336" y="919"/>
                  <a:pt x="336" y="913"/>
                </a:cubicBezTo>
                <a:cubicBezTo>
                  <a:pt x="336" y="783"/>
                  <a:pt x="336" y="783"/>
                  <a:pt x="336" y="783"/>
                </a:cubicBezTo>
                <a:cubicBezTo>
                  <a:pt x="335" y="782"/>
                  <a:pt x="334" y="780"/>
                  <a:pt x="334" y="778"/>
                </a:cubicBezTo>
                <a:cubicBezTo>
                  <a:pt x="334" y="776"/>
                  <a:pt x="335" y="774"/>
                  <a:pt x="336" y="772"/>
                </a:cubicBezTo>
                <a:cubicBezTo>
                  <a:pt x="336" y="0"/>
                  <a:pt x="336" y="0"/>
                  <a:pt x="336" y="0"/>
                </a:cubicBezTo>
                <a:cubicBezTo>
                  <a:pt x="254" y="67"/>
                  <a:pt x="182" y="159"/>
                  <a:pt x="134" y="281"/>
                </a:cubicBezTo>
                <a:cubicBezTo>
                  <a:pt x="0" y="619"/>
                  <a:pt x="191" y="899"/>
                  <a:pt x="221" y="959"/>
                </a:cubicBezTo>
                <a:cubicBezTo>
                  <a:pt x="238" y="992"/>
                  <a:pt x="290" y="1088"/>
                  <a:pt x="334" y="1182"/>
                </a:cubicBezTo>
                <a:lnTo>
                  <a:pt x="334" y="97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62" name="Freeform 161"/>
          <p:cNvSpPr/>
          <p:nvPr/>
        </p:nvSpPr>
        <p:spPr bwMode="auto">
          <a:xfrm>
            <a:off x="1577099" y="2491953"/>
            <a:ext cx="766505" cy="822033"/>
          </a:xfrm>
          <a:custGeom>
            <a:avLst/>
            <a:gdLst>
              <a:gd name="T0" fmla="*/ 433 w 433"/>
              <a:gd name="T1" fmla="*/ 3 h 465"/>
              <a:gd name="T2" fmla="*/ 256 w 433"/>
              <a:gd name="T3" fmla="*/ 3 h 465"/>
              <a:gd name="T4" fmla="*/ 255 w 433"/>
              <a:gd name="T5" fmla="*/ 34 h 465"/>
              <a:gd name="T6" fmla="*/ 301 w 433"/>
              <a:gd name="T7" fmla="*/ 105 h 465"/>
              <a:gd name="T8" fmla="*/ 213 w 433"/>
              <a:gd name="T9" fmla="*/ 172 h 465"/>
              <a:gd name="T10" fmla="*/ 139 w 433"/>
              <a:gd name="T11" fmla="*/ 98 h 465"/>
              <a:gd name="T12" fmla="*/ 175 w 433"/>
              <a:gd name="T13" fmla="*/ 39 h 465"/>
              <a:gd name="T14" fmla="*/ 175 w 433"/>
              <a:gd name="T15" fmla="*/ 0 h 465"/>
              <a:gd name="T16" fmla="*/ 0 w 433"/>
              <a:gd name="T17" fmla="*/ 0 h 465"/>
              <a:gd name="T18" fmla="*/ 0 w 433"/>
              <a:gd name="T19" fmla="*/ 465 h 465"/>
              <a:gd name="T20" fmla="*/ 433 w 433"/>
              <a:gd name="T21" fmla="*/ 465 h 465"/>
              <a:gd name="T22" fmla="*/ 433 w 433"/>
              <a:gd name="T23" fmla="*/ 3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3" h="465">
                <a:moveTo>
                  <a:pt x="433" y="3"/>
                </a:moveTo>
                <a:cubicBezTo>
                  <a:pt x="256" y="3"/>
                  <a:pt x="256" y="3"/>
                  <a:pt x="256" y="3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70" y="42"/>
                  <a:pt x="302" y="63"/>
                  <a:pt x="301" y="105"/>
                </a:cubicBezTo>
                <a:cubicBezTo>
                  <a:pt x="300" y="142"/>
                  <a:pt x="261" y="172"/>
                  <a:pt x="213" y="172"/>
                </a:cubicBezTo>
                <a:cubicBezTo>
                  <a:pt x="165" y="172"/>
                  <a:pt x="139" y="134"/>
                  <a:pt x="139" y="98"/>
                </a:cubicBezTo>
                <a:cubicBezTo>
                  <a:pt x="139" y="70"/>
                  <a:pt x="164" y="47"/>
                  <a:pt x="175" y="39"/>
                </a:cubicBezTo>
                <a:cubicBezTo>
                  <a:pt x="175" y="0"/>
                  <a:pt x="175" y="0"/>
                  <a:pt x="1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65"/>
                  <a:pt x="0" y="465"/>
                  <a:pt x="0" y="465"/>
                </a:cubicBezTo>
                <a:cubicBezTo>
                  <a:pt x="433" y="465"/>
                  <a:pt x="433" y="465"/>
                  <a:pt x="433" y="465"/>
                </a:cubicBezTo>
                <a:lnTo>
                  <a:pt x="433" y="3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txBody>
          <a:bodyPr rtlCol="0" anchor="ctr"/>
          <a:lstStyle/>
          <a:p>
            <a:pPr algn="ctr"/>
            <a:endParaRPr lang="en-US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7033" y="4837197"/>
            <a:ext cx="1135604" cy="1136692"/>
            <a:chOff x="1797033" y="4837197"/>
            <a:chExt cx="1135604" cy="1136692"/>
          </a:xfrm>
          <a:solidFill>
            <a:schemeClr val="accent1"/>
          </a:solidFill>
        </p:grpSpPr>
        <p:sp>
          <p:nvSpPr>
            <p:cNvPr id="163" name="Freeform 162"/>
            <p:cNvSpPr/>
            <p:nvPr/>
          </p:nvSpPr>
          <p:spPr bwMode="auto">
            <a:xfrm>
              <a:off x="1797033" y="4837197"/>
              <a:ext cx="1135604" cy="1041968"/>
            </a:xfrm>
            <a:custGeom>
              <a:avLst/>
              <a:gdLst>
                <a:gd name="T0" fmla="*/ 7 w 642"/>
                <a:gd name="T1" fmla="*/ 0 h 589"/>
                <a:gd name="T2" fmla="*/ 627 w 642"/>
                <a:gd name="T3" fmla="*/ 0 h 589"/>
                <a:gd name="T4" fmla="*/ 627 w 642"/>
                <a:gd name="T5" fmla="*/ 51 h 589"/>
                <a:gd name="T6" fmla="*/ 642 w 642"/>
                <a:gd name="T7" fmla="*/ 82 h 589"/>
                <a:gd name="T8" fmla="*/ 612 w 642"/>
                <a:gd name="T9" fmla="*/ 129 h 589"/>
                <a:gd name="T10" fmla="*/ 637 w 642"/>
                <a:gd name="T11" fmla="*/ 171 h 589"/>
                <a:gd name="T12" fmla="*/ 612 w 642"/>
                <a:gd name="T13" fmla="*/ 225 h 589"/>
                <a:gd name="T14" fmla="*/ 635 w 642"/>
                <a:gd name="T15" fmla="*/ 261 h 589"/>
                <a:gd name="T16" fmla="*/ 612 w 642"/>
                <a:gd name="T17" fmla="*/ 306 h 589"/>
                <a:gd name="T18" fmla="*/ 635 w 642"/>
                <a:gd name="T19" fmla="*/ 347 h 589"/>
                <a:gd name="T20" fmla="*/ 610 w 642"/>
                <a:gd name="T21" fmla="*/ 394 h 589"/>
                <a:gd name="T22" fmla="*/ 626 w 642"/>
                <a:gd name="T23" fmla="*/ 424 h 589"/>
                <a:gd name="T24" fmla="*/ 575 w 642"/>
                <a:gd name="T25" fmla="*/ 495 h 589"/>
                <a:gd name="T26" fmla="*/ 467 w 642"/>
                <a:gd name="T27" fmla="*/ 589 h 589"/>
                <a:gd name="T28" fmla="*/ 174 w 642"/>
                <a:gd name="T29" fmla="*/ 589 h 589"/>
                <a:gd name="T30" fmla="*/ 39 w 642"/>
                <a:gd name="T31" fmla="*/ 476 h 589"/>
                <a:gd name="T32" fmla="*/ 32 w 642"/>
                <a:gd name="T33" fmla="*/ 429 h 589"/>
                <a:gd name="T34" fmla="*/ 2 w 642"/>
                <a:gd name="T35" fmla="*/ 389 h 589"/>
                <a:gd name="T36" fmla="*/ 26 w 642"/>
                <a:gd name="T37" fmla="*/ 355 h 589"/>
                <a:gd name="T38" fmla="*/ 2 w 642"/>
                <a:gd name="T39" fmla="*/ 295 h 589"/>
                <a:gd name="T40" fmla="*/ 23 w 642"/>
                <a:gd name="T41" fmla="*/ 258 h 589"/>
                <a:gd name="T42" fmla="*/ 5 w 642"/>
                <a:gd name="T43" fmla="*/ 214 h 589"/>
                <a:gd name="T44" fmla="*/ 24 w 642"/>
                <a:gd name="T45" fmla="*/ 168 h 589"/>
                <a:gd name="T46" fmla="*/ 2 w 642"/>
                <a:gd name="T47" fmla="*/ 120 h 589"/>
                <a:gd name="T48" fmla="*/ 7 w 642"/>
                <a:gd name="T4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589">
                  <a:moveTo>
                    <a:pt x="7" y="0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27" y="51"/>
                    <a:pt x="627" y="51"/>
                    <a:pt x="627" y="51"/>
                  </a:cubicBezTo>
                  <a:cubicBezTo>
                    <a:pt x="627" y="51"/>
                    <a:pt x="642" y="62"/>
                    <a:pt x="642" y="82"/>
                  </a:cubicBezTo>
                  <a:cubicBezTo>
                    <a:pt x="642" y="101"/>
                    <a:pt x="612" y="115"/>
                    <a:pt x="612" y="129"/>
                  </a:cubicBezTo>
                  <a:cubicBezTo>
                    <a:pt x="612" y="144"/>
                    <a:pt x="637" y="152"/>
                    <a:pt x="637" y="171"/>
                  </a:cubicBezTo>
                  <a:cubicBezTo>
                    <a:pt x="637" y="190"/>
                    <a:pt x="610" y="206"/>
                    <a:pt x="612" y="225"/>
                  </a:cubicBezTo>
                  <a:cubicBezTo>
                    <a:pt x="613" y="244"/>
                    <a:pt x="637" y="246"/>
                    <a:pt x="635" y="261"/>
                  </a:cubicBezTo>
                  <a:cubicBezTo>
                    <a:pt x="634" y="277"/>
                    <a:pt x="612" y="292"/>
                    <a:pt x="612" y="306"/>
                  </a:cubicBezTo>
                  <a:cubicBezTo>
                    <a:pt x="612" y="320"/>
                    <a:pt x="635" y="331"/>
                    <a:pt x="635" y="347"/>
                  </a:cubicBezTo>
                  <a:cubicBezTo>
                    <a:pt x="635" y="363"/>
                    <a:pt x="612" y="378"/>
                    <a:pt x="610" y="394"/>
                  </a:cubicBezTo>
                  <a:cubicBezTo>
                    <a:pt x="608" y="409"/>
                    <a:pt x="626" y="413"/>
                    <a:pt x="626" y="424"/>
                  </a:cubicBezTo>
                  <a:cubicBezTo>
                    <a:pt x="626" y="435"/>
                    <a:pt x="618" y="459"/>
                    <a:pt x="575" y="495"/>
                  </a:cubicBezTo>
                  <a:cubicBezTo>
                    <a:pt x="532" y="532"/>
                    <a:pt x="467" y="589"/>
                    <a:pt x="467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39" y="476"/>
                    <a:pt x="39" y="476"/>
                    <a:pt x="39" y="476"/>
                  </a:cubicBezTo>
                  <a:cubicBezTo>
                    <a:pt x="35" y="462"/>
                    <a:pt x="35" y="438"/>
                    <a:pt x="32" y="429"/>
                  </a:cubicBezTo>
                  <a:cubicBezTo>
                    <a:pt x="29" y="419"/>
                    <a:pt x="2" y="405"/>
                    <a:pt x="2" y="389"/>
                  </a:cubicBezTo>
                  <a:cubicBezTo>
                    <a:pt x="2" y="373"/>
                    <a:pt x="26" y="366"/>
                    <a:pt x="26" y="355"/>
                  </a:cubicBezTo>
                  <a:cubicBezTo>
                    <a:pt x="26" y="344"/>
                    <a:pt x="0" y="316"/>
                    <a:pt x="2" y="295"/>
                  </a:cubicBezTo>
                  <a:cubicBezTo>
                    <a:pt x="3" y="274"/>
                    <a:pt x="21" y="269"/>
                    <a:pt x="23" y="258"/>
                  </a:cubicBezTo>
                  <a:cubicBezTo>
                    <a:pt x="24" y="247"/>
                    <a:pt x="5" y="230"/>
                    <a:pt x="5" y="214"/>
                  </a:cubicBezTo>
                  <a:cubicBezTo>
                    <a:pt x="5" y="198"/>
                    <a:pt x="24" y="182"/>
                    <a:pt x="24" y="168"/>
                  </a:cubicBezTo>
                  <a:cubicBezTo>
                    <a:pt x="24" y="153"/>
                    <a:pt x="3" y="144"/>
                    <a:pt x="2" y="120"/>
                  </a:cubicBezTo>
                  <a:cubicBezTo>
                    <a:pt x="0" y="96"/>
                    <a:pt x="7" y="0"/>
                    <a:pt x="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114959" y="5910739"/>
              <a:ext cx="470355" cy="63150"/>
            </a:xfrm>
            <a:custGeom>
              <a:avLst/>
              <a:gdLst>
                <a:gd name="T0" fmla="*/ 0 w 266"/>
                <a:gd name="T1" fmla="*/ 0 h 36"/>
                <a:gd name="T2" fmla="*/ 266 w 266"/>
                <a:gd name="T3" fmla="*/ 0 h 36"/>
                <a:gd name="T4" fmla="*/ 223 w 266"/>
                <a:gd name="T5" fmla="*/ 36 h 36"/>
                <a:gd name="T6" fmla="*/ 50 w 266"/>
                <a:gd name="T7" fmla="*/ 36 h 36"/>
                <a:gd name="T8" fmla="*/ 0 w 26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6">
                  <a:moveTo>
                    <a:pt x="0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37" y="36"/>
                    <a:pt x="223" y="36"/>
                  </a:cubicBezTo>
                  <a:cubicBezTo>
                    <a:pt x="209" y="36"/>
                    <a:pt x="62" y="36"/>
                    <a:pt x="50" y="36"/>
                  </a:cubicBezTo>
                  <a:cubicBezTo>
                    <a:pt x="37" y="36"/>
                    <a:pt x="0" y="0"/>
                    <a:pt x="0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5" name="Rectangle 164"/>
          <p:cNvSpPr/>
          <p:nvPr/>
        </p:nvSpPr>
        <p:spPr>
          <a:xfrm>
            <a:off x="4469219" y="2197980"/>
            <a:ext cx="6507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点击添加标题</a:t>
            </a:r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此处添加详细文本描述，建议与标题相关并符合整体语言风格，语言描述尽量简洁生动，此处添加详细文本描述，建议与标题相关并符合整体语言风格，语言描述尽量简洁生动，</a:t>
            </a:r>
            <a:endParaRPr lang="en-US" sz="1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002185" y="4828052"/>
            <a:ext cx="2014567" cy="1085321"/>
            <a:chOff x="771063" y="1549062"/>
            <a:chExt cx="2014567" cy="1085321"/>
          </a:xfrm>
        </p:grpSpPr>
        <p:sp>
          <p:nvSpPr>
            <p:cNvPr id="25" name="TextBox 145"/>
            <p:cNvSpPr txBox="1"/>
            <p:nvPr/>
          </p:nvSpPr>
          <p:spPr>
            <a:xfrm>
              <a:off x="771063" y="1743132"/>
              <a:ext cx="2014567" cy="891251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148"/>
            <p:cNvSpPr txBox="1"/>
            <p:nvPr/>
          </p:nvSpPr>
          <p:spPr>
            <a:xfrm>
              <a:off x="995031" y="1549062"/>
              <a:ext cx="1685835" cy="2443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790324" y="4826000"/>
            <a:ext cx="2014567" cy="1085321"/>
            <a:chOff x="771063" y="1549062"/>
            <a:chExt cx="2014567" cy="1085321"/>
          </a:xfrm>
        </p:grpSpPr>
        <p:sp>
          <p:nvSpPr>
            <p:cNvPr id="43" name="TextBox 145"/>
            <p:cNvSpPr txBox="1"/>
            <p:nvPr/>
          </p:nvSpPr>
          <p:spPr>
            <a:xfrm>
              <a:off x="771063" y="1743132"/>
              <a:ext cx="2014567" cy="891251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148"/>
            <p:cNvSpPr txBox="1"/>
            <p:nvPr/>
          </p:nvSpPr>
          <p:spPr>
            <a:xfrm>
              <a:off x="995031" y="1549062"/>
              <a:ext cx="1685835" cy="2443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80148" y="4826000"/>
            <a:ext cx="2014567" cy="1085321"/>
            <a:chOff x="771063" y="1549062"/>
            <a:chExt cx="2014567" cy="1085321"/>
          </a:xfrm>
        </p:grpSpPr>
        <p:sp>
          <p:nvSpPr>
            <p:cNvPr id="46" name="TextBox 145"/>
            <p:cNvSpPr txBox="1"/>
            <p:nvPr/>
          </p:nvSpPr>
          <p:spPr>
            <a:xfrm>
              <a:off x="771063" y="1743132"/>
              <a:ext cx="2014567" cy="891251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148"/>
            <p:cNvSpPr txBox="1"/>
            <p:nvPr/>
          </p:nvSpPr>
          <p:spPr>
            <a:xfrm>
              <a:off x="995031" y="1549062"/>
              <a:ext cx="1685835" cy="2443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369972" y="4826000"/>
            <a:ext cx="2014567" cy="1085321"/>
            <a:chOff x="771063" y="1549062"/>
            <a:chExt cx="2014567" cy="1085321"/>
          </a:xfrm>
        </p:grpSpPr>
        <p:sp>
          <p:nvSpPr>
            <p:cNvPr id="49" name="TextBox 145"/>
            <p:cNvSpPr txBox="1"/>
            <p:nvPr/>
          </p:nvSpPr>
          <p:spPr>
            <a:xfrm>
              <a:off x="771063" y="1743132"/>
              <a:ext cx="2014567" cy="891251"/>
            </a:xfrm>
            <a:prstGeom prst="rect">
              <a:avLst/>
            </a:prstGeom>
            <a:noFill/>
          </p:spPr>
          <p:txBody>
            <a:bodyPr wrap="square" lIns="162544" tIns="81271" rIns="162544" bIns="81271" rtlCol="0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148"/>
            <p:cNvSpPr txBox="1"/>
            <p:nvPr/>
          </p:nvSpPr>
          <p:spPr>
            <a:xfrm>
              <a:off x="995031" y="1549062"/>
              <a:ext cx="1685835" cy="244362"/>
            </a:xfrm>
            <a:prstGeom prst="rect">
              <a:avLst/>
            </a:prstGeom>
            <a:noFill/>
          </p:spPr>
          <p:txBody>
            <a:bodyPr wrap="square" lIns="162544" tIns="0" rIns="162544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点击添加</a:t>
              </a: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标题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402299" y="3519521"/>
            <a:ext cx="1180643" cy="1180643"/>
            <a:chOff x="4402299" y="3519521"/>
            <a:chExt cx="1180643" cy="1180643"/>
          </a:xfrm>
        </p:grpSpPr>
        <p:grpSp>
          <p:nvGrpSpPr>
            <p:cNvPr id="38" name="组合 37"/>
            <p:cNvGrpSpPr/>
            <p:nvPr/>
          </p:nvGrpSpPr>
          <p:grpSpPr>
            <a:xfrm>
              <a:off x="4402299" y="3519521"/>
              <a:ext cx="1180643" cy="1180643"/>
              <a:chOff x="2445968" y="2192281"/>
              <a:chExt cx="1330337" cy="1330337"/>
            </a:xfrm>
          </p:grpSpPr>
          <p:sp>
            <p:nvSpPr>
              <p:cNvPr id="39" name="椭圆 78"/>
              <p:cNvSpPr/>
              <p:nvPr/>
            </p:nvSpPr>
            <p:spPr>
              <a:xfrm>
                <a:off x="2445968" y="2192281"/>
                <a:ext cx="1330337" cy="1330337"/>
              </a:xfrm>
              <a:prstGeom prst="roundRect">
                <a:avLst/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椭圆 77"/>
              <p:cNvSpPr>
                <a:spLocks noChangeAspect="1"/>
              </p:cNvSpPr>
              <p:nvPr/>
            </p:nvSpPr>
            <p:spPr>
              <a:xfrm>
                <a:off x="2574442" y="2320755"/>
                <a:ext cx="1073389" cy="1073389"/>
              </a:xfrm>
              <a:prstGeom prst="roundRect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altLang="zh-CN" sz="2400" dirty="0" smtClean="0">
                  <a:solidFill>
                    <a:prstClr val="black"/>
                  </a:solidFill>
                  <a:cs typeface="+mn-ea"/>
                  <a:sym typeface="+mn-lt"/>
                </a:endParaRPr>
              </a:p>
              <a:p>
                <a:pPr algn="ctr"/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0" name="AutoShape 115"/>
            <p:cNvSpPr>
              <a:spLocks noChangeAspect="1"/>
            </p:cNvSpPr>
            <p:nvPr/>
          </p:nvSpPr>
          <p:spPr bwMode="auto">
            <a:xfrm>
              <a:off x="4829304" y="3881247"/>
              <a:ext cx="328486" cy="4384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42332" y="3519521"/>
            <a:ext cx="1180643" cy="1180643"/>
            <a:chOff x="8042332" y="3519521"/>
            <a:chExt cx="1180643" cy="1180643"/>
          </a:xfrm>
        </p:grpSpPr>
        <p:grpSp>
          <p:nvGrpSpPr>
            <p:cNvPr id="53" name="组合 52"/>
            <p:cNvGrpSpPr/>
            <p:nvPr/>
          </p:nvGrpSpPr>
          <p:grpSpPr>
            <a:xfrm>
              <a:off x="8042332" y="3519521"/>
              <a:ext cx="1180643" cy="1180643"/>
              <a:chOff x="6086001" y="2324280"/>
              <a:chExt cx="1330337" cy="1330337"/>
            </a:xfrm>
          </p:grpSpPr>
          <p:sp>
            <p:nvSpPr>
              <p:cNvPr id="54" name="椭圆 78"/>
              <p:cNvSpPr/>
              <p:nvPr/>
            </p:nvSpPr>
            <p:spPr>
              <a:xfrm>
                <a:off x="6086001" y="2324280"/>
                <a:ext cx="1330337" cy="1330337"/>
              </a:xfrm>
              <a:prstGeom prst="roundRect">
                <a:avLst/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椭圆 77"/>
              <p:cNvSpPr>
                <a:spLocks noChangeAspect="1"/>
              </p:cNvSpPr>
              <p:nvPr/>
            </p:nvSpPr>
            <p:spPr>
              <a:xfrm>
                <a:off x="6214475" y="2452754"/>
                <a:ext cx="1073389" cy="1073389"/>
              </a:xfrm>
              <a:prstGeom prst="roundRect">
                <a:avLst/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r>
                  <a:rPr lang="en-US" altLang="zh-CN" sz="2400" dirty="0" smtClean="0">
                    <a:solidFill>
                      <a:prstClr val="black"/>
                    </a:solidFill>
                    <a:cs typeface="+mn-ea"/>
                    <a:sym typeface="+mn-lt"/>
                  </a:rPr>
                  <a:t> </a:t>
                </a:r>
                <a:endParaRPr lang="en-US" altLang="zh-CN" sz="2400" dirty="0" smtClean="0">
                  <a:solidFill>
                    <a:prstClr val="black"/>
                  </a:solidFill>
                  <a:cs typeface="+mn-ea"/>
                  <a:sym typeface="+mn-lt"/>
                </a:endParaRPr>
              </a:p>
              <a:p>
                <a:pPr algn="ctr"/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52"/>
            <p:cNvGrpSpPr>
              <a:grpSpLocks noChangeAspect="1"/>
            </p:cNvGrpSpPr>
            <p:nvPr/>
          </p:nvGrpSpPr>
          <p:grpSpPr>
            <a:xfrm>
              <a:off x="8402093" y="3895950"/>
              <a:ext cx="437732" cy="438482"/>
              <a:chOff x="9145656" y="4435453"/>
              <a:chExt cx="464347" cy="465136"/>
            </a:xfrm>
            <a:solidFill>
              <a:schemeClr val="bg1"/>
            </a:solidFill>
          </p:grpSpPr>
          <p:sp>
            <p:nvSpPr>
              <p:cNvPr id="64" name="AutoShape 7"/>
              <p:cNvSpPr/>
              <p:nvPr/>
            </p:nvSpPr>
            <p:spPr bwMode="auto">
              <a:xfrm>
                <a:off x="9145656" y="4435453"/>
                <a:ext cx="464347" cy="46513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5" name="AutoShape 8"/>
              <p:cNvSpPr/>
              <p:nvPr/>
            </p:nvSpPr>
            <p:spPr bwMode="auto">
              <a:xfrm>
                <a:off x="9348857" y="4638651"/>
                <a:ext cx="57944" cy="57943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6" name="AutoShape 9"/>
              <p:cNvSpPr/>
              <p:nvPr/>
            </p:nvSpPr>
            <p:spPr bwMode="auto">
              <a:xfrm>
                <a:off x="9290119" y="4580709"/>
                <a:ext cx="174626" cy="174624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7" name="AutoShape 10"/>
              <p:cNvSpPr/>
              <p:nvPr/>
            </p:nvSpPr>
            <p:spPr bwMode="auto">
              <a:xfrm>
                <a:off x="9406801" y="4696596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8" name="AutoShape 11"/>
              <p:cNvSpPr/>
              <p:nvPr/>
            </p:nvSpPr>
            <p:spPr bwMode="auto">
              <a:xfrm>
                <a:off x="9435390" y="4725959"/>
                <a:ext cx="103982" cy="106362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9" name="AutoShape 12"/>
              <p:cNvSpPr/>
              <p:nvPr/>
            </p:nvSpPr>
            <p:spPr bwMode="auto">
              <a:xfrm>
                <a:off x="9421111" y="4711674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0" name="AutoShape 13"/>
              <p:cNvSpPr/>
              <p:nvPr/>
            </p:nvSpPr>
            <p:spPr bwMode="auto">
              <a:xfrm>
                <a:off x="9275843" y="4566423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1" name="AutoShape 14"/>
              <p:cNvSpPr/>
              <p:nvPr/>
            </p:nvSpPr>
            <p:spPr bwMode="auto">
              <a:xfrm>
                <a:off x="9217867" y="4508492"/>
                <a:ext cx="103982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2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302826" y="3519521"/>
            <a:ext cx="1180643" cy="1180643"/>
            <a:chOff x="6302826" y="3519521"/>
            <a:chExt cx="1180643" cy="1180643"/>
          </a:xfrm>
        </p:grpSpPr>
        <p:sp>
          <p:nvSpPr>
            <p:cNvPr id="51" name="椭圆 78"/>
            <p:cNvSpPr/>
            <p:nvPr/>
          </p:nvSpPr>
          <p:spPr>
            <a:xfrm>
              <a:off x="6302826" y="3519521"/>
              <a:ext cx="1180643" cy="1180643"/>
            </a:xfrm>
            <a:prstGeom prst="roundRect">
              <a:avLst/>
            </a:prstGeom>
            <a:solidFill>
              <a:srgbClr val="F3F3F3"/>
            </a:solidFill>
            <a:ln w="22225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>
              <a:innerShdw blurRad="76200" dist="38100" dir="16200000">
                <a:prstClr val="black">
                  <a:alpha val="3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2" name="椭圆 77"/>
            <p:cNvSpPr>
              <a:spLocks noChangeAspect="1"/>
            </p:cNvSpPr>
            <p:nvPr/>
          </p:nvSpPr>
          <p:spPr>
            <a:xfrm>
              <a:off x="6416843" y="3633538"/>
              <a:ext cx="952609" cy="952609"/>
            </a:xfrm>
            <a:prstGeom prst="roundRect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5400000" scaled="1"/>
            </a:gradFill>
            <a:ln w="28575" cap="flat"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altLang="zh-CN" sz="2400" dirty="0" smtClean="0">
                <a:solidFill>
                  <a:prstClr val="black"/>
                </a:solidFill>
                <a:cs typeface="+mn-ea"/>
                <a:sym typeface="+mn-lt"/>
              </a:endParaRPr>
            </a:p>
            <a:p>
              <a:pPr algn="ctr"/>
              <a:endParaRPr lang="zh-CN" alt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73" name="Group 82"/>
            <p:cNvGrpSpPr>
              <a:grpSpLocks noChangeAspect="1"/>
            </p:cNvGrpSpPr>
            <p:nvPr/>
          </p:nvGrpSpPr>
          <p:grpSpPr>
            <a:xfrm>
              <a:off x="6684013" y="3881666"/>
              <a:ext cx="437732" cy="437732"/>
              <a:chOff x="4439420" y="2582055"/>
              <a:chExt cx="464341" cy="464341"/>
            </a:xfrm>
            <a:solidFill>
              <a:schemeClr val="bg1"/>
            </a:solidFill>
          </p:grpSpPr>
          <p:sp>
            <p:nvSpPr>
              <p:cNvPr id="74" name="AutoShape 123"/>
              <p:cNvSpPr/>
              <p:nvPr/>
            </p:nvSpPr>
            <p:spPr bwMode="auto">
              <a:xfrm>
                <a:off x="4439420" y="2582055"/>
                <a:ext cx="464341" cy="4643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5" name="AutoShape 124"/>
              <p:cNvSpPr/>
              <p:nvPr/>
            </p:nvSpPr>
            <p:spPr bwMode="auto">
              <a:xfrm>
                <a:off x="4570398" y="2712235"/>
                <a:ext cx="203199" cy="20319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6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973688" y="3519521"/>
            <a:ext cx="1180643" cy="1180643"/>
            <a:chOff x="9973688" y="3519521"/>
            <a:chExt cx="1180643" cy="1180643"/>
          </a:xfrm>
        </p:grpSpPr>
        <p:grpSp>
          <p:nvGrpSpPr>
            <p:cNvPr id="56" name="组合 55"/>
            <p:cNvGrpSpPr/>
            <p:nvPr/>
          </p:nvGrpSpPr>
          <p:grpSpPr>
            <a:xfrm>
              <a:off x="9973688" y="3519521"/>
              <a:ext cx="1180643" cy="1180643"/>
              <a:chOff x="8136229" y="2324280"/>
              <a:chExt cx="1330337" cy="1330337"/>
            </a:xfrm>
          </p:grpSpPr>
          <p:sp>
            <p:nvSpPr>
              <p:cNvPr id="57" name="椭圆 78"/>
              <p:cNvSpPr/>
              <p:nvPr/>
            </p:nvSpPr>
            <p:spPr>
              <a:xfrm>
                <a:off x="8136229" y="2324280"/>
                <a:ext cx="1330337" cy="1330337"/>
              </a:xfrm>
              <a:prstGeom prst="roundRect">
                <a:avLst/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240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椭圆 77"/>
              <p:cNvSpPr>
                <a:spLocks noChangeAspect="1"/>
              </p:cNvSpPr>
              <p:nvPr/>
            </p:nvSpPr>
            <p:spPr>
              <a:xfrm>
                <a:off x="8264703" y="2452754"/>
                <a:ext cx="1073389" cy="1073389"/>
              </a:xfrm>
              <a:prstGeom prst="roundRect">
                <a:avLst/>
              </a:pr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101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en-US" altLang="zh-CN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  <a:p>
                <a:pPr algn="ctr"/>
                <a:endParaRPr lang="zh-CN" altLang="en-US" sz="2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Group 102"/>
            <p:cNvGrpSpPr>
              <a:grpSpLocks noChangeAspect="1"/>
            </p:cNvGrpSpPr>
            <p:nvPr/>
          </p:nvGrpSpPr>
          <p:grpSpPr>
            <a:xfrm>
              <a:off x="10389157" y="3948743"/>
              <a:ext cx="361762" cy="397940"/>
              <a:chOff x="4439448" y="1652588"/>
              <a:chExt cx="464344" cy="464347"/>
            </a:xfrm>
            <a:solidFill>
              <a:schemeClr val="bg1"/>
            </a:solidFill>
          </p:grpSpPr>
          <p:sp>
            <p:nvSpPr>
              <p:cNvPr id="78" name="AutoShape 136"/>
              <p:cNvSpPr/>
              <p:nvPr/>
            </p:nvSpPr>
            <p:spPr bwMode="auto">
              <a:xfrm>
                <a:off x="4686301" y="1710536"/>
                <a:ext cx="152401" cy="1524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79" name="AutoShape 137"/>
              <p:cNvSpPr/>
              <p:nvPr/>
            </p:nvSpPr>
            <p:spPr bwMode="auto">
              <a:xfrm>
                <a:off x="4439448" y="1652590"/>
                <a:ext cx="464344" cy="464345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0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82" name="组合 81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86" name="圆角矩形 85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圆角矩形 86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5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3" name="矩形 82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备用图表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933412" y="3283662"/>
            <a:ext cx="43147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933412" y="249281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chemeClr val="accent1"/>
                </a:solidFill>
                <a:cs typeface="+mn-ea"/>
                <a:sym typeface="+mn-lt"/>
              </a:rPr>
              <a:t>教学背景</a:t>
            </a:r>
            <a:endParaRPr lang="zh-CN" altLang="en-US" sz="4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886401" y="2317125"/>
            <a:ext cx="1890261" cy="1890261"/>
            <a:chOff x="997758" y="2442742"/>
            <a:chExt cx="1556194" cy="1556194"/>
          </a:xfrm>
        </p:grpSpPr>
        <p:grpSp>
          <p:nvGrpSpPr>
            <p:cNvPr id="43" name="组合 42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45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4933412" y="345937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教程地位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569521" y="345937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教学目标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33412" y="387747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情分析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569521" y="387747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教学重点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9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79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951011" y="2412503"/>
            <a:ext cx="5989660" cy="2988316"/>
            <a:chOff x="4578925" y="1582650"/>
            <a:chExt cx="4492245" cy="2241237"/>
          </a:xfrm>
        </p:grpSpPr>
        <p:sp>
          <p:nvSpPr>
            <p:cNvPr id="9" name="文本框 8"/>
            <p:cNvSpPr txBox="1"/>
            <p:nvPr/>
          </p:nvSpPr>
          <p:spPr>
            <a:xfrm>
              <a:off x="4578926" y="1582650"/>
              <a:ext cx="344945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地位和作用</a:t>
              </a:r>
              <a:endParaRPr lang="zh-CN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78926" y="1914257"/>
              <a:ext cx="4433456" cy="590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高等教育出版社出版。中等职业教育课程改革国家规划新教材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机械制图 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（多学时）中的第三章第二节截切体和相贯体 。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78925" y="2646642"/>
              <a:ext cx="4492245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高等教育出版社出版。中等职业教育课程改革国家规划新教材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机械制图 </a:t>
              </a: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（多学时）中的第三章第二节截切体和相贯体 。 “ 圆柱的截交线 ”是第二节中的重点内容。培养学生分析解决问题的能力和空间想像能力，在知识的体系上有承上启下的作用。 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椭圆 12"/>
          <p:cNvSpPr>
            <a:spLocks noChangeAspect="1"/>
          </p:cNvSpPr>
          <p:nvPr/>
        </p:nvSpPr>
        <p:spPr>
          <a:xfrm>
            <a:off x="347827" y="1862456"/>
            <a:ext cx="5289975" cy="37881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9050">
            <a:gradFill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54000" dist="254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/>
          <p:cNvSpPr>
            <a:spLocks noChangeAspect="1"/>
          </p:cNvSpPr>
          <p:nvPr/>
        </p:nvSpPr>
        <p:spPr>
          <a:xfrm>
            <a:off x="525086" y="1989391"/>
            <a:ext cx="4935457" cy="353432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B8BBBC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768925" y="2164008"/>
            <a:ext cx="4447779" cy="3185094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22" name="组合 21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26" name="圆角矩形 25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在教程中的地位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/>
          <p:cNvSpPr/>
          <p:nvPr/>
        </p:nvSpPr>
        <p:spPr>
          <a:xfrm>
            <a:off x="8537553" y="3046348"/>
            <a:ext cx="2912826" cy="2607515"/>
          </a:xfrm>
          <a:prstGeom prst="roundRect">
            <a:avLst>
              <a:gd name="adj" fmla="val 6410"/>
            </a:avLst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8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524665" y="2087752"/>
            <a:ext cx="2938602" cy="787440"/>
            <a:chOff x="9087077" y="1527388"/>
            <a:chExt cx="2303707" cy="2303706"/>
          </a:xfrm>
        </p:grpSpPr>
        <p:sp>
          <p:nvSpPr>
            <p:cNvPr id="28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ysClr val="window" lastClr="FFFFFF"/>
                </a:gs>
                <a:gs pos="100000">
                  <a:srgbClr val="E2E2E2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34"/>
            <p:cNvSpPr/>
            <p:nvPr/>
          </p:nvSpPr>
          <p:spPr>
            <a:xfrm>
              <a:off x="9166557" y="1710379"/>
              <a:ext cx="2144746" cy="1937724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圆角矩形 14"/>
          <p:cNvSpPr/>
          <p:nvPr/>
        </p:nvSpPr>
        <p:spPr>
          <a:xfrm>
            <a:off x="4631997" y="3046348"/>
            <a:ext cx="2912826" cy="2607515"/>
          </a:xfrm>
          <a:prstGeom prst="roundRect">
            <a:avLst>
              <a:gd name="adj" fmla="val 6410"/>
            </a:avLst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8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619109" y="2087752"/>
            <a:ext cx="2938602" cy="787440"/>
            <a:chOff x="9087077" y="1527388"/>
            <a:chExt cx="2303707" cy="2303706"/>
          </a:xfrm>
        </p:grpSpPr>
        <p:sp>
          <p:nvSpPr>
            <p:cNvPr id="24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ysClr val="window" lastClr="FFFFFF"/>
                </a:gs>
                <a:gs pos="100000">
                  <a:srgbClr val="E2E2E2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34"/>
            <p:cNvSpPr/>
            <p:nvPr/>
          </p:nvSpPr>
          <p:spPr>
            <a:xfrm>
              <a:off x="9166557" y="1710379"/>
              <a:ext cx="2144746" cy="1937724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687028" y="3064094"/>
            <a:ext cx="2912826" cy="2607515"/>
          </a:xfrm>
          <a:prstGeom prst="roundRect">
            <a:avLst>
              <a:gd name="adj" fmla="val 6410"/>
            </a:avLst>
          </a:pr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8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74140" y="2105498"/>
            <a:ext cx="2938602" cy="787440"/>
            <a:chOff x="9087077" y="1527388"/>
            <a:chExt cx="2303707" cy="2303706"/>
          </a:xfrm>
        </p:grpSpPr>
        <p:sp>
          <p:nvSpPr>
            <p:cNvPr id="12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ysClr val="window" lastClr="FFFFFF"/>
                </a:gs>
                <a:gs pos="100000">
                  <a:srgbClr val="E2E2E2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34"/>
            <p:cNvSpPr/>
            <p:nvPr/>
          </p:nvSpPr>
          <p:spPr>
            <a:xfrm>
              <a:off x="9166557" y="1710379"/>
              <a:ext cx="2144746" cy="1937724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4106483" y="1779187"/>
            <a:ext cx="10583" cy="38160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006291" y="1779187"/>
            <a:ext cx="8467" cy="38160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845901" y="2283203"/>
            <a:ext cx="2595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一、学习状况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92"/>
          <p:cNvSpPr txBox="1">
            <a:spLocks noChangeArrowheads="1"/>
          </p:cNvSpPr>
          <p:nvPr/>
        </p:nvSpPr>
        <p:spPr bwMode="auto">
          <a:xfrm>
            <a:off x="4862005" y="2283203"/>
            <a:ext cx="2452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二、学生情况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94"/>
          <p:cNvSpPr txBox="1">
            <a:spLocks noChangeArrowheads="1"/>
          </p:cNvSpPr>
          <p:nvPr/>
        </p:nvSpPr>
        <p:spPr bwMode="auto">
          <a:xfrm>
            <a:off x="8777302" y="2283203"/>
            <a:ext cx="2433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三、解决对策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0299" y="3122746"/>
            <a:ext cx="2808816" cy="1816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、学生已经学习了截交线的性质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、特点和平面立体截交线的画法。</a:t>
            </a:r>
            <a:endParaRPr lang="en-US" altLang="zh-CN" sz="18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744850" y="3088880"/>
            <a:ext cx="2793451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、化安班，专业课以管工和冷作工为主。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、学生学习抽象理论知识存在为难的情绪，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、学生思维活跃，尝试欲望强烈。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651588" y="3103696"/>
            <a:ext cx="2939949" cy="138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、营造氛围  </a:t>
            </a:r>
            <a:endParaRPr lang="zh-CN" altLang="en-US" sz="18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、激发兴趣  </a:t>
            </a:r>
            <a:endParaRPr lang="zh-CN" altLang="en-US" sz="18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016000">
              <a:lnSpc>
                <a:spcPct val="150000"/>
              </a:lnSpc>
              <a:buClr>
                <a:srgbClr val="E84E2D"/>
              </a:buClr>
              <a:defRPr/>
            </a:pPr>
            <a:r>
              <a:rPr lang="en-US" altLang="zh-CN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、分层兼顾</a:t>
            </a:r>
            <a:endParaRPr lang="zh-CN" altLang="zh-CN" sz="18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31" name="组合 30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35" name="圆角矩形 34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学情分析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  <p:bldP spid="14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8"/>
          <p:cNvSpPr>
            <a:spLocks noChangeShapeType="1"/>
          </p:cNvSpPr>
          <p:nvPr/>
        </p:nvSpPr>
        <p:spPr bwMode="ltGray">
          <a:xfrm>
            <a:off x="1885566" y="2266158"/>
            <a:ext cx="0" cy="4032249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V="1">
            <a:off x="2087615" y="2816490"/>
            <a:ext cx="8928100" cy="23283"/>
          </a:xfrm>
          <a:prstGeom prst="line">
            <a:avLst/>
          </a:prstGeom>
          <a:noFill/>
          <a:ln w="127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Line 19"/>
          <p:cNvSpPr>
            <a:spLocks noChangeShapeType="1"/>
          </p:cNvSpPr>
          <p:nvPr/>
        </p:nvSpPr>
        <p:spPr bwMode="auto">
          <a:xfrm flipV="1">
            <a:off x="2057982" y="4569090"/>
            <a:ext cx="8957733" cy="25400"/>
          </a:xfrm>
          <a:prstGeom prst="line">
            <a:avLst/>
          </a:prstGeom>
          <a:noFill/>
          <a:ln w="127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V="1">
            <a:off x="2085499" y="6393657"/>
            <a:ext cx="8957733" cy="0"/>
          </a:xfrm>
          <a:prstGeom prst="line">
            <a:avLst/>
          </a:prstGeom>
          <a:noFill/>
          <a:ln w="12700" cap="rnd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21080" y="3327393"/>
            <a:ext cx="2528972" cy="717590"/>
            <a:chOff x="621080" y="3189168"/>
            <a:chExt cx="2528972" cy="717590"/>
          </a:xfrm>
        </p:grpSpPr>
        <p:grpSp>
          <p:nvGrpSpPr>
            <p:cNvPr id="25" name="组合 24"/>
            <p:cNvGrpSpPr/>
            <p:nvPr/>
          </p:nvGrpSpPr>
          <p:grpSpPr>
            <a:xfrm>
              <a:off x="621080" y="3189168"/>
              <a:ext cx="2528972" cy="717590"/>
              <a:chOff x="9087077" y="1527388"/>
              <a:chExt cx="2303707" cy="2303706"/>
            </a:xfrm>
          </p:grpSpPr>
          <p:sp>
            <p:nvSpPr>
              <p:cNvPr id="26" name="椭圆 33"/>
              <p:cNvSpPr/>
              <p:nvPr/>
            </p:nvSpPr>
            <p:spPr>
              <a:xfrm>
                <a:off x="9087077" y="1527388"/>
                <a:ext cx="2303707" cy="2303706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34"/>
              <p:cNvSpPr/>
              <p:nvPr/>
            </p:nvSpPr>
            <p:spPr>
              <a:xfrm>
                <a:off x="9166557" y="1710379"/>
                <a:ext cx="2144746" cy="1937724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Text Box 22"/>
            <p:cNvSpPr txBox="1">
              <a:spLocks noChangeArrowheads="1"/>
            </p:cNvSpPr>
            <p:nvPr/>
          </p:nvSpPr>
          <p:spPr bwMode="invGray">
            <a:xfrm>
              <a:off x="1052853" y="3328318"/>
              <a:ext cx="1665427" cy="50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r>
                <a:rPr lang="zh-CN" altLang="en-US" sz="266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能力目标</a:t>
              </a:r>
              <a:endParaRPr lang="zh-CN" altLang="en-US" sz="26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1080" y="4989724"/>
            <a:ext cx="2528972" cy="717590"/>
            <a:chOff x="621080" y="4851499"/>
            <a:chExt cx="2528972" cy="717590"/>
          </a:xfrm>
        </p:grpSpPr>
        <p:grpSp>
          <p:nvGrpSpPr>
            <p:cNvPr id="28" name="组合 27"/>
            <p:cNvGrpSpPr/>
            <p:nvPr/>
          </p:nvGrpSpPr>
          <p:grpSpPr>
            <a:xfrm>
              <a:off x="621080" y="4851499"/>
              <a:ext cx="2528972" cy="717590"/>
              <a:chOff x="9087077" y="1527388"/>
              <a:chExt cx="2303707" cy="2303706"/>
            </a:xfrm>
          </p:grpSpPr>
          <p:sp>
            <p:nvSpPr>
              <p:cNvPr id="29" name="椭圆 33"/>
              <p:cNvSpPr/>
              <p:nvPr/>
            </p:nvSpPr>
            <p:spPr>
              <a:xfrm>
                <a:off x="9087077" y="1527388"/>
                <a:ext cx="2303707" cy="2303706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椭圆 34"/>
              <p:cNvSpPr/>
              <p:nvPr/>
            </p:nvSpPr>
            <p:spPr>
              <a:xfrm>
                <a:off x="9166557" y="1710379"/>
                <a:ext cx="2144746" cy="1937724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Text Box 23"/>
            <p:cNvSpPr txBox="1">
              <a:spLocks noChangeArrowheads="1"/>
            </p:cNvSpPr>
            <p:nvPr/>
          </p:nvSpPr>
          <p:spPr bwMode="invGray">
            <a:xfrm>
              <a:off x="1052853" y="4977199"/>
              <a:ext cx="1665427" cy="50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r>
                <a:rPr lang="zh-CN" altLang="en-US" sz="266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情感目标</a:t>
              </a:r>
              <a:endParaRPr lang="zh-CN" altLang="en-US" sz="26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Rectangle 24"/>
          <p:cNvSpPr>
            <a:spLocks noChangeArrowheads="1"/>
          </p:cNvSpPr>
          <p:nvPr/>
        </p:nvSpPr>
        <p:spPr bwMode="invGray">
          <a:xfrm>
            <a:off x="3239082" y="1905092"/>
            <a:ext cx="7323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掌握圆柱截交线的画法，了解圆柱展开图的相关知识。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invGray">
          <a:xfrm>
            <a:off x="3239082" y="3324066"/>
            <a:ext cx="6986089" cy="94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通过本课题的学习，提高学生分析、解决问题的能力，为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以后学习组合体的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知识和专业课打下基础。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invGray">
          <a:xfrm>
            <a:off x="3239082" y="4909430"/>
            <a:ext cx="7083751" cy="94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通过课堂交流，培养学生的创新精神、合作意识以及严谨踏实的学习习惯和精益求精的工作态度。 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21080" y="1714950"/>
            <a:ext cx="2528972" cy="717590"/>
            <a:chOff x="621080" y="1576725"/>
            <a:chExt cx="2528972" cy="717590"/>
          </a:xfrm>
        </p:grpSpPr>
        <p:grpSp>
          <p:nvGrpSpPr>
            <p:cNvPr id="22" name="组合 21"/>
            <p:cNvGrpSpPr/>
            <p:nvPr/>
          </p:nvGrpSpPr>
          <p:grpSpPr>
            <a:xfrm>
              <a:off x="621080" y="1576725"/>
              <a:ext cx="2528972" cy="717590"/>
              <a:chOff x="9087077" y="1527388"/>
              <a:chExt cx="2303707" cy="2303706"/>
            </a:xfrm>
          </p:grpSpPr>
          <p:sp>
            <p:nvSpPr>
              <p:cNvPr id="23" name="椭圆 33"/>
              <p:cNvSpPr/>
              <p:nvPr/>
            </p:nvSpPr>
            <p:spPr>
              <a:xfrm>
                <a:off x="9087077" y="1527388"/>
                <a:ext cx="2303707" cy="2303706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椭圆 34"/>
              <p:cNvSpPr/>
              <p:nvPr/>
            </p:nvSpPr>
            <p:spPr>
              <a:xfrm>
                <a:off x="9166557" y="1710379"/>
                <a:ext cx="2144746" cy="1937724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 Box 21"/>
            <p:cNvSpPr txBox="1">
              <a:spLocks noChangeArrowheads="1"/>
            </p:cNvSpPr>
            <p:nvPr/>
          </p:nvSpPr>
          <p:spPr bwMode="invGray">
            <a:xfrm>
              <a:off x="1052853" y="1694251"/>
              <a:ext cx="1665427" cy="50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/>
              <a:r>
                <a:rPr lang="zh-CN" altLang="en-US" sz="266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知识目标</a:t>
              </a:r>
              <a:endParaRPr lang="zh-CN" altLang="en-US" sz="266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32" name="组合 31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36" name="圆角矩形 35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圆角矩形 36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教学目标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3915306" y="3212551"/>
            <a:ext cx="7558462" cy="898761"/>
            <a:chOff x="9087077" y="1527388"/>
            <a:chExt cx="2303707" cy="2303706"/>
          </a:xfrm>
        </p:grpSpPr>
        <p:sp>
          <p:nvSpPr>
            <p:cNvPr id="56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椭圆 34"/>
            <p:cNvSpPr/>
            <p:nvPr/>
          </p:nvSpPr>
          <p:spPr>
            <a:xfrm>
              <a:off x="9126817" y="1710378"/>
              <a:ext cx="2224226" cy="1937724"/>
            </a:xfrm>
            <a:prstGeom prst="roundRect">
              <a:avLst/>
            </a:prstGeom>
            <a:solidFill>
              <a:schemeClr val="accent2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915306" y="4636234"/>
            <a:ext cx="7558462" cy="898761"/>
            <a:chOff x="9087077" y="1527388"/>
            <a:chExt cx="2303707" cy="2303706"/>
          </a:xfrm>
        </p:grpSpPr>
        <p:sp>
          <p:nvSpPr>
            <p:cNvPr id="59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椭圆 34"/>
            <p:cNvSpPr/>
            <p:nvPr/>
          </p:nvSpPr>
          <p:spPr>
            <a:xfrm>
              <a:off x="9126817" y="1710378"/>
              <a:ext cx="2224226" cy="1937724"/>
            </a:xfrm>
            <a:prstGeom prst="roundRect">
              <a:avLst/>
            </a:prstGeom>
            <a:solidFill>
              <a:schemeClr val="accent3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44205" y="1802467"/>
            <a:ext cx="7558462" cy="898761"/>
            <a:chOff x="9087077" y="1527388"/>
            <a:chExt cx="2303707" cy="2303706"/>
          </a:xfrm>
        </p:grpSpPr>
        <p:sp>
          <p:nvSpPr>
            <p:cNvPr id="53" name="椭圆 33"/>
            <p:cNvSpPr/>
            <p:nvPr/>
          </p:nvSpPr>
          <p:spPr>
            <a:xfrm>
              <a:off x="9087077" y="1527388"/>
              <a:ext cx="2303707" cy="2303706"/>
            </a:xfrm>
            <a:prstGeom prst="round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25400" cap="flat" cmpd="sng" algn="ctr">
              <a:noFill/>
              <a:prstDash val="solid"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椭圆 34"/>
            <p:cNvSpPr/>
            <p:nvPr/>
          </p:nvSpPr>
          <p:spPr>
            <a:xfrm>
              <a:off x="9126817" y="1710378"/>
              <a:ext cx="2224226" cy="1937724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  <a:tileRect/>
              </a:gradFill>
              <a:prstDash val="solid"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zh-CN" altLang="en-US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 bwMode="auto">
          <a:xfrm>
            <a:off x="4334151" y="1966516"/>
            <a:ext cx="5805530" cy="543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CC0000"/>
              </a:buClr>
              <a:buSzPct val="85000"/>
            </a:pPr>
            <a:r>
              <a:rPr lang="zh-CN" altLang="en-US" sz="2665" dirty="0">
                <a:solidFill>
                  <a:schemeClr val="bg1"/>
                </a:solidFill>
                <a:cs typeface="+mn-ea"/>
                <a:sym typeface="+mn-lt"/>
              </a:rPr>
              <a:t>圆柱截交线的分析方法及画法。 </a:t>
            </a:r>
            <a:endParaRPr lang="en-US" altLang="zh-CN" sz="26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4312482" y="3341404"/>
            <a:ext cx="6760072" cy="54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CC0000"/>
              </a:buClr>
              <a:buSzPct val="85000"/>
            </a:pPr>
            <a:r>
              <a:rPr lang="zh-CN" altLang="en-US" sz="2665" dirty="0">
                <a:solidFill>
                  <a:schemeClr val="bg1"/>
                </a:solidFill>
                <a:cs typeface="+mn-ea"/>
                <a:sym typeface="+mn-lt"/>
              </a:rPr>
              <a:t>截平面倾斜于圆柱轴线时截交线的画法。 </a:t>
            </a:r>
            <a:endParaRPr lang="zh-CN" altLang="en-US" sz="26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4312482" y="4817850"/>
            <a:ext cx="7086188" cy="4979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通过对模型的观察及动手操作，加深对投影的理解。 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2890761" y="2268864"/>
            <a:ext cx="1024545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2890760" y="3677354"/>
            <a:ext cx="1008000" cy="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6" idx="3"/>
          </p:cNvCxnSpPr>
          <p:nvPr/>
        </p:nvCxnSpPr>
        <p:spPr>
          <a:xfrm>
            <a:off x="2876800" y="5070535"/>
            <a:ext cx="1015819" cy="15424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237875" y="1802467"/>
            <a:ext cx="1682019" cy="901951"/>
            <a:chOff x="1237875" y="1802467"/>
            <a:chExt cx="1682019" cy="901951"/>
          </a:xfrm>
        </p:grpSpPr>
        <p:grpSp>
          <p:nvGrpSpPr>
            <p:cNvPr id="33" name="组合 32"/>
            <p:cNvGrpSpPr/>
            <p:nvPr/>
          </p:nvGrpSpPr>
          <p:grpSpPr>
            <a:xfrm>
              <a:off x="1237875" y="1802467"/>
              <a:ext cx="1682019" cy="901951"/>
              <a:chOff x="9087077" y="1527388"/>
              <a:chExt cx="2303707" cy="2303706"/>
            </a:xfrm>
          </p:grpSpPr>
          <p:sp>
            <p:nvSpPr>
              <p:cNvPr id="35" name="椭圆 33"/>
              <p:cNvSpPr/>
              <p:nvPr/>
            </p:nvSpPr>
            <p:spPr>
              <a:xfrm>
                <a:off x="9087077" y="1527388"/>
                <a:ext cx="2303707" cy="2303706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34"/>
              <p:cNvSpPr/>
              <p:nvPr/>
            </p:nvSpPr>
            <p:spPr>
              <a:xfrm>
                <a:off x="9166557" y="1710379"/>
                <a:ext cx="2144746" cy="1937724"/>
              </a:xfrm>
              <a:prstGeom prst="roundRect">
                <a:avLst/>
              </a:prstGeom>
              <a:solidFill>
                <a:schemeClr val="accent1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 bwMode="auto">
            <a:xfrm>
              <a:off x="1427602" y="1981606"/>
              <a:ext cx="1302564" cy="5436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935" dirty="0">
                  <a:solidFill>
                    <a:schemeClr val="bg1"/>
                  </a:solidFill>
                  <a:cs typeface="+mn-ea"/>
                  <a:sym typeface="+mn-lt"/>
                </a:rPr>
                <a:t>重点</a:t>
              </a:r>
              <a:endParaRPr lang="zh-CN" altLang="en-US" sz="29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37875" y="3182848"/>
            <a:ext cx="1682019" cy="901951"/>
            <a:chOff x="1237875" y="3182848"/>
            <a:chExt cx="1682019" cy="901951"/>
          </a:xfrm>
        </p:grpSpPr>
        <p:grpSp>
          <p:nvGrpSpPr>
            <p:cNvPr id="37" name="组合 36"/>
            <p:cNvGrpSpPr/>
            <p:nvPr/>
          </p:nvGrpSpPr>
          <p:grpSpPr>
            <a:xfrm>
              <a:off x="1237875" y="3182848"/>
              <a:ext cx="1682019" cy="901951"/>
              <a:chOff x="9087077" y="1527388"/>
              <a:chExt cx="2303707" cy="2303706"/>
            </a:xfrm>
          </p:grpSpPr>
          <p:sp>
            <p:nvSpPr>
              <p:cNvPr id="38" name="椭圆 33"/>
              <p:cNvSpPr/>
              <p:nvPr/>
            </p:nvSpPr>
            <p:spPr>
              <a:xfrm>
                <a:off x="9087077" y="1527388"/>
                <a:ext cx="2303707" cy="2303706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椭圆 34"/>
              <p:cNvSpPr/>
              <p:nvPr/>
            </p:nvSpPr>
            <p:spPr>
              <a:xfrm>
                <a:off x="9166557" y="1710379"/>
                <a:ext cx="2144746" cy="1937724"/>
              </a:xfrm>
              <a:prstGeom prst="roundRect">
                <a:avLst/>
              </a:prstGeom>
              <a:solidFill>
                <a:schemeClr val="accent2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 bwMode="auto">
            <a:xfrm>
              <a:off x="1428554" y="3390095"/>
              <a:ext cx="1300660" cy="5436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935" dirty="0">
                  <a:solidFill>
                    <a:schemeClr val="bg1"/>
                  </a:solidFill>
                  <a:cs typeface="+mn-ea"/>
                  <a:sym typeface="+mn-lt"/>
                </a:rPr>
                <a:t>难点</a:t>
              </a:r>
              <a:endParaRPr lang="zh-CN" altLang="en-US" sz="29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37875" y="4604784"/>
            <a:ext cx="1682019" cy="901951"/>
            <a:chOff x="1237875" y="4604784"/>
            <a:chExt cx="1682019" cy="901951"/>
          </a:xfrm>
        </p:grpSpPr>
        <p:grpSp>
          <p:nvGrpSpPr>
            <p:cNvPr id="40" name="组合 39"/>
            <p:cNvGrpSpPr/>
            <p:nvPr/>
          </p:nvGrpSpPr>
          <p:grpSpPr>
            <a:xfrm>
              <a:off x="1237875" y="4604784"/>
              <a:ext cx="1682019" cy="901951"/>
              <a:chOff x="9087077" y="1527388"/>
              <a:chExt cx="2303707" cy="2303706"/>
            </a:xfrm>
          </p:grpSpPr>
          <p:sp>
            <p:nvSpPr>
              <p:cNvPr id="41" name="椭圆 33"/>
              <p:cNvSpPr/>
              <p:nvPr/>
            </p:nvSpPr>
            <p:spPr>
              <a:xfrm>
                <a:off x="9087077" y="1527388"/>
                <a:ext cx="2303707" cy="2303706"/>
              </a:xfrm>
              <a:prstGeom prst="round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 cap="flat" cmpd="sng" algn="ctr">
                <a:noFill/>
                <a:prstDash val="solid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zh-CN" alt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34"/>
              <p:cNvSpPr/>
              <p:nvPr/>
            </p:nvSpPr>
            <p:spPr>
              <a:xfrm>
                <a:off x="9166557" y="1710379"/>
                <a:ext cx="2144746" cy="1937724"/>
              </a:xfrm>
              <a:prstGeom prst="roundRect">
                <a:avLst/>
              </a:prstGeom>
              <a:solidFill>
                <a:schemeClr val="accent3"/>
              </a:solidFill>
              <a:ln w="254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/>
                <a:endParaRPr lang="zh-CN" altLang="en-US" ker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 bwMode="auto">
            <a:xfrm>
              <a:off x="1280968" y="4798697"/>
              <a:ext cx="1595832" cy="5436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935" dirty="0">
                  <a:solidFill>
                    <a:schemeClr val="bg1"/>
                  </a:solidFill>
                  <a:cs typeface="+mn-ea"/>
                  <a:sym typeface="+mn-lt"/>
                </a:rPr>
                <a:t>关键</a:t>
              </a:r>
              <a:endParaRPr lang="zh-CN" altLang="en-US" sz="29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62" name="组合 61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66" name="圆角矩形 65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圆角矩形 66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教学重点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2904662" y="2326255"/>
            <a:ext cx="1872000" cy="1872000"/>
            <a:chOff x="3843955" y="2446144"/>
            <a:chExt cx="1556194" cy="1556194"/>
          </a:xfrm>
        </p:grpSpPr>
        <p:grpSp>
          <p:nvGrpSpPr>
            <p:cNvPr id="14" name="组合 13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28" name="Freeform 5"/>
              <p:cNvSpPr/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5" name="直接连接符 14"/>
          <p:cNvCxnSpPr/>
          <p:nvPr/>
        </p:nvCxnSpPr>
        <p:spPr>
          <a:xfrm>
            <a:off x="4933412" y="3283662"/>
            <a:ext cx="43147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933412" y="249281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chemeClr val="accent2"/>
                </a:solidFill>
                <a:cs typeface="+mn-ea"/>
                <a:sym typeface="+mn-lt"/>
              </a:rPr>
              <a:t>教学分析</a:t>
            </a:r>
            <a:endParaRPr lang="zh-CN" altLang="en-US" sz="4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33412" y="345937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教法分析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569521" y="3459375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学法指导</a:t>
            </a:r>
            <a:endParaRPr lang="zh-CN" altLang="en-US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8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89038" y="3281236"/>
            <a:ext cx="1584000" cy="1584000"/>
            <a:chOff x="1089038" y="3037394"/>
            <a:chExt cx="1584000" cy="1584000"/>
          </a:xfrm>
        </p:grpSpPr>
        <p:grpSp>
          <p:nvGrpSpPr>
            <p:cNvPr id="26" name="组合 25"/>
            <p:cNvGrpSpPr/>
            <p:nvPr/>
          </p:nvGrpSpPr>
          <p:grpSpPr>
            <a:xfrm>
              <a:off x="1089038" y="3037394"/>
              <a:ext cx="1584000" cy="1584000"/>
              <a:chOff x="1120937" y="2943348"/>
              <a:chExt cx="1512000" cy="1512000"/>
            </a:xfrm>
          </p:grpSpPr>
          <p:sp>
            <p:nvSpPr>
              <p:cNvPr id="24" name="Freeform 5"/>
              <p:cNvSpPr/>
              <p:nvPr/>
            </p:nvSpPr>
            <p:spPr bwMode="auto">
              <a:xfrm rot="10800000">
                <a:off x="1120937" y="2943348"/>
                <a:ext cx="1512000" cy="15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1282937" y="3105348"/>
                <a:ext cx="1188000" cy="1188000"/>
              </a:xfrm>
              <a:prstGeom prst="ellipse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" name="文本框 4"/>
            <p:cNvSpPr txBox="1">
              <a:spLocks noChangeArrowheads="1"/>
            </p:cNvSpPr>
            <p:nvPr/>
          </p:nvSpPr>
          <p:spPr bwMode="auto">
            <a:xfrm>
              <a:off x="1126453" y="3372795"/>
              <a:ext cx="1471084" cy="91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665" dirty="0">
                  <a:solidFill>
                    <a:schemeClr val="bg1"/>
                  </a:solidFill>
                  <a:cs typeface="+mn-ea"/>
                  <a:sym typeface="+mn-lt"/>
                </a:rPr>
                <a:t>形势</a:t>
              </a:r>
              <a:endParaRPr lang="en-US" altLang="zh-CN" sz="26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665" dirty="0">
                  <a:solidFill>
                    <a:schemeClr val="bg1"/>
                  </a:solidFill>
                  <a:cs typeface="+mn-ea"/>
                  <a:sym typeface="+mn-lt"/>
                </a:rPr>
                <a:t>新颖</a:t>
              </a:r>
              <a:endParaRPr lang="zh-CN" altLang="en-US" sz="26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90941" y="3281236"/>
            <a:ext cx="1584000" cy="1584000"/>
            <a:chOff x="3790941" y="3037394"/>
            <a:chExt cx="1584000" cy="1584000"/>
          </a:xfrm>
        </p:grpSpPr>
        <p:grpSp>
          <p:nvGrpSpPr>
            <p:cNvPr id="27" name="组合 26"/>
            <p:cNvGrpSpPr/>
            <p:nvPr/>
          </p:nvGrpSpPr>
          <p:grpSpPr>
            <a:xfrm>
              <a:off x="3790941" y="3037394"/>
              <a:ext cx="1584000" cy="1584000"/>
              <a:chOff x="3783696" y="5598440"/>
              <a:chExt cx="1512000" cy="1512000"/>
            </a:xfrm>
          </p:grpSpPr>
          <p:sp>
            <p:nvSpPr>
              <p:cNvPr id="28" name="Freeform 5"/>
              <p:cNvSpPr/>
              <p:nvPr/>
            </p:nvSpPr>
            <p:spPr bwMode="auto">
              <a:xfrm rot="10800000">
                <a:off x="3783696" y="5598440"/>
                <a:ext cx="1512000" cy="15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945696" y="5760440"/>
                <a:ext cx="1188000" cy="1188000"/>
              </a:xfrm>
              <a:prstGeom prst="ellipse">
                <a:avLst/>
              </a:prstGeom>
              <a:gradFill>
                <a:gsLst>
                  <a:gs pos="100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12"/>
            <p:cNvSpPr txBox="1">
              <a:spLocks noChangeArrowheads="1"/>
            </p:cNvSpPr>
            <p:nvPr/>
          </p:nvSpPr>
          <p:spPr bwMode="auto">
            <a:xfrm>
              <a:off x="3878119" y="3372795"/>
              <a:ext cx="1471084" cy="91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665" dirty="0">
                  <a:solidFill>
                    <a:schemeClr val="bg1"/>
                  </a:solidFill>
                  <a:cs typeface="+mn-ea"/>
                  <a:sym typeface="+mn-lt"/>
                </a:rPr>
                <a:t>因材</a:t>
              </a:r>
              <a:endParaRPr lang="en-US" altLang="zh-CN" sz="26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665" dirty="0">
                  <a:solidFill>
                    <a:schemeClr val="bg1"/>
                  </a:solidFill>
                  <a:cs typeface="+mn-ea"/>
                  <a:sym typeface="+mn-lt"/>
                </a:rPr>
                <a:t>施教</a:t>
              </a:r>
              <a:endParaRPr lang="zh-CN" altLang="en-US" sz="26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44874" y="3281236"/>
            <a:ext cx="1584000" cy="1584000"/>
            <a:chOff x="6544874" y="3037394"/>
            <a:chExt cx="1584000" cy="1584000"/>
          </a:xfrm>
        </p:grpSpPr>
        <p:grpSp>
          <p:nvGrpSpPr>
            <p:cNvPr id="30" name="组合 29"/>
            <p:cNvGrpSpPr/>
            <p:nvPr/>
          </p:nvGrpSpPr>
          <p:grpSpPr>
            <a:xfrm>
              <a:off x="6544874" y="3037394"/>
              <a:ext cx="1584000" cy="1584000"/>
              <a:chOff x="5586949" y="5661232"/>
              <a:chExt cx="1512000" cy="1512000"/>
            </a:xfrm>
          </p:grpSpPr>
          <p:sp>
            <p:nvSpPr>
              <p:cNvPr id="31" name="Freeform 5"/>
              <p:cNvSpPr/>
              <p:nvPr/>
            </p:nvSpPr>
            <p:spPr bwMode="auto">
              <a:xfrm rot="10800000">
                <a:off x="5586949" y="5661232"/>
                <a:ext cx="1512000" cy="15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0800000">
                <a:off x="5748949" y="5823232"/>
                <a:ext cx="1188000" cy="1188000"/>
              </a:xfrm>
              <a:prstGeom prst="ellipse">
                <a:avLst/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228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13"/>
            <p:cNvSpPr txBox="1">
              <a:spLocks noChangeArrowheads="1"/>
            </p:cNvSpPr>
            <p:nvPr/>
          </p:nvSpPr>
          <p:spPr bwMode="auto">
            <a:xfrm>
              <a:off x="6631903" y="3372795"/>
              <a:ext cx="1468967" cy="91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665" dirty="0">
                  <a:solidFill>
                    <a:schemeClr val="bg1"/>
                  </a:solidFill>
                  <a:cs typeface="+mn-ea"/>
                  <a:sym typeface="+mn-lt"/>
                </a:rPr>
                <a:t>循序</a:t>
              </a:r>
              <a:endParaRPr lang="en-US" altLang="zh-CN" sz="26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665" dirty="0">
                  <a:solidFill>
                    <a:schemeClr val="bg1"/>
                  </a:solidFill>
                  <a:cs typeface="+mn-ea"/>
                  <a:sym typeface="+mn-lt"/>
                </a:rPr>
                <a:t>渐进</a:t>
              </a:r>
              <a:endParaRPr lang="zh-CN" altLang="en-US" sz="26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94276" y="3281236"/>
            <a:ext cx="1584000" cy="1584000"/>
            <a:chOff x="9294276" y="3037394"/>
            <a:chExt cx="1584000" cy="1584000"/>
          </a:xfrm>
        </p:grpSpPr>
        <p:grpSp>
          <p:nvGrpSpPr>
            <p:cNvPr id="33" name="组合 32"/>
            <p:cNvGrpSpPr/>
            <p:nvPr/>
          </p:nvGrpSpPr>
          <p:grpSpPr>
            <a:xfrm>
              <a:off x="9294276" y="3037394"/>
              <a:ext cx="1584000" cy="1584000"/>
              <a:chOff x="7637452" y="5715565"/>
              <a:chExt cx="1512000" cy="1512000"/>
            </a:xfrm>
          </p:grpSpPr>
          <p:sp>
            <p:nvSpPr>
              <p:cNvPr id="34" name="Freeform 5"/>
              <p:cNvSpPr/>
              <p:nvPr/>
            </p:nvSpPr>
            <p:spPr bwMode="auto">
              <a:xfrm rot="10800000">
                <a:off x="7637452" y="5715565"/>
                <a:ext cx="1512000" cy="1512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0800000">
                <a:off x="7799452" y="5877565"/>
                <a:ext cx="1188000" cy="1188000"/>
              </a:xfrm>
              <a:prstGeom prst="ellipse">
                <a:avLst/>
              </a:prstGeom>
              <a:gradFill>
                <a:gsLst>
                  <a:gs pos="100000">
                    <a:schemeClr val="accent4"/>
                  </a:gs>
                  <a:gs pos="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 w="28575" cap="flat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olid"/>
                <a:miter lim="800000"/>
              </a:ln>
              <a:effectLst>
                <a:outerShdw blurRad="228600" dist="101600" dir="5400000" algn="t" rotWithShape="0">
                  <a:schemeClr val="tx1">
                    <a:lumMod val="85000"/>
                    <a:lumOff val="15000"/>
                    <a:alpha val="28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文本框 14"/>
            <p:cNvSpPr txBox="1">
              <a:spLocks noChangeArrowheads="1"/>
            </p:cNvSpPr>
            <p:nvPr/>
          </p:nvSpPr>
          <p:spPr bwMode="auto">
            <a:xfrm>
              <a:off x="9383569" y="3372795"/>
              <a:ext cx="1471083" cy="913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665" dirty="0">
                  <a:solidFill>
                    <a:schemeClr val="bg1"/>
                  </a:solidFill>
                  <a:cs typeface="+mn-ea"/>
                  <a:sym typeface="+mn-lt"/>
                </a:rPr>
                <a:t>分层</a:t>
              </a:r>
              <a:endParaRPr lang="en-US" altLang="zh-CN" sz="26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buFont typeface="Arial" panose="020B0604020202020204" pitchFamily="34" charset="0"/>
                <a:buNone/>
              </a:pPr>
              <a:r>
                <a:rPr lang="zh-CN" altLang="en-US" sz="2665" dirty="0">
                  <a:solidFill>
                    <a:schemeClr val="bg1"/>
                  </a:solidFill>
                  <a:cs typeface="+mn-ea"/>
                  <a:sym typeface="+mn-lt"/>
                </a:rPr>
                <a:t>兼顾</a:t>
              </a:r>
              <a:endParaRPr lang="zh-CN" altLang="en-US" sz="26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5"/>
          <p:cNvSpPr txBox="1">
            <a:spLocks noChangeArrowheads="1"/>
          </p:cNvSpPr>
          <p:nvPr/>
        </p:nvSpPr>
        <p:spPr bwMode="auto">
          <a:xfrm>
            <a:off x="2597536" y="3473072"/>
            <a:ext cx="12170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+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6"/>
          <p:cNvSpPr txBox="1">
            <a:spLocks noChangeArrowheads="1"/>
          </p:cNvSpPr>
          <p:nvPr/>
        </p:nvSpPr>
        <p:spPr bwMode="auto">
          <a:xfrm>
            <a:off x="5378836" y="3473072"/>
            <a:ext cx="121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+</a:t>
            </a:r>
            <a:endParaRPr lang="zh-CN" altLang="en-US" sz="72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7"/>
          <p:cNvSpPr txBox="1">
            <a:spLocks noChangeArrowheads="1"/>
          </p:cNvSpPr>
          <p:nvPr/>
        </p:nvSpPr>
        <p:spPr bwMode="auto">
          <a:xfrm>
            <a:off x="8162253" y="3473072"/>
            <a:ext cx="12170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72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+</a:t>
            </a:r>
            <a:endParaRPr lang="zh-CN" altLang="en-US" sz="72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invGray">
          <a:xfrm>
            <a:off x="2116183" y="1893086"/>
            <a:ext cx="8176267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三段式教学法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尝试法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演示法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任务驱动法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799023" y="400194"/>
            <a:ext cx="4593954" cy="1031890"/>
            <a:chOff x="3590568" y="400194"/>
            <a:chExt cx="5213316" cy="1031890"/>
          </a:xfrm>
        </p:grpSpPr>
        <p:grpSp>
          <p:nvGrpSpPr>
            <p:cNvPr id="46" name="组合 45"/>
            <p:cNvGrpSpPr/>
            <p:nvPr/>
          </p:nvGrpSpPr>
          <p:grpSpPr>
            <a:xfrm>
              <a:off x="3590568" y="400194"/>
              <a:ext cx="5213316" cy="1031890"/>
              <a:chOff x="7038412" y="5298115"/>
              <a:chExt cx="3099874" cy="517828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7038412" y="5298115"/>
                <a:ext cx="3099874" cy="517828"/>
                <a:chOff x="5718131" y="5650928"/>
                <a:chExt cx="4596458" cy="767829"/>
              </a:xfrm>
            </p:grpSpPr>
            <p:sp>
              <p:nvSpPr>
                <p:cNvPr id="50" name="圆角矩形 49"/>
                <p:cNvSpPr/>
                <p:nvPr/>
              </p:nvSpPr>
              <p:spPr>
                <a:xfrm>
                  <a:off x="5718131" y="5650928"/>
                  <a:ext cx="4596458" cy="7678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圆角矩形 50"/>
                <p:cNvSpPr/>
                <p:nvPr/>
              </p:nvSpPr>
              <p:spPr>
                <a:xfrm>
                  <a:off x="5829672" y="5747159"/>
                  <a:ext cx="4373372" cy="57536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22225"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9" name="TextBox 19"/>
              <p:cNvSpPr txBox="1"/>
              <p:nvPr/>
            </p:nvSpPr>
            <p:spPr>
              <a:xfrm>
                <a:off x="7752953" y="5433395"/>
                <a:ext cx="124651" cy="154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4055479" y="625993"/>
              <a:ext cx="428349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bg1"/>
                  </a:solidFill>
                  <a:cs typeface="+mn-ea"/>
                  <a:sym typeface="+mn-lt"/>
                </a:rPr>
                <a:t>教法分析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42-绿色清新">
      <a:dk1>
        <a:sysClr val="windowText" lastClr="000000"/>
      </a:dk1>
      <a:lt1>
        <a:sysClr val="window" lastClr="FFFFFF"/>
      </a:lt1>
      <a:dk2>
        <a:srgbClr val="212745"/>
      </a:dk2>
      <a:lt2>
        <a:srgbClr val="7F7F7F"/>
      </a:lt2>
      <a:accent1>
        <a:srgbClr val="138A40"/>
      </a:accent1>
      <a:accent2>
        <a:srgbClr val="138A40"/>
      </a:accent2>
      <a:accent3>
        <a:srgbClr val="138A40"/>
      </a:accent3>
      <a:accent4>
        <a:srgbClr val="138A40"/>
      </a:accent4>
      <a:accent5>
        <a:srgbClr val="138A40"/>
      </a:accent5>
      <a:accent6>
        <a:srgbClr val="138A40"/>
      </a:accent6>
      <a:hlink>
        <a:srgbClr val="56C7AA"/>
      </a:hlink>
      <a:folHlink>
        <a:srgbClr val="59A8D1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3253</Words>
  <Application>WPS 演示</Application>
  <PresentationFormat>宽屏</PresentationFormat>
  <Paragraphs>430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方正正黑简体</vt:lpstr>
      <vt:lpstr>黑体</vt:lpstr>
      <vt:lpstr>微软雅黑</vt:lpstr>
      <vt:lpstr>Arial Unicode MS</vt:lpstr>
      <vt:lpstr>Calibri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88</cp:revision>
  <dcterms:created xsi:type="dcterms:W3CDTF">2015-10-07T07:18:00Z</dcterms:created>
  <dcterms:modified xsi:type="dcterms:W3CDTF">2024-06-07T22:48:41Z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F890A937E6094AECB4A6EF124158CE24_13</vt:lpwstr>
  </property>
  <property fmtid="{D5CDD505-2E9C-101B-9397-08002B2CF9AE}" pid="3" name="KSOProductBuildVer">
    <vt:lpwstr>2052-12.1.0.16417</vt:lpwstr>
  </property>
</Properties>
</file>