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2" r:id="rId3"/>
    <p:sldId id="274" r:id="rId5"/>
    <p:sldId id="275" r:id="rId6"/>
    <p:sldId id="264" r:id="rId7"/>
    <p:sldId id="268" r:id="rId8"/>
    <p:sldId id="266" r:id="rId9"/>
    <p:sldId id="267" r:id="rId10"/>
    <p:sldId id="270" r:id="rId11"/>
    <p:sldId id="271" r:id="rId12"/>
    <p:sldId id="272" r:id="rId13"/>
    <p:sldId id="273" r:id="rId14"/>
    <p:sldId id="286" r:id="rId15"/>
    <p:sldId id="280" r:id="rId16"/>
    <p:sldId id="265" r:id="rId17"/>
    <p:sldId id="281" r:id="rId18"/>
    <p:sldId id="282" r:id="rId19"/>
    <p:sldId id="285" r:id="rId20"/>
    <p:sldId id="283" r:id="rId21"/>
    <p:sldId id="277" r:id="rId22"/>
    <p:sldId id="279" r:id="rId23"/>
    <p:sldId id="300" r:id="rId24"/>
    <p:sldId id="278" r:id="rId25"/>
    <p:sldId id="287" r:id="rId26"/>
    <p:sldId id="288" r:id="rId27"/>
    <p:sldId id="301" r:id="rId28"/>
    <p:sldId id="289" r:id="rId29"/>
    <p:sldId id="299" r:id="rId30"/>
    <p:sldId id="303" r:id="rId31"/>
    <p:sldId id="290" r:id="rId32"/>
    <p:sldId id="291" r:id="rId33"/>
    <p:sldId id="296" r:id="rId34"/>
    <p:sldId id="293" r:id="rId35"/>
    <p:sldId id="295" r:id="rId36"/>
    <p:sldId id="292" r:id="rId37"/>
    <p:sldId id="337" r:id="rId38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" userDrawn="1">
          <p15:clr>
            <a:srgbClr val="A4A3A4"/>
          </p15:clr>
        </p15:guide>
        <p15:guide id="2" pos="27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7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408" y="84"/>
      </p:cViewPr>
      <p:guideLst>
        <p:guide orient="horz" pos="376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14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ea typeface="宋体" panose="02010600030101010101" pitchFamily="2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F12CEBA-539A-48DB-8485-733839D4D62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/>
        </p:nvSpPr>
        <p:spPr>
          <a:xfrm rot="18900000">
            <a:off x="370772" y="264511"/>
            <a:ext cx="324027" cy="310943"/>
          </a:xfrm>
          <a:prstGeom prst="roundRect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52400" dir="8100000" sx="104000" sy="104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0"/>
          <p:cNvSpPr>
            <a:spLocks noChangeAspect="1"/>
          </p:cNvSpPr>
          <p:nvPr userDrawn="1"/>
        </p:nvSpPr>
        <p:spPr>
          <a:xfrm rot="18900000">
            <a:off x="530753" y="265660"/>
            <a:ext cx="327796" cy="31456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52400" dir="8100000" sx="104000" sy="104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740352" y="0"/>
            <a:ext cx="1222711" cy="955548"/>
            <a:chOff x="7740352" y="0"/>
            <a:chExt cx="1222711" cy="955548"/>
          </a:xfrm>
        </p:grpSpPr>
        <p:pic>
          <p:nvPicPr>
            <p:cNvPr id="3076" name="Picture 4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40"/>
            <a:stretch>
              <a:fillRect/>
            </a:stretch>
          </p:blipFill>
          <p:spPr bwMode="auto">
            <a:xfrm>
              <a:off x="7740352" y="0"/>
              <a:ext cx="1222711" cy="955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555" y="248589"/>
              <a:ext cx="599190" cy="3235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32.xml"/><Relationship Id="rId7" Type="http://schemas.openxmlformats.org/officeDocument/2006/relationships/image" Target="../media/image22.png"/><Relationship Id="rId6" Type="http://schemas.openxmlformats.org/officeDocument/2006/relationships/image" Target="../media/image21.jpeg"/><Relationship Id="rId5" Type="http://schemas.openxmlformats.org/officeDocument/2006/relationships/tags" Target="../tags/tag31.xml"/><Relationship Id="rId4" Type="http://schemas.openxmlformats.org/officeDocument/2006/relationships/image" Target="../media/image20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8" Type="http://schemas.openxmlformats.org/officeDocument/2006/relationships/notesSlide" Target="../notesSlides/notesSlide17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image" Target="../media/image25.jpeg"/><Relationship Id="rId11" Type="http://schemas.openxmlformats.org/officeDocument/2006/relationships/tags" Target="../tags/tag33.xml"/><Relationship Id="rId10" Type="http://schemas.openxmlformats.org/officeDocument/2006/relationships/image" Target="../media/image24.png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tags" Target="../tags/tag43.xml"/><Relationship Id="rId7" Type="http://schemas.openxmlformats.org/officeDocument/2006/relationships/image" Target="../media/image27.jpeg"/><Relationship Id="rId6" Type="http://schemas.openxmlformats.org/officeDocument/2006/relationships/tags" Target="../tags/tag42.xml"/><Relationship Id="rId5" Type="http://schemas.openxmlformats.org/officeDocument/2006/relationships/image" Target="../media/image26.jpe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7" Type="http://schemas.openxmlformats.org/officeDocument/2006/relationships/notesSlide" Target="../notesSlides/notesSlide20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0.png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image" Target="../media/image29.jpeg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31.jpe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5" Type="http://schemas.openxmlformats.org/officeDocument/2006/relationships/notesSlide" Target="../notesSlides/notesSlide2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3.jpeg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image" Target="../media/image32.jpeg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image" Target="../media/image35.png"/><Relationship Id="rId2" Type="http://schemas.openxmlformats.org/officeDocument/2006/relationships/tags" Target="../tags/tag58.xml"/><Relationship Id="rId18" Type="http://schemas.openxmlformats.org/officeDocument/2006/relationships/notesSlide" Target="../notesSlides/notesSlide2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3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../media/image38.png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37.png"/><Relationship Id="rId2" Type="http://schemas.openxmlformats.org/officeDocument/2006/relationships/tags" Target="../tags/tag77.xml"/><Relationship Id="rId18" Type="http://schemas.openxmlformats.org/officeDocument/2006/relationships/notesSlide" Target="../notesSlides/notesSlide26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image" Target="../media/image39.png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image" Target="../media/image41.png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40.jpeg"/><Relationship Id="rId23" Type="http://schemas.openxmlformats.org/officeDocument/2006/relationships/notesSlide" Target="../notesSlides/notesSlide27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90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image" Target="../media/image43.png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image" Target="../media/image42.jpeg"/><Relationship Id="rId1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image" Target="../media/image44.pn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4" Type="http://schemas.openxmlformats.org/officeDocument/2006/relationships/notesSlide" Target="../notesSlides/notesSlide28.xml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129.xml"/><Relationship Id="rId31" Type="http://schemas.openxmlformats.org/officeDocument/2006/relationships/tags" Target="../tags/tag128.xml"/><Relationship Id="rId30" Type="http://schemas.openxmlformats.org/officeDocument/2006/relationships/tags" Target="../tags/tag127.xml"/><Relationship Id="rId3" Type="http://schemas.openxmlformats.org/officeDocument/2006/relationships/image" Target="../media/image40.jpeg"/><Relationship Id="rId29" Type="http://schemas.openxmlformats.org/officeDocument/2006/relationships/tags" Target="../tags/tag126.xml"/><Relationship Id="rId28" Type="http://schemas.openxmlformats.org/officeDocument/2006/relationships/tags" Target="../tags/tag125.xml"/><Relationship Id="rId27" Type="http://schemas.openxmlformats.org/officeDocument/2006/relationships/tags" Target="../tags/tag124.xml"/><Relationship Id="rId26" Type="http://schemas.openxmlformats.org/officeDocument/2006/relationships/tags" Target="../tags/tag123.xml"/><Relationship Id="rId25" Type="http://schemas.openxmlformats.org/officeDocument/2006/relationships/tags" Target="../tags/tag122.xml"/><Relationship Id="rId24" Type="http://schemas.openxmlformats.org/officeDocument/2006/relationships/image" Target="../media/image39.png"/><Relationship Id="rId23" Type="http://schemas.openxmlformats.org/officeDocument/2006/relationships/tags" Target="../tags/tag121.xml"/><Relationship Id="rId22" Type="http://schemas.openxmlformats.org/officeDocument/2006/relationships/tags" Target="../tags/tag120.xml"/><Relationship Id="rId21" Type="http://schemas.openxmlformats.org/officeDocument/2006/relationships/image" Target="../media/image47.png"/><Relationship Id="rId20" Type="http://schemas.openxmlformats.org/officeDocument/2006/relationships/tags" Target="../tags/tag119.xml"/><Relationship Id="rId2" Type="http://schemas.openxmlformats.org/officeDocument/2006/relationships/tags" Target="../tags/tag107.xml"/><Relationship Id="rId19" Type="http://schemas.openxmlformats.org/officeDocument/2006/relationships/tags" Target="../tags/tag118.xml"/><Relationship Id="rId18" Type="http://schemas.openxmlformats.org/officeDocument/2006/relationships/image" Target="../media/image37.png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image" Target="../media/image46.png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image" Target="../media/image45.png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3" Type="http://schemas.openxmlformats.org/officeDocument/2006/relationships/notesSlide" Target="../notesSlides/notesSlide30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68.png"/><Relationship Id="rId20" Type="http://schemas.openxmlformats.org/officeDocument/2006/relationships/image" Target="../media/image67.png"/><Relationship Id="rId2" Type="http://schemas.openxmlformats.org/officeDocument/2006/relationships/image" Target="../media/image49.png"/><Relationship Id="rId19" Type="http://schemas.openxmlformats.org/officeDocument/2006/relationships/image" Target="../media/image66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jpe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notesSlide" Target="../notesSlides/notesSlide3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1"/>
          <p:cNvSpPr/>
          <p:nvPr/>
        </p:nvSpPr>
        <p:spPr>
          <a:xfrm>
            <a:off x="4387452" y="2451796"/>
            <a:ext cx="4289000" cy="46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圆角矩形 2"/>
          <p:cNvSpPr/>
          <p:nvPr/>
        </p:nvSpPr>
        <p:spPr>
          <a:xfrm>
            <a:off x="4387455" y="2454086"/>
            <a:ext cx="4289001" cy="46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2" name="文本框 3"/>
          <p:cNvSpPr txBox="1"/>
          <p:nvPr/>
        </p:nvSpPr>
        <p:spPr>
          <a:xfrm>
            <a:off x="4323023" y="3970679"/>
            <a:ext cx="2456109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演讲人：某某某</a:t>
            </a:r>
            <a:endParaRPr lang="en-US" altLang="zh-CN" sz="17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45"/>
          <p:cNvSpPr txBox="1"/>
          <p:nvPr/>
        </p:nvSpPr>
        <p:spPr>
          <a:xfrm>
            <a:off x="4323023" y="4239547"/>
            <a:ext cx="3561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Talents come from </a:t>
            </a:r>
            <a:r>
              <a:rPr lang="en-US" altLang="zh-CN" sz="1300" dirty="0" err="1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diligence,aytfcel</a:t>
            </a:r>
            <a:r>
              <a:rPr lang="en-US" altLang="zh-CN" sz="1300" dirty="0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 </a:t>
            </a:r>
            <a:endParaRPr lang="en-US" altLang="zh-CN" sz="1300" dirty="0" smtClean="0">
              <a:solidFill>
                <a:schemeClr val="bg1">
                  <a:lumMod val="50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  <a:p>
            <a:r>
              <a:rPr lang="en-US" altLang="zh-CN" sz="1300" dirty="0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and </a:t>
            </a: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knowledge is gained by </a:t>
            </a:r>
            <a:r>
              <a:rPr lang="en-US" altLang="zh-CN" sz="1300" dirty="0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accumulation.</a:t>
            </a:r>
            <a:endParaRPr lang="en-US" altLang="zh-CN" sz="1300" b="1" spc="600" dirty="0">
              <a:solidFill>
                <a:schemeClr val="bg1">
                  <a:lumMod val="50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768" y="2956822"/>
            <a:ext cx="41417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公司介绍 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企业介绍 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产品宣传 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品牌展示 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创业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融资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2669801" y="880116"/>
            <a:ext cx="1404708" cy="1230051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10"/>
          <p:cNvSpPr>
            <a:spLocks noChangeAspect="1"/>
          </p:cNvSpPr>
          <p:nvPr/>
        </p:nvSpPr>
        <p:spPr>
          <a:xfrm>
            <a:off x="3066397" y="2177204"/>
            <a:ext cx="717248" cy="628068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10"/>
          <p:cNvSpPr>
            <a:spLocks noChangeAspect="1"/>
          </p:cNvSpPr>
          <p:nvPr/>
        </p:nvSpPr>
        <p:spPr>
          <a:xfrm>
            <a:off x="2192267" y="3487057"/>
            <a:ext cx="730114" cy="639334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553644" y="2552481"/>
            <a:ext cx="1753274" cy="1535276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10"/>
          <p:cNvSpPr>
            <a:spLocks noChangeAspect="1"/>
          </p:cNvSpPr>
          <p:nvPr/>
        </p:nvSpPr>
        <p:spPr>
          <a:xfrm>
            <a:off x="986731" y="1273401"/>
            <a:ext cx="746995" cy="654116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10"/>
          <p:cNvSpPr>
            <a:spLocks noChangeAspect="1"/>
          </p:cNvSpPr>
          <p:nvPr/>
        </p:nvSpPr>
        <p:spPr>
          <a:xfrm>
            <a:off x="395536" y="3534527"/>
            <a:ext cx="956331" cy="837423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10"/>
          <p:cNvSpPr>
            <a:spLocks noChangeAspect="1"/>
          </p:cNvSpPr>
          <p:nvPr/>
        </p:nvSpPr>
        <p:spPr>
          <a:xfrm>
            <a:off x="765125" y="958039"/>
            <a:ext cx="503896" cy="441243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81" y="1246071"/>
            <a:ext cx="901817" cy="48698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4352582" y="1347614"/>
            <a:ext cx="446789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800" b="1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r>
              <a:rPr lang="en-US" altLang="zh-CN" sz="5800" b="1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800" b="1" spc="-1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7544" y="3755816"/>
            <a:ext cx="81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创新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6883" y="1408922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合作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9173" y="2305204"/>
            <a:ext cx="81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共赢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矩形 10"/>
          <p:cNvSpPr>
            <a:spLocks noChangeAspect="1"/>
          </p:cNvSpPr>
          <p:nvPr/>
        </p:nvSpPr>
        <p:spPr>
          <a:xfrm>
            <a:off x="1171888" y="1597512"/>
            <a:ext cx="2103134" cy="184163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10"/>
          <p:cNvSpPr>
            <a:spLocks noChangeAspect="1"/>
          </p:cNvSpPr>
          <p:nvPr/>
        </p:nvSpPr>
        <p:spPr>
          <a:xfrm>
            <a:off x="1223095" y="1642351"/>
            <a:ext cx="2000720" cy="1751956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10"/>
          <p:cNvSpPr>
            <a:spLocks noChangeAspect="1"/>
          </p:cNvSpPr>
          <p:nvPr/>
        </p:nvSpPr>
        <p:spPr>
          <a:xfrm>
            <a:off x="2634349" y="3046271"/>
            <a:ext cx="889503" cy="77890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字"/>
          <p:cNvSpPr txBox="1"/>
          <p:nvPr/>
        </p:nvSpPr>
        <p:spPr>
          <a:xfrm>
            <a:off x="4892759" y="2488031"/>
            <a:ext cx="327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在此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输入您公司的名称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374180" y="2422741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28" name="手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6" y="2627163"/>
            <a:ext cx="928570" cy="2652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33333E-6 -3.45679E-6 L 0.40469 -0.01018 " pathEditMode="relative" rAng="0" ptsTypes="AA">
                                          <p:cBhvr>
                                            <p:cTn id="9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26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42" presetClass="path" presetSubtype="0" accel="5000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33333E-6 -2.59259E-6 L 0.40903 -0.00061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51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22" presetClass="exit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4" dur="1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10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599"/>
                                </p:stCondLst>
                                <p:childTnLst>
                                  <p:par>
                                    <p:cTn id="10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175"/>
                                </p:stCondLst>
                                <p:childTnLst>
                                  <p:par>
                                    <p:cTn id="11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2975"/>
                                </p:stCondLst>
                                <p:childTnLst>
                                  <p:par>
                                    <p:cTn id="1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250" tmFilter="0,0; .5, 1; 1, 1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5" grpId="1" animBg="1"/>
          <p:bldP spid="62" grpId="0" bldLvl="0" animBg="1"/>
          <p:bldP spid="63" grpId="0"/>
          <p:bldP spid="9" grpId="0"/>
          <p:bldP spid="5" grpId="0" animBg="1"/>
          <p:bldP spid="33" grpId="0" animBg="1"/>
          <p:bldP spid="47" grpId="0" animBg="1"/>
          <p:bldP spid="49" grpId="0" animBg="1"/>
          <p:bldP spid="52" grpId="0" animBg="1"/>
          <p:bldP spid="48" grpId="0" animBg="1"/>
          <p:bldP spid="51" grpId="0" animBg="1"/>
          <p:bldP spid="58" grpId="0"/>
          <p:bldP spid="59" grpId="0"/>
          <p:bldP spid="60" grpId="0"/>
          <p:bldP spid="61" grpId="0"/>
          <p:bldP spid="55" grpId="0" animBg="1"/>
          <p:bldP spid="54" grpId="0" animBg="1"/>
          <p:bldP spid="45" grpId="0" animBg="1"/>
          <p:bldP spid="26" grpId="0"/>
          <p:bldP spid="27" grpId="0" animBg="1"/>
          <p:bldP spid="2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42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33333E-6 -3.45679E-6 L 0.40469 -0.01018 " pathEditMode="relative" rAng="0" ptsTypes="AA">
                                          <p:cBhvr>
                                            <p:cTn id="9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226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42" presetClass="path" presetSubtype="0" accel="50000" decel="5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3.33333E-6 -2.59259E-6 L 0.40903 -0.00061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51" y="-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22" presetClass="exit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4" dur="1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1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599"/>
                                </p:stCondLst>
                                <p:childTnLst>
                                  <p:par>
                                    <p:cTn id="10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4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599"/>
                                </p:stCondLst>
                                <p:childTnLst>
                                  <p:par>
                                    <p:cTn id="10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 tmFilter="0,0; .5, 1; 1, 1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12175"/>
                                </p:stCondLst>
                                <p:childTnLst>
                                  <p:par>
                                    <p:cTn id="11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12975"/>
                                </p:stCondLst>
                                <p:childTnLst>
                                  <p:par>
                                    <p:cTn id="1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250" tmFilter="0,0; .5, 1; 1, 1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5" grpId="1" animBg="1"/>
          <p:bldP spid="62" grpId="0" bldLvl="0" animBg="1"/>
          <p:bldP spid="63" grpId="0"/>
          <p:bldP spid="9" grpId="0"/>
          <p:bldP spid="5" grpId="0" animBg="1"/>
          <p:bldP spid="33" grpId="0" animBg="1"/>
          <p:bldP spid="47" grpId="0" animBg="1"/>
          <p:bldP spid="49" grpId="0" animBg="1"/>
          <p:bldP spid="52" grpId="0" animBg="1"/>
          <p:bldP spid="48" grpId="0" animBg="1"/>
          <p:bldP spid="51" grpId="0" animBg="1"/>
          <p:bldP spid="58" grpId="0"/>
          <p:bldP spid="59" grpId="0"/>
          <p:bldP spid="60" grpId="0"/>
          <p:bldP spid="61" grpId="0"/>
          <p:bldP spid="55" grpId="0" animBg="1"/>
          <p:bldP spid="54" grpId="0" animBg="1"/>
          <p:bldP spid="45" grpId="0" animBg="1"/>
          <p:bldP spid="26" grpId="0"/>
          <p:bldP spid="27" grpId="0" animBg="1"/>
          <p:bldP spid="27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经营</a:t>
            </a:r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业绩</a:t>
            </a:r>
            <a:endParaRPr lang="zh-CN" altLang="en-US" sz="20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4211960" y="1021717"/>
            <a:ext cx="4248472" cy="3198350"/>
            <a:chOff x="4427984" y="1245228"/>
            <a:chExt cx="4032448" cy="319835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004048" y="1368880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004048" y="1698936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5004048" y="202899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004048" y="2359048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004048" y="2689104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5004048" y="3019160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004048" y="3349216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004048" y="367927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004048" y="4009328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004048" y="433938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27984" y="124522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1000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7984" y="156811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27984" y="189099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800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7984" y="221388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7984" y="253676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27984" y="285965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500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27984" y="318253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400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7984" y="3505423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7984" y="3828308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7984" y="4151190"/>
              <a:ext cx="57606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100</a:t>
              </a:r>
              <a:endPara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"/>
          <p:cNvSpPr/>
          <p:nvPr/>
        </p:nvSpPr>
        <p:spPr>
          <a:xfrm>
            <a:off x="5435522" y="2665348"/>
            <a:ext cx="288000" cy="1440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4"/>
          <p:cNvSpPr/>
          <p:nvPr/>
        </p:nvSpPr>
        <p:spPr>
          <a:xfrm>
            <a:off x="6275807" y="2917348"/>
            <a:ext cx="288000" cy="118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6"/>
          <p:cNvSpPr/>
          <p:nvPr/>
        </p:nvSpPr>
        <p:spPr>
          <a:xfrm>
            <a:off x="7116092" y="2413348"/>
            <a:ext cx="288000" cy="169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8"/>
          <p:cNvSpPr/>
          <p:nvPr/>
        </p:nvSpPr>
        <p:spPr>
          <a:xfrm>
            <a:off x="7956376" y="1873374"/>
            <a:ext cx="288000" cy="223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团队A"/>
          <p:cNvSpPr txBox="1"/>
          <p:nvPr/>
        </p:nvSpPr>
        <p:spPr>
          <a:xfrm>
            <a:off x="5695860" y="4429181"/>
            <a:ext cx="1108372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marL="191770" indent="-191770"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计划数</a:t>
            </a:r>
            <a:endParaRPr lang="zh-CN" altLang="en-US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团队B"/>
          <p:cNvSpPr txBox="1"/>
          <p:nvPr/>
        </p:nvSpPr>
        <p:spPr>
          <a:xfrm>
            <a:off x="6931992" y="4429181"/>
            <a:ext cx="976346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marL="191770" indent="-191770">
              <a:buClr>
                <a:srgbClr val="0070C0"/>
              </a:buClr>
              <a:buFont typeface="Wingdings" panose="05000000000000000000" pitchFamily="2" charset="2"/>
              <a:buChar char="n"/>
            </a:pP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完成数</a:t>
            </a:r>
            <a:endParaRPr lang="zh-CN" altLang="en-US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15"/>
          <p:cNvSpPr txBox="1"/>
          <p:nvPr/>
        </p:nvSpPr>
        <p:spPr>
          <a:xfrm>
            <a:off x="5322176" y="2415522"/>
            <a:ext cx="488583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rgbClr val="0070C0"/>
                </a:solidFill>
                <a:cs typeface="+mn-ea"/>
                <a:sym typeface="+mn-lt"/>
              </a:rPr>
              <a:t>530</a:t>
            </a:r>
            <a:endParaRPr lang="zh-CN" altLang="en-US" sz="13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7" name="12"/>
          <p:cNvSpPr txBox="1"/>
          <p:nvPr/>
        </p:nvSpPr>
        <p:spPr>
          <a:xfrm>
            <a:off x="6178541" y="2682187"/>
            <a:ext cx="488583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rgbClr val="0070C0"/>
                </a:solidFill>
                <a:cs typeface="+mn-ea"/>
                <a:sym typeface="+mn-lt"/>
              </a:rPr>
              <a:t>460</a:t>
            </a:r>
            <a:endParaRPr lang="zh-CN" altLang="en-US" sz="13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8" name="20"/>
          <p:cNvSpPr txBox="1"/>
          <p:nvPr/>
        </p:nvSpPr>
        <p:spPr>
          <a:xfrm>
            <a:off x="6998243" y="2162076"/>
            <a:ext cx="548779" cy="312238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rgbClr val="0070C0"/>
                </a:solidFill>
                <a:cs typeface="+mn-ea"/>
                <a:sym typeface="+mn-lt"/>
              </a:rPr>
              <a:t>610</a:t>
            </a:r>
            <a:endParaRPr lang="zh-CN" altLang="en-US" sz="13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9" name="16"/>
          <p:cNvSpPr txBox="1"/>
          <p:nvPr/>
        </p:nvSpPr>
        <p:spPr>
          <a:xfrm>
            <a:off x="7856154" y="1632061"/>
            <a:ext cx="488583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rgbClr val="0070C0"/>
                </a:solidFill>
                <a:cs typeface="+mn-ea"/>
                <a:sym typeface="+mn-lt"/>
              </a:rPr>
              <a:t>780</a:t>
            </a:r>
            <a:endParaRPr lang="zh-CN" altLang="en-US" sz="13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777966" y="1572241"/>
            <a:ext cx="3334655" cy="124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57" tIns="50879" rIns="101757" bIns="5087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75414" y="4171892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项目一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39510" y="4171892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1598" y="4171892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项目三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87178" y="4171892"/>
            <a:ext cx="764020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项目四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07312" y="1202103"/>
            <a:ext cx="1057026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单位：万元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1"/>
            </p:custDataLst>
          </p:nvPr>
        </p:nvSpPr>
        <p:spPr>
          <a:xfrm>
            <a:off x="755576" y="134761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532" tIns="0" rIns="133532" bIns="0" rtlCol="0" anchor="t">
            <a:no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点击输入标题</a:t>
            </a:r>
            <a:endParaRPr lang="en-US" altLang="zh-CN" sz="1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8" name="矩形 3"/>
          <p:cNvSpPr/>
          <p:nvPr/>
        </p:nvSpPr>
        <p:spPr>
          <a:xfrm>
            <a:off x="5946260" y="2269372"/>
            <a:ext cx="288000" cy="183600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矩形 5"/>
          <p:cNvSpPr/>
          <p:nvPr/>
        </p:nvSpPr>
        <p:spPr>
          <a:xfrm>
            <a:off x="6783299" y="2701374"/>
            <a:ext cx="288000" cy="140400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矩形 7"/>
          <p:cNvSpPr/>
          <p:nvPr/>
        </p:nvSpPr>
        <p:spPr>
          <a:xfrm>
            <a:off x="7620338" y="2809348"/>
            <a:ext cx="288000" cy="129600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矩形 1"/>
          <p:cNvSpPr/>
          <p:nvPr/>
        </p:nvSpPr>
        <p:spPr>
          <a:xfrm>
            <a:off x="5109221" y="2917348"/>
            <a:ext cx="288000" cy="1188000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71880" y="3416496"/>
            <a:ext cx="2520000" cy="540000"/>
            <a:chOff x="4532138" y="2977854"/>
            <a:chExt cx="1564211" cy="379451"/>
          </a:xfrm>
        </p:grpSpPr>
        <p:sp>
          <p:nvSpPr>
            <p:cNvPr id="58" name="MH_SubTitle_1"/>
            <p:cNvSpPr/>
            <p:nvPr>
              <p:custDataLst>
                <p:tags r:id="rId2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59" name="MH_SubTitle_1"/>
            <p:cNvSpPr/>
            <p:nvPr>
              <p:custDataLst>
                <p:tags r:id="rId3"/>
              </p:custDataLst>
            </p:nvPr>
          </p:nvSpPr>
          <p:spPr>
            <a:xfrm>
              <a:off x="4566689" y="3026800"/>
              <a:ext cx="1501050" cy="300209"/>
            </a:xfrm>
            <a:prstGeom prst="roundRect">
              <a:avLst>
                <a:gd name="adj" fmla="val 2111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2700" dirty="0">
                  <a:latin typeface="Impact" panose="020B0806030902050204" pitchFamily="34" charset="0"/>
                  <a:ea typeface="微软雅黑" panose="020B0503020204020204" pitchFamily="34" charset="-122"/>
                </a:rPr>
                <a:t>23,800,000</a:t>
              </a:r>
              <a:endParaRPr lang="en-US" altLang="zh-CN" sz="27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MH_Text_1"/>
          <p:cNvSpPr/>
          <p:nvPr>
            <p:custDataLst>
              <p:tags r:id="rId4"/>
            </p:custDataLst>
          </p:nvPr>
        </p:nvSpPr>
        <p:spPr>
          <a:xfrm>
            <a:off x="755576" y="305395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532" tIns="0" rIns="133532" bIns="0" rtlCol="0" anchor="t">
            <a:no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zh-CN" altLang="en-US" sz="1600" b="1" dirty="0">
                <a:solidFill>
                  <a:srgbClr val="0070C0"/>
                </a:solidFill>
                <a:cs typeface="+mn-ea"/>
                <a:sym typeface="+mn-lt"/>
              </a:rPr>
              <a:t>全年总额</a:t>
            </a:r>
            <a:endParaRPr lang="en-US" altLang="zh-CN" sz="16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1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3" presetClass="entr" presetSubtype="3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animBg="1"/>
          <p:bldP spid="31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/>
          <p:bldP spid="41" grpId="0"/>
          <p:bldP spid="50" grpId="0"/>
          <p:bldP spid="51" grpId="0"/>
          <p:bldP spid="52" grpId="0"/>
          <p:bldP spid="53" grpId="0"/>
          <p:bldP spid="54" grpId="0"/>
          <p:bldP spid="55" grpId="0"/>
          <p:bldP spid="28" grpId="0" animBg="1"/>
          <p:bldP spid="30" grpId="0" animBg="1"/>
          <p:bldP spid="32" grpId="0" animBg="1"/>
          <p:bldP spid="26" grpId="0" animBg="1"/>
          <p:bldP spid="6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1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3" presetClass="entr" presetSubtype="3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animBg="1"/>
          <p:bldP spid="31" grpId="0" animBg="1"/>
          <p:bldP spid="33" grpId="0" animBg="1"/>
          <p:bldP spid="34" grpId="0"/>
          <p:bldP spid="35" grpId="0"/>
          <p:bldP spid="36" grpId="0"/>
          <p:bldP spid="37" grpId="0"/>
          <p:bldP spid="38" grpId="0"/>
          <p:bldP spid="39" grpId="0"/>
          <p:bldP spid="41" grpId="0"/>
          <p:bldP spid="50" grpId="0"/>
          <p:bldP spid="51" grpId="0"/>
          <p:bldP spid="52" grpId="0"/>
          <p:bldP spid="53" grpId="0"/>
          <p:bldP spid="54" grpId="0"/>
          <p:bldP spid="55" grpId="0"/>
          <p:bldP spid="28" grpId="0" animBg="1"/>
          <p:bldP spid="30" grpId="0" animBg="1"/>
          <p:bldP spid="32" grpId="0" animBg="1"/>
          <p:bldP spid="26" grpId="0" animBg="1"/>
          <p:bldP spid="6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2"/>
          <p:cNvCxnSpPr>
            <a:cxnSpLocks noChangeShapeType="1"/>
          </p:cNvCxnSpPr>
          <p:nvPr/>
        </p:nvCxnSpPr>
        <p:spPr bwMode="auto">
          <a:xfrm>
            <a:off x="6908676" y="1921761"/>
            <a:ext cx="559718" cy="184693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 flipV="1">
            <a:off x="4915214" y="2259056"/>
            <a:ext cx="683924" cy="622217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V="1">
            <a:off x="2017681" y="2526558"/>
            <a:ext cx="413953" cy="322088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7"/>
          <p:cNvCxnSpPr>
            <a:cxnSpLocks noChangeShapeType="1"/>
          </p:cNvCxnSpPr>
          <p:nvPr/>
        </p:nvCxnSpPr>
        <p:spPr bwMode="auto">
          <a:xfrm>
            <a:off x="3407040" y="2389292"/>
            <a:ext cx="681323" cy="491172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3"/>
          <p:cNvCxnSpPr>
            <a:cxnSpLocks noChangeShapeType="1"/>
          </p:cNvCxnSpPr>
          <p:nvPr/>
        </p:nvCxnSpPr>
        <p:spPr bwMode="auto">
          <a:xfrm>
            <a:off x="895664" y="2574881"/>
            <a:ext cx="363984" cy="242094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43"/>
          <p:cNvCxnSpPr>
            <a:cxnSpLocks noChangeShapeType="1"/>
          </p:cNvCxnSpPr>
          <p:nvPr/>
        </p:nvCxnSpPr>
        <p:spPr bwMode="auto">
          <a:xfrm flipV="1">
            <a:off x="3786842" y="3709023"/>
            <a:ext cx="301521" cy="278300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椭圆 40"/>
          <p:cNvSpPr/>
          <p:nvPr/>
        </p:nvSpPr>
        <p:spPr>
          <a:xfrm>
            <a:off x="1171514" y="2606718"/>
            <a:ext cx="862547" cy="862547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349497" y="1874018"/>
            <a:ext cx="612000" cy="612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871875" y="2681145"/>
            <a:ext cx="1218716" cy="121871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381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/>
              <a:t>市场分布</a:t>
            </a:r>
            <a:endParaRPr lang="zh-CN" altLang="en-US" sz="2000" b="1" dirty="0"/>
          </a:p>
        </p:txBody>
      </p:sp>
      <p:sp>
        <p:nvSpPr>
          <p:cNvPr id="7" name="椭圆 6"/>
          <p:cNvSpPr/>
          <p:nvPr/>
        </p:nvSpPr>
        <p:spPr>
          <a:xfrm>
            <a:off x="5364324" y="843558"/>
            <a:ext cx="1656509" cy="165650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66418" y="3899891"/>
            <a:ext cx="515519" cy="51551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252257" y="1443753"/>
            <a:ext cx="1244798" cy="124479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8" name="文本框 37"/>
          <p:cNvSpPr>
            <a:spLocks noChangeArrowheads="1"/>
          </p:cNvSpPr>
          <p:nvPr/>
        </p:nvSpPr>
        <p:spPr bwMode="auto">
          <a:xfrm>
            <a:off x="5741173" y="1251392"/>
            <a:ext cx="902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高端</a:t>
            </a: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28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市场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29" name="文本框 37"/>
          <p:cNvSpPr>
            <a:spLocks noChangeArrowheads="1"/>
          </p:cNvSpPr>
          <p:nvPr/>
        </p:nvSpPr>
        <p:spPr bwMode="auto">
          <a:xfrm>
            <a:off x="4158126" y="2967367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rgbClr val="0070C0"/>
                </a:solidFill>
                <a:latin typeface="+mj-ea"/>
                <a:ea typeface="+mj-ea"/>
                <a:sym typeface="微软雅黑" panose="020B0503020204020204" pitchFamily="34" charset="-122"/>
              </a:rPr>
              <a:t>细分</a:t>
            </a:r>
            <a:endParaRPr lang="en-US" altLang="zh-CN" sz="1800" b="1" dirty="0" smtClean="0">
              <a:solidFill>
                <a:srgbClr val="0070C0"/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rgbClr val="0070C0"/>
                </a:solidFill>
                <a:latin typeface="+mj-ea"/>
                <a:ea typeface="+mj-ea"/>
                <a:sym typeface="微软雅黑" panose="020B0503020204020204" pitchFamily="34" charset="-122"/>
              </a:rPr>
              <a:t>市场</a:t>
            </a:r>
            <a:endParaRPr lang="zh-CN" altLang="en-US" sz="1800" b="1" dirty="0">
              <a:solidFill>
                <a:srgbClr val="0070C0"/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30" name="文本框 37"/>
          <p:cNvSpPr>
            <a:spLocks noChangeArrowheads="1"/>
          </p:cNvSpPr>
          <p:nvPr/>
        </p:nvSpPr>
        <p:spPr bwMode="auto">
          <a:xfrm>
            <a:off x="2538673" y="1727598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9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周边</a:t>
            </a:r>
            <a:endParaRPr lang="en-US" altLang="zh-CN" sz="1900" dirty="0" smtClean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900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市场</a:t>
            </a:r>
            <a:endParaRPr lang="zh-CN" altLang="en-US" sz="1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31" name="文本框 37"/>
          <p:cNvSpPr>
            <a:spLocks noChangeArrowheads="1"/>
          </p:cNvSpPr>
          <p:nvPr/>
        </p:nvSpPr>
        <p:spPr bwMode="auto">
          <a:xfrm>
            <a:off x="1330941" y="2776352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  <a:sym typeface="微软雅黑" panose="020B0503020204020204" pitchFamily="34" charset="-122"/>
              </a:rPr>
              <a:t>本地</a:t>
            </a:r>
            <a:endParaRPr lang="en-US" altLang="zh-CN" sz="1400" b="1" dirty="0" smtClean="0">
              <a:solidFill>
                <a:srgbClr val="0070C0"/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  <a:sym typeface="微软雅黑" panose="020B0503020204020204" pitchFamily="34" charset="-122"/>
              </a:rPr>
              <a:t>市场</a:t>
            </a:r>
            <a:endParaRPr lang="zh-CN" altLang="en-US" sz="1400" b="1" dirty="0">
              <a:solidFill>
                <a:srgbClr val="0070C0"/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32" name="矩形 76"/>
          <p:cNvSpPr>
            <a:spLocks noChangeArrowheads="1"/>
          </p:cNvSpPr>
          <p:nvPr/>
        </p:nvSpPr>
        <p:spPr bwMode="auto">
          <a:xfrm>
            <a:off x="745863" y="3668245"/>
            <a:ext cx="1764858" cy="24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点击添加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描述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3" name="矩形 80"/>
          <p:cNvSpPr>
            <a:spLocks noChangeArrowheads="1"/>
          </p:cNvSpPr>
          <p:nvPr/>
        </p:nvSpPr>
        <p:spPr bwMode="auto">
          <a:xfrm>
            <a:off x="1989617" y="2804149"/>
            <a:ext cx="1764858" cy="24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点击添加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描述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 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4" name="矩形 81"/>
          <p:cNvSpPr>
            <a:spLocks noChangeArrowheads="1"/>
          </p:cNvSpPr>
          <p:nvPr/>
        </p:nvSpPr>
        <p:spPr bwMode="auto">
          <a:xfrm>
            <a:off x="3693582" y="4028285"/>
            <a:ext cx="1764858" cy="24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点击添加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描述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 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5" name="矩形 82"/>
          <p:cNvSpPr>
            <a:spLocks noChangeArrowheads="1"/>
          </p:cNvSpPr>
          <p:nvPr/>
        </p:nvSpPr>
        <p:spPr bwMode="auto">
          <a:xfrm>
            <a:off x="5327422" y="2619544"/>
            <a:ext cx="1764858" cy="247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点击添加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pitchFamily="34" charset="-122"/>
              </a:rPr>
              <a:t>描述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65688" y="2303714"/>
            <a:ext cx="420958" cy="420958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292080" y="3051562"/>
            <a:ext cx="2323291" cy="33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zh-CN" altLang="en-US" sz="1700" b="1" dirty="0">
                <a:solidFill>
                  <a:srgbClr val="0070C0"/>
                </a:solidFill>
                <a:cs typeface="+mn-ea"/>
                <a:sym typeface="微软雅黑" panose="020B0503020204020204" pitchFamily="34" charset="-122"/>
              </a:rPr>
              <a:t>添加主要标题内容</a:t>
            </a:r>
            <a:endParaRPr lang="zh-CN" altLang="en-US" sz="1700" b="1" dirty="0">
              <a:solidFill>
                <a:srgbClr val="0070C0"/>
              </a:solidFill>
              <a:cs typeface="+mn-ea"/>
            </a:endParaRPr>
          </a:p>
        </p:txBody>
      </p:sp>
      <p:sp>
        <p:nvSpPr>
          <p:cNvPr id="45" name="文本框 13"/>
          <p:cNvSpPr txBox="1"/>
          <p:nvPr/>
        </p:nvSpPr>
        <p:spPr>
          <a:xfrm>
            <a:off x="5327593" y="3408091"/>
            <a:ext cx="3564887" cy="1227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发现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问题是解决问题的先决条件，但仅仅满足提出问题是不够的，提出问题的目的就是为了有效的解决问题。人生就是解决一系列问题的过程。个体克服生活、学习、实践中新的矛盾时的复杂心理活动，其中主要是思维活动。教育心理学着重研究学生学习知识、应用知识中的问题解决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3" grpId="0" animBg="1"/>
          <p:bldP spid="7" grpId="0" animBg="1"/>
          <p:bldP spid="10" grpId="0" animBg="1"/>
          <p:bldP spid="13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9" grpId="0" animBg="1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42" grpId="0" animBg="1"/>
          <p:bldP spid="43" grpId="0" animBg="1"/>
          <p:bldP spid="7" grpId="0" animBg="1"/>
          <p:bldP spid="10" grpId="0" animBg="1"/>
          <p:bldP spid="13" grpId="0" animBg="1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9" grpId="0" animBg="1"/>
          <p:bldP spid="44" grpId="0"/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我们的优势</a:t>
            </a:r>
            <a:endParaRPr lang="zh-CN" altLang="en-US" b="1" dirty="0"/>
          </a:p>
        </p:txBody>
      </p:sp>
      <p:sp>
        <p:nvSpPr>
          <p:cNvPr id="4" name="燕尾形 3"/>
          <p:cNvSpPr/>
          <p:nvPr/>
        </p:nvSpPr>
        <p:spPr>
          <a:xfrm>
            <a:off x="928159" y="2468370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648261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368356" y="2468370"/>
            <a:ext cx="818217" cy="887723"/>
          </a:xfrm>
          <a:prstGeom prst="chevron">
            <a:avLst>
              <a:gd name="adj" fmla="val 5442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062289" y="2468370"/>
            <a:ext cx="818217" cy="887723"/>
          </a:xfrm>
          <a:prstGeom prst="chevron">
            <a:avLst>
              <a:gd name="adj" fmla="val 544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84343" y="2045590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44183" y="1491630"/>
            <a:ext cx="0" cy="9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3304423" y="3341735"/>
            <a:ext cx="29068" cy="9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792255" y="3341733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五边形 11"/>
          <p:cNvSpPr/>
          <p:nvPr/>
        </p:nvSpPr>
        <p:spPr>
          <a:xfrm>
            <a:off x="-7937" y="2460945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6012160" y="1918164"/>
            <a:ext cx="2808312" cy="2319768"/>
          </a:xfrm>
          <a:prstGeom prst="rect">
            <a:avLst/>
          </a:prstGeom>
          <a:noFill/>
        </p:spPr>
        <p:txBody>
          <a:bodyPr wrap="square" lIns="135399" tIns="67706" rIns="135399" bIns="67706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lt"/>
              </a:rPr>
              <a:t>       您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sym typeface="+mn-lt"/>
            </a:endParaRPr>
          </a:p>
        </p:txBody>
      </p:sp>
      <p:grpSp>
        <p:nvGrpSpPr>
          <p:cNvPr id="42" name="组合 41"/>
          <p:cNvGrpSpPr>
            <a:grpSpLocks noChangeAspect="1"/>
          </p:cNvGrpSpPr>
          <p:nvPr/>
        </p:nvGrpSpPr>
        <p:grpSpPr>
          <a:xfrm>
            <a:off x="3808505" y="2045591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43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15244" y="987599"/>
            <a:ext cx="2327891" cy="444187"/>
            <a:chOff x="3744037" y="-956642"/>
            <a:chExt cx="2327891" cy="444187"/>
          </a:xfrm>
        </p:grpSpPr>
        <p:sp>
          <p:nvSpPr>
            <p:cNvPr id="50" name="圆角矩形 49"/>
            <p:cNvSpPr/>
            <p:nvPr/>
          </p:nvSpPr>
          <p:spPr>
            <a:xfrm>
              <a:off x="3744037" y="-956642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822079" y="-903207"/>
              <a:ext cx="319467" cy="31946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1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4391600" y="-854079"/>
              <a:ext cx="13513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强大的执行力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30063" y="1573188"/>
            <a:ext cx="2327891" cy="444187"/>
            <a:chOff x="6826299" y="-942682"/>
            <a:chExt cx="2327891" cy="444187"/>
          </a:xfrm>
        </p:grpSpPr>
        <p:sp>
          <p:nvSpPr>
            <p:cNvPr id="71" name="圆角矩形 70"/>
            <p:cNvSpPr/>
            <p:nvPr/>
          </p:nvSpPr>
          <p:spPr>
            <a:xfrm>
              <a:off x="6826299" y="-942682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6934100" y="-868829"/>
              <a:ext cx="317865" cy="31786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3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TextBox 49"/>
            <p:cNvSpPr txBox="1"/>
            <p:nvPr/>
          </p:nvSpPr>
          <p:spPr>
            <a:xfrm>
              <a:off x="7291840" y="-827195"/>
              <a:ext cx="17249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精准的营销能力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608129" y="3739684"/>
            <a:ext cx="2295170" cy="416267"/>
            <a:chOff x="3593759" y="5898078"/>
            <a:chExt cx="2295170" cy="416267"/>
          </a:xfrm>
        </p:grpSpPr>
        <p:sp>
          <p:nvSpPr>
            <p:cNvPr id="79" name="圆角矩形 78"/>
            <p:cNvSpPr/>
            <p:nvPr/>
          </p:nvSpPr>
          <p:spPr>
            <a:xfrm>
              <a:off x="3593759" y="5898078"/>
              <a:ext cx="2295170" cy="41626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668724" y="5954305"/>
              <a:ext cx="317864" cy="31786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2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4184562" y="5999605"/>
              <a:ext cx="15349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对项目的深刻理解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3142152" y="4371975"/>
            <a:ext cx="2327891" cy="444187"/>
            <a:chOff x="6426637" y="5669050"/>
            <a:chExt cx="2327891" cy="444187"/>
          </a:xfrm>
        </p:grpSpPr>
        <p:sp>
          <p:nvSpPr>
            <p:cNvPr id="85" name="圆角矩形 84"/>
            <p:cNvSpPr/>
            <p:nvPr/>
          </p:nvSpPr>
          <p:spPr>
            <a:xfrm>
              <a:off x="6426637" y="5669050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6512797" y="5753098"/>
              <a:ext cx="317865" cy="31786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+mj-ea"/>
                  <a:ea typeface="+mj-ea"/>
                </a:rPr>
                <a:t>4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TextBox 57"/>
            <p:cNvSpPr txBox="1"/>
            <p:nvPr/>
          </p:nvSpPr>
          <p:spPr>
            <a:xfrm>
              <a:off x="6823472" y="5799090"/>
              <a:ext cx="17987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丰富的产品运营经验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45186" y="1635646"/>
            <a:ext cx="2343238" cy="304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20000"/>
              </a:lnSpc>
              <a:buClr>
                <a:srgbClr val="C00000"/>
              </a:buClr>
            </a:pPr>
            <a:r>
              <a:rPr lang="zh-CN" altLang="en-US" sz="1800" dirty="0">
                <a:solidFill>
                  <a:srgbClr val="0070C0"/>
                </a:solidFill>
                <a:cs typeface="+mn-ea"/>
                <a:sym typeface="微软雅黑" panose="020B0503020204020204" pitchFamily="34" charset="-122"/>
              </a:rPr>
              <a:t>添加主要标题内容</a:t>
            </a:r>
            <a:endParaRPr lang="zh-CN" altLang="en-US" sz="1800" dirty="0">
              <a:solidFill>
                <a:srgbClr val="0070C0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CN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公司团队</a:t>
            </a:r>
            <a:endParaRPr lang="zh-CN" altLang="en-US" sz="4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0" name="矩形 51"/>
          <p:cNvSpPr>
            <a:spLocks noChangeArrowheads="1"/>
          </p:cNvSpPr>
          <p:nvPr/>
        </p:nvSpPr>
        <p:spPr bwMode="auto">
          <a:xfrm>
            <a:off x="3170071" y="3850920"/>
            <a:ext cx="2803858" cy="3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COMPANY TEAM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34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0482" y="5033317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898083" y="4603518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31840" y="4443958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6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5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18756" y="4648436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4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5" name="KSO_Shape"/>
          <p:cNvSpPr>
            <a:spLocks noChangeAspect="1"/>
          </p:cNvSpPr>
          <p:nvPr/>
        </p:nvSpPr>
        <p:spPr bwMode="auto">
          <a:xfrm>
            <a:off x="4015610" y="1457112"/>
            <a:ext cx="927866" cy="1120352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6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5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5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bldLvl="0" autoUpdateAnimBg="0"/>
          <p:bldP spid="30" grpId="0" bldLvl="0" autoUpdateAnimBg="0"/>
          <p:bldP spid="7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bldLvl="0" autoUpdateAnimBg="0"/>
          <p:bldP spid="30" grpId="0" bldLvl="0" autoUpdateAnimBg="0"/>
          <p:bldP spid="75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436096" y="1295427"/>
            <a:ext cx="3240000" cy="2420573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2" tIns="51030" rIns="102062" bIns="5103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92851" y="3352690"/>
            <a:ext cx="750783" cy="856092"/>
            <a:chOff x="1547825" y="3067051"/>
            <a:chExt cx="908447" cy="1378744"/>
          </a:xfrm>
        </p:grpSpPr>
        <p:sp>
          <p:nvSpPr>
            <p:cNvPr id="4" name="圆角矩形 3"/>
            <p:cNvSpPr/>
            <p:nvPr/>
          </p:nvSpPr>
          <p:spPr bwMode="auto">
            <a:xfrm>
              <a:off x="1616882" y="3067051"/>
              <a:ext cx="784080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b="1" kern="0">
                <a:solidFill>
                  <a:srgbClr val="0070C0"/>
                </a:solidFill>
                <a:cs typeface="+mn-ea"/>
              </a:endParaRPr>
            </a:p>
          </p:txBody>
        </p:sp>
        <p:sp>
          <p:nvSpPr>
            <p:cNvPr id="5" name="TextBox 4"/>
            <p:cNvSpPr txBox="1"/>
            <p:nvPr/>
          </p:nvSpPr>
          <p:spPr bwMode="auto">
            <a:xfrm>
              <a:off x="1547825" y="3857743"/>
              <a:ext cx="908447" cy="42628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rgbClr val="0070C0"/>
                  </a:solidFill>
                </a:rPr>
                <a:t>专业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51019" y="3614721"/>
            <a:ext cx="720000" cy="856831"/>
            <a:chOff x="2505234" y="3482277"/>
            <a:chExt cx="958320" cy="1379934"/>
          </a:xfrm>
          <a:solidFill>
            <a:srgbClr val="C00000"/>
          </a:solidFill>
        </p:grpSpPr>
        <p:sp>
          <p:nvSpPr>
            <p:cNvPr id="7" name="圆角矩形 6"/>
            <p:cNvSpPr/>
            <p:nvPr/>
          </p:nvSpPr>
          <p:spPr bwMode="auto">
            <a:xfrm>
              <a:off x="2505234" y="3482277"/>
              <a:ext cx="958320" cy="1379934"/>
            </a:xfrm>
            <a:prstGeom prst="roundRect">
              <a:avLst/>
            </a:prstGeom>
            <a:solidFill>
              <a:srgbClr val="0070C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31"/>
            <p:cNvSpPr txBox="1"/>
            <p:nvPr/>
          </p:nvSpPr>
          <p:spPr bwMode="auto">
            <a:xfrm>
              <a:off x="2538425" y="4034886"/>
              <a:ext cx="908447" cy="426282"/>
            </a:xfrm>
            <a:prstGeom prst="rect">
              <a:avLst/>
            </a:prstGeom>
            <a:noFill/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/>
                <a:t>有梦想</a:t>
              </a:r>
              <a:endParaRPr lang="zh-CN" altLang="en-US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1945" y="3352690"/>
            <a:ext cx="750783" cy="856092"/>
            <a:chOff x="3536169" y="3067051"/>
            <a:chExt cx="908447" cy="1378744"/>
          </a:xfrm>
        </p:grpSpPr>
        <p:sp>
          <p:nvSpPr>
            <p:cNvPr id="10" name="圆角矩形 9"/>
            <p:cNvSpPr/>
            <p:nvPr/>
          </p:nvSpPr>
          <p:spPr bwMode="auto">
            <a:xfrm>
              <a:off x="3592130" y="3067051"/>
              <a:ext cx="740520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b="1" kern="0">
                <a:solidFill>
                  <a:srgbClr val="0070C0"/>
                </a:solidFill>
                <a:cs typeface="+mn-ea"/>
              </a:endParaRPr>
            </a:p>
          </p:txBody>
        </p:sp>
        <p:sp>
          <p:nvSpPr>
            <p:cNvPr id="11" name="TextBox 32"/>
            <p:cNvSpPr txBox="1"/>
            <p:nvPr/>
          </p:nvSpPr>
          <p:spPr bwMode="auto">
            <a:xfrm>
              <a:off x="3536169" y="3875490"/>
              <a:ext cx="908447" cy="42628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rgbClr val="0070C0"/>
                  </a:solidFill>
                </a:rPr>
                <a:t>年轻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68401" y="3352690"/>
            <a:ext cx="750783" cy="856092"/>
            <a:chOff x="4488670" y="3067051"/>
            <a:chExt cx="908447" cy="1378744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b="1" kern="0">
                <a:solidFill>
                  <a:srgbClr val="0070C0"/>
                </a:solidFill>
                <a:cs typeface="+mn-ea"/>
              </a:endParaRPr>
            </a:p>
          </p:txBody>
        </p:sp>
        <p:sp>
          <p:nvSpPr>
            <p:cNvPr id="14" name="TextBox 33"/>
            <p:cNvSpPr txBox="1"/>
            <p:nvPr/>
          </p:nvSpPr>
          <p:spPr bwMode="auto">
            <a:xfrm>
              <a:off x="4488670" y="3811668"/>
              <a:ext cx="908447" cy="52322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dirty="0" smtClean="0">
                  <a:solidFill>
                    <a:srgbClr val="0070C0"/>
                  </a:solidFill>
                </a:rPr>
                <a:t>专注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flipH="1">
            <a:off x="5448764" y="1324978"/>
            <a:ext cx="3191110" cy="237600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060" tIns="51030" rIns="102060" bIns="5103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539552" y="1491630"/>
            <a:ext cx="4680520" cy="276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054" tIns="51025" rIns="102054" bIns="5102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团队是指拥有共同目标，并且具有不同能力的一小群人有愈识的协调行为或力的系统，这群人就如同人的五官一样，共同协作维持一个人的生存，缺一不可。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200" b="1" dirty="0">
                <a:solidFill>
                  <a:srgbClr val="0070C0"/>
                </a:solidFill>
                <a:cs typeface="+mn-ea"/>
                <a:sym typeface="+mn-lt"/>
              </a:rPr>
              <a:t>我们</a:t>
            </a:r>
            <a:r>
              <a:rPr lang="zh-CN" altLang="en-US" sz="1200" b="1" dirty="0" smtClean="0">
                <a:solidFill>
                  <a:srgbClr val="0070C0"/>
                </a:solidFill>
                <a:cs typeface="+mn-ea"/>
                <a:sym typeface="+mn-lt"/>
              </a:rPr>
              <a:t>是一支</a:t>
            </a:r>
            <a:r>
              <a:rPr lang="zh-CN" altLang="en-US" sz="1200" b="1" dirty="0">
                <a:solidFill>
                  <a:srgbClr val="0070C0"/>
                </a:solidFill>
                <a:cs typeface="+mn-ea"/>
                <a:sym typeface="+mn-lt"/>
              </a:rPr>
              <a:t>专业的团队。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我们的成员拥有多年的信息安全专业技术背景，来自国内知名安全公司的一线骨干。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200" b="1" dirty="0">
                <a:solidFill>
                  <a:srgbClr val="0070C0"/>
                </a:solidFill>
                <a:cs typeface="+mn-ea"/>
                <a:sym typeface="+mn-lt"/>
              </a:rPr>
              <a:t>我们是一支年轻的团队。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我们的平均年龄仅有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岁，充满了朝气和创新精神。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200" b="1" dirty="0">
                <a:solidFill>
                  <a:srgbClr val="0070C0"/>
                </a:solidFill>
                <a:cs typeface="+mn-ea"/>
                <a:sym typeface="+mn-lt"/>
              </a:rPr>
              <a:t>我们是一支专注的团队。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我们坚信，安全的品牌源自客户的信任。只有专注，才能做好安全。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0070C0"/>
                </a:solidFill>
                <a:cs typeface="+mn-ea"/>
                <a:sym typeface="+mn-lt"/>
              </a:rPr>
              <a:t>    </a:t>
            </a:r>
            <a:r>
              <a:rPr lang="zh-CN" altLang="en-US" sz="1200" b="1" dirty="0">
                <a:solidFill>
                  <a:srgbClr val="0070C0"/>
                </a:solidFill>
                <a:cs typeface="+mn-ea"/>
                <a:sym typeface="+mn-lt"/>
              </a:rPr>
              <a:t>   我们是一支有梦想的团队。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我们来自五湖四海，因为一个共同的梦想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做一家真正优秀的信息安全企业。为客户提供最可靠的互联网安全防护。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059582"/>
            <a:ext cx="2256008" cy="441611"/>
          </a:xfrm>
          <a:prstGeom prst="rect">
            <a:avLst/>
          </a:prstGeom>
          <a:noFill/>
        </p:spPr>
        <p:txBody>
          <a:bodyPr wrap="square" lIns="102060" tIns="51030" rIns="102060" bIns="51030">
            <a:spAutoFit/>
          </a:bodyPr>
          <a:lstStyle/>
          <a:p>
            <a:pPr>
              <a:defRPr/>
            </a:pPr>
            <a:r>
              <a:rPr lang="zh-CN" altLang="en-US" sz="2200" b="1" spc="336" dirty="0">
                <a:solidFill>
                  <a:srgbClr val="0070C0"/>
                </a:solidFill>
                <a:cs typeface="+mn-ea"/>
                <a:sym typeface="+mn-lt"/>
              </a:rPr>
              <a:t>我们的团队</a:t>
            </a:r>
            <a:endParaRPr lang="zh-CN" altLang="en-US" sz="2200" b="1" spc="336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团队介绍</a:t>
            </a:r>
            <a:endParaRPr lang="zh-CN" altLang="en-US" sz="1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bldLvl="0" animBg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/>
              <a:t>公司成员</a:t>
            </a:r>
            <a:endParaRPr lang="zh-CN" altLang="en-US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6500304" y="2620439"/>
            <a:ext cx="2176152" cy="1828848"/>
            <a:chOff x="3203848" y="2687118"/>
            <a:chExt cx="1677546" cy="1828848"/>
          </a:xfrm>
        </p:grpSpPr>
        <p:sp>
          <p:nvSpPr>
            <p:cNvPr id="5" name="矩形 10"/>
            <p:cNvSpPr>
              <a:spLocks noChangeAspect="1"/>
            </p:cNvSpPr>
            <p:nvPr/>
          </p:nvSpPr>
          <p:spPr>
            <a:xfrm>
              <a:off x="3203848" y="2687118"/>
              <a:ext cx="1677546" cy="1828848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矩形 10"/>
            <p:cNvSpPr>
              <a:spLocks noChangeAspect="1"/>
            </p:cNvSpPr>
            <p:nvPr/>
          </p:nvSpPr>
          <p:spPr>
            <a:xfrm>
              <a:off x="3306283" y="2798792"/>
              <a:ext cx="1472676" cy="1605500"/>
            </a:xfrm>
            <a:prstGeom prst="hexagon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4319" y="987574"/>
            <a:ext cx="2137018" cy="1828848"/>
            <a:chOff x="4243468" y="1030934"/>
            <a:chExt cx="1677546" cy="1828848"/>
          </a:xfrm>
        </p:grpSpPr>
        <p:sp>
          <p:nvSpPr>
            <p:cNvPr id="9" name="矩形 10"/>
            <p:cNvSpPr>
              <a:spLocks noChangeAspect="1"/>
            </p:cNvSpPr>
            <p:nvPr/>
          </p:nvSpPr>
          <p:spPr>
            <a:xfrm>
              <a:off x="4243468" y="1030934"/>
              <a:ext cx="1677546" cy="1828848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0"/>
            <p:cNvSpPr>
              <a:spLocks noChangeAspect="1"/>
            </p:cNvSpPr>
            <p:nvPr/>
          </p:nvSpPr>
          <p:spPr>
            <a:xfrm>
              <a:off x="4345903" y="1142608"/>
              <a:ext cx="1472676" cy="1605500"/>
            </a:xfrm>
            <a:prstGeom prst="hexago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27480" y="1539158"/>
            <a:ext cx="4659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长江工商学院研究生，有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十余年行业经验，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是某领域领军人物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.1992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年在某公司担任中层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管理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；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年任某公司执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 ; 2007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年担任某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公司执行总裁。曾于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2006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分别获得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某某奖项。后面还司以填写你的文字后面还可以填写你的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7480" y="1108271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70C0"/>
                </a:solidFill>
              </a:rPr>
              <a:t>代用名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44951" y="1927075"/>
            <a:ext cx="1038513" cy="909388"/>
            <a:chOff x="4862864" y="2447738"/>
            <a:chExt cx="717248" cy="628068"/>
          </a:xfrm>
        </p:grpSpPr>
        <p:sp>
          <p:nvSpPr>
            <p:cNvPr id="24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3405" y="2629018"/>
              <a:ext cx="517243" cy="2975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prstClr val="white"/>
                  </a:solidFill>
                  <a:latin typeface="Impact" panose="020B0806030902050204" pitchFamily="34" charset="0"/>
                </a:rPr>
                <a:t>总裁</a:t>
              </a:r>
              <a:endParaRPr lang="zh-CN" altLang="en-US" sz="2200" b="1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41920" y="3685405"/>
            <a:ext cx="1038513" cy="909388"/>
            <a:chOff x="4862864" y="2447738"/>
            <a:chExt cx="717248" cy="628068"/>
          </a:xfrm>
        </p:grpSpPr>
        <p:sp>
          <p:nvSpPr>
            <p:cNvPr id="27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95746" y="2628216"/>
              <a:ext cx="658953" cy="276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latin typeface="Impact" panose="020B0806030902050204" pitchFamily="34" charset="0"/>
                </a:rPr>
                <a:t>董事长</a:t>
              </a:r>
              <a:endParaRPr lang="zh-CN" altLang="en-US" sz="2000" b="1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79208" y="3297488"/>
            <a:ext cx="4846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长江工商学院研究生，有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十余年行业经验，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是某领域领军人物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.1992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年在某公司担任中层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管理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；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年任某公司执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 ; 2007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年担任某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公司执行总裁。曾于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2006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年，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分别获得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某某奖项。后面还司以填写你的文字后面还可以填写你的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文字</a:t>
            </a:r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3768" y="293860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70C0"/>
                </a:solidFill>
              </a:rPr>
              <a:t>代用名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b="1" dirty="0"/>
              <a:t>公司成员</a:t>
            </a:r>
            <a:endParaRPr lang="zh-CN" alt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604" y="3664642"/>
            <a:ext cx="1512167" cy="131112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</a:lstStyle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点击输人简要文字介绍，文字内容需概括精炼。不用多余的文字修饰，言简意赅的说明分项内容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79816" y="3645269"/>
            <a:ext cx="1512167" cy="102335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点击输人简要文字介绍，文字内容需概括精炼。不用多余的文字修饰，言简意赅的说明分项内容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24037" y="3645269"/>
            <a:ext cx="1512167" cy="102335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点击输人简要文字介绍，文字内容需概括精炼。不用多余的文字修饰，言简意赅的说明分项内容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8248" y="3630521"/>
            <a:ext cx="1512167" cy="1023357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>
            <a:defPPr>
              <a:defRPr lang="zh-CN"/>
            </a:defPPr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点击输人简要文字介绍，文字内容需概括精炼。不用多余的文字修饰，言简意赅的说明分项内容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123" y="2787911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王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姓名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18988" y="2768810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张姓名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63209" y="2768810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刘姓名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07420" y="2768810"/>
            <a:ext cx="83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李姓名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023462" y="3198473"/>
            <a:ext cx="1388323" cy="362497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921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职务名称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959060" y="3198473"/>
            <a:ext cx="1388323" cy="362497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921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职务名称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894598" y="3198473"/>
            <a:ext cx="1388323" cy="362497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921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职务名称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6830170" y="3198473"/>
            <a:ext cx="1388323" cy="362497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921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400" b="1" dirty="0">
                <a:solidFill>
                  <a:srgbClr val="0070C0"/>
                </a:solidFill>
              </a:rPr>
              <a:t>职务名称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37488" y="1059582"/>
            <a:ext cx="1728192" cy="1562827"/>
            <a:chOff x="737488" y="-1460698"/>
            <a:chExt cx="1728192" cy="1727472"/>
          </a:xfrm>
        </p:grpSpPr>
        <p:sp>
          <p:nvSpPr>
            <p:cNvPr id="32" name="六边形 31"/>
            <p:cNvSpPr/>
            <p:nvPr/>
          </p:nvSpPr>
          <p:spPr bwMode="auto">
            <a:xfrm>
              <a:off x="737488" y="-1460698"/>
              <a:ext cx="1728192" cy="1727472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六边形 32"/>
            <p:cNvSpPr/>
            <p:nvPr/>
          </p:nvSpPr>
          <p:spPr bwMode="auto">
            <a:xfrm>
              <a:off x="827584" y="-1370962"/>
              <a:ext cx="1548000" cy="1548000"/>
            </a:xfrm>
            <a:prstGeom prst="hexagon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11737" y="1059582"/>
            <a:ext cx="1728192" cy="1562827"/>
            <a:chOff x="2993885" y="-1460698"/>
            <a:chExt cx="1728192" cy="1727472"/>
          </a:xfrm>
        </p:grpSpPr>
        <p:sp>
          <p:nvSpPr>
            <p:cNvPr id="35" name="六边形 34"/>
            <p:cNvSpPr/>
            <p:nvPr/>
          </p:nvSpPr>
          <p:spPr bwMode="auto">
            <a:xfrm>
              <a:off x="2993885" y="-1460698"/>
              <a:ext cx="1728192" cy="1727472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六边形 35"/>
            <p:cNvSpPr/>
            <p:nvPr/>
          </p:nvSpPr>
          <p:spPr bwMode="auto">
            <a:xfrm>
              <a:off x="3083981" y="-1370962"/>
              <a:ext cx="1548000" cy="1548000"/>
            </a:xfrm>
            <a:prstGeom prst="hexagon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85986" y="1059582"/>
            <a:ext cx="1728192" cy="1562827"/>
            <a:chOff x="5006892" y="-1370962"/>
            <a:chExt cx="1728192" cy="1727472"/>
          </a:xfrm>
        </p:grpSpPr>
        <p:sp>
          <p:nvSpPr>
            <p:cNvPr id="54" name="六边形 53"/>
            <p:cNvSpPr/>
            <p:nvPr/>
          </p:nvSpPr>
          <p:spPr bwMode="auto">
            <a:xfrm>
              <a:off x="5006892" y="-1370962"/>
              <a:ext cx="1728192" cy="1727472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六边形 54"/>
            <p:cNvSpPr/>
            <p:nvPr/>
          </p:nvSpPr>
          <p:spPr bwMode="auto">
            <a:xfrm>
              <a:off x="5096988" y="-1281226"/>
              <a:ext cx="1548000" cy="1548000"/>
            </a:xfrm>
            <a:prstGeom prst="hexagon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60235" y="1059582"/>
            <a:ext cx="1728192" cy="1562827"/>
            <a:chOff x="7077147" y="-1594599"/>
            <a:chExt cx="1728192" cy="1727472"/>
          </a:xfrm>
        </p:grpSpPr>
        <p:sp>
          <p:nvSpPr>
            <p:cNvPr id="57" name="六边形 56"/>
            <p:cNvSpPr/>
            <p:nvPr/>
          </p:nvSpPr>
          <p:spPr bwMode="auto">
            <a:xfrm>
              <a:off x="7077147" y="-1594599"/>
              <a:ext cx="1728192" cy="1727472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六边形 57"/>
            <p:cNvSpPr/>
            <p:nvPr/>
          </p:nvSpPr>
          <p:spPr bwMode="auto">
            <a:xfrm>
              <a:off x="7167243" y="-1504863"/>
              <a:ext cx="1548000" cy="1548000"/>
            </a:xfrm>
            <a:prstGeom prst="hexagon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1" grpId="0"/>
      <p:bldP spid="42" grpId="0"/>
      <p:bldP spid="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研发中心 </a:t>
            </a:r>
            <a:endParaRPr lang="zh-CN" altLang="en-US" b="1" dirty="0"/>
          </a:p>
        </p:txBody>
      </p:sp>
      <p:sp>
        <p:nvSpPr>
          <p:cNvPr id="28" name="MH_Text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942" y="3799338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75296" y="3799338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MH_Text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67923" y="3799338"/>
            <a:ext cx="1634404" cy="114867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，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60316" y="915566"/>
            <a:ext cx="2791829" cy="2667747"/>
            <a:chOff x="2860291" y="915566"/>
            <a:chExt cx="2791829" cy="26677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291" y="915566"/>
              <a:ext cx="2791829" cy="2667747"/>
            </a:xfrm>
            <a:prstGeom prst="rect">
              <a:avLst/>
            </a:prstGeom>
          </p:spPr>
        </p:pic>
        <p:sp>
          <p:nvSpPr>
            <p:cNvPr id="29" name="MH_Picture_3"/>
            <p:cNvSpPr/>
            <p:nvPr>
              <p:custDataLst>
                <p:tags r:id="rId5"/>
              </p:custDataLst>
            </p:nvPr>
          </p:nvSpPr>
          <p:spPr>
            <a:xfrm>
              <a:off x="2959727" y="1002432"/>
              <a:ext cx="2520000" cy="15480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00403" y="1484480"/>
            <a:ext cx="2876018" cy="1735341"/>
            <a:chOff x="5600403" y="1484481"/>
            <a:chExt cx="2876018" cy="17353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403" y="1484481"/>
              <a:ext cx="2876018" cy="1735341"/>
            </a:xfrm>
            <a:prstGeom prst="rect">
              <a:avLst/>
            </a:prstGeom>
          </p:spPr>
        </p:pic>
        <p:sp>
          <p:nvSpPr>
            <p:cNvPr id="30" name="MH_Picture_3"/>
            <p:cNvSpPr/>
            <p:nvPr>
              <p:custDataLst>
                <p:tags r:id="rId8"/>
              </p:custDataLst>
            </p:nvPr>
          </p:nvSpPr>
          <p:spPr>
            <a:xfrm>
              <a:off x="5948103" y="1570200"/>
              <a:ext cx="2196000" cy="1404000"/>
            </a:xfrm>
            <a:prstGeom prst="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08393" y="1451519"/>
            <a:ext cx="1691413" cy="2066094"/>
            <a:chOff x="1008379" y="1451521"/>
            <a:chExt cx="1691413" cy="206609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379" y="1451521"/>
              <a:ext cx="1691413" cy="2066094"/>
            </a:xfrm>
            <a:prstGeom prst="rect">
              <a:avLst/>
            </a:prstGeom>
          </p:spPr>
        </p:pic>
        <p:sp>
          <p:nvSpPr>
            <p:cNvPr id="31" name="MH_Picture_3"/>
            <p:cNvSpPr/>
            <p:nvPr>
              <p:custDataLst>
                <p:tags r:id="rId11"/>
              </p:custDataLst>
            </p:nvPr>
          </p:nvSpPr>
          <p:spPr>
            <a:xfrm>
              <a:off x="1272820" y="1607765"/>
              <a:ext cx="1093379" cy="1403984"/>
            </a:xfrm>
            <a:prstGeom prst="rect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52396" y="3331955"/>
            <a:ext cx="1296000" cy="360000"/>
            <a:chOff x="755736" y="3089454"/>
            <a:chExt cx="1440000" cy="400050"/>
          </a:xfrm>
          <a:solidFill>
            <a:srgbClr val="0070C0"/>
          </a:solidFill>
        </p:grpSpPr>
        <p:sp>
          <p:nvSpPr>
            <p:cNvPr id="12" name="圆角矩形 11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41300" dist="152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13"/>
              </p:custDataLst>
            </p:nvPr>
          </p:nvSpPr>
          <p:spPr>
            <a:xfrm>
              <a:off x="838232" y="3089454"/>
              <a:ext cx="1275010" cy="400050"/>
            </a:xfrm>
            <a:prstGeom prst="rect">
              <a:avLst/>
            </a:prstGeom>
            <a:noFill/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北京研发中心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62075" y="3331955"/>
            <a:ext cx="1296000" cy="360000"/>
            <a:chOff x="755736" y="3089454"/>
            <a:chExt cx="1440000" cy="400050"/>
          </a:xfrm>
          <a:solidFill>
            <a:srgbClr val="0070C0"/>
          </a:solidFill>
        </p:grpSpPr>
        <p:sp>
          <p:nvSpPr>
            <p:cNvPr id="21" name="圆角矩形 20"/>
            <p:cNvSpPr/>
            <p:nvPr/>
          </p:nvSpPr>
          <p:spPr>
            <a:xfrm>
              <a:off x="755736" y="3095831"/>
              <a:ext cx="1440000" cy="360001"/>
            </a:xfrm>
            <a:prstGeom prst="roundRect">
              <a:avLst>
                <a:gd name="adj" fmla="val 50000"/>
              </a:avLst>
            </a:prstGeom>
            <a:grpFill/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41300" dist="152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2" name="MH_SubTitle_1"/>
            <p:cNvSpPr/>
            <p:nvPr>
              <p:custDataLst>
                <p:tags r:id="rId14"/>
              </p:custDataLst>
            </p:nvPr>
          </p:nvSpPr>
          <p:spPr>
            <a:xfrm>
              <a:off x="838232" y="3089454"/>
              <a:ext cx="1275010" cy="400050"/>
            </a:xfrm>
            <a:prstGeom prst="rect">
              <a:avLst/>
            </a:prstGeom>
            <a:noFill/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上海研发中心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54771" y="3331955"/>
            <a:ext cx="1296000" cy="360000"/>
            <a:chOff x="755736" y="3089454"/>
            <a:chExt cx="1440000" cy="400050"/>
          </a:xfrm>
          <a:solidFill>
            <a:srgbClr val="0070C0"/>
          </a:solidFill>
        </p:grpSpPr>
        <p:sp>
          <p:nvSpPr>
            <p:cNvPr id="24" name="圆角矩形 23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41300" dist="152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25" name="MH_SubTitle_1"/>
            <p:cNvSpPr/>
            <p:nvPr>
              <p:custDataLst>
                <p:tags r:id="rId15"/>
              </p:custDataLst>
            </p:nvPr>
          </p:nvSpPr>
          <p:spPr>
            <a:xfrm>
              <a:off x="838232" y="3089454"/>
              <a:ext cx="1275010" cy="400050"/>
            </a:xfrm>
            <a:prstGeom prst="rect">
              <a:avLst/>
            </a:prstGeom>
            <a:noFill/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</a:rPr>
                <a:t>广州研发中心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0" grpId="0"/>
          <p:bldP spid="4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40" grpId="0"/>
          <p:bldP spid="4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组合 282"/>
          <p:cNvGrpSpPr/>
          <p:nvPr/>
        </p:nvGrpSpPr>
        <p:grpSpPr>
          <a:xfrm>
            <a:off x="580960" y="2358890"/>
            <a:ext cx="8019702" cy="1136826"/>
            <a:chOff x="580960" y="2430899"/>
            <a:chExt cx="8019702" cy="1136826"/>
          </a:xfrm>
        </p:grpSpPr>
        <p:cxnSp>
          <p:nvCxnSpPr>
            <p:cNvPr id="234" name="直接连接符 233"/>
            <p:cNvCxnSpPr/>
            <p:nvPr/>
          </p:nvCxnSpPr>
          <p:spPr>
            <a:xfrm>
              <a:off x="580960" y="2430899"/>
              <a:ext cx="255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6008662" y="2430899"/>
              <a:ext cx="2592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/>
            <p:cNvCxnSpPr/>
            <p:nvPr/>
          </p:nvCxnSpPr>
          <p:spPr>
            <a:xfrm>
              <a:off x="4220734" y="2430899"/>
              <a:ext cx="1103231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组合 281"/>
            <p:cNvGrpSpPr/>
            <p:nvPr/>
          </p:nvGrpSpPr>
          <p:grpSpPr>
            <a:xfrm>
              <a:off x="581588" y="2430899"/>
              <a:ext cx="8010216" cy="1136826"/>
              <a:chOff x="581588" y="2430899"/>
              <a:chExt cx="8010216" cy="1136826"/>
            </a:xfrm>
          </p:grpSpPr>
          <p:cxnSp>
            <p:nvCxnSpPr>
              <p:cNvPr id="286" name="直接连接符 285"/>
              <p:cNvCxnSpPr/>
              <p:nvPr/>
            </p:nvCxnSpPr>
            <p:spPr>
              <a:xfrm>
                <a:off x="581588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/>
              <p:nvPr/>
            </p:nvCxnSpPr>
            <p:spPr>
              <a:xfrm>
                <a:off x="1338468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>
                <a:off x="2247766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/>
              <p:cNvCxnSpPr/>
              <p:nvPr/>
            </p:nvCxnSpPr>
            <p:spPr>
              <a:xfrm>
                <a:off x="4210645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>
                <a:off x="5313066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>
                <a:off x="6016675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/>
              <p:nvPr/>
            </p:nvCxnSpPr>
            <p:spPr>
              <a:xfrm>
                <a:off x="6735733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/>
              <p:cNvCxnSpPr/>
              <p:nvPr/>
            </p:nvCxnSpPr>
            <p:spPr>
              <a:xfrm>
                <a:off x="7641072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/>
              <p:nvPr/>
            </p:nvCxnSpPr>
            <p:spPr>
              <a:xfrm>
                <a:off x="8591804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直接连接符 290"/>
              <p:cNvCxnSpPr/>
              <p:nvPr/>
            </p:nvCxnSpPr>
            <p:spPr>
              <a:xfrm>
                <a:off x="3136064" y="2430899"/>
                <a:ext cx="0" cy="113682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4" name="直接连接符 263"/>
          <p:cNvCxnSpPr/>
          <p:nvPr/>
        </p:nvCxnSpPr>
        <p:spPr>
          <a:xfrm>
            <a:off x="2032999" y="1735326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连接符 266"/>
          <p:cNvCxnSpPr/>
          <p:nvPr/>
        </p:nvCxnSpPr>
        <p:spPr>
          <a:xfrm>
            <a:off x="7414816" y="1735326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接连接符 262"/>
          <p:cNvCxnSpPr/>
          <p:nvPr/>
        </p:nvCxnSpPr>
        <p:spPr>
          <a:xfrm>
            <a:off x="4641714" y="1074224"/>
            <a:ext cx="0" cy="1296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组织架构</a:t>
            </a:r>
            <a:endParaRPr lang="zh-CN" altLang="en-US" sz="27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4139952" y="843558"/>
            <a:ext cx="1053084" cy="360040"/>
            <a:chOff x="4139952" y="987576"/>
            <a:chExt cx="1053084" cy="360040"/>
          </a:xfrm>
        </p:grpSpPr>
        <p:sp>
          <p:nvSpPr>
            <p:cNvPr id="6" name="圆角矩形 5"/>
            <p:cNvSpPr/>
            <p:nvPr/>
          </p:nvSpPr>
          <p:spPr>
            <a:xfrm>
              <a:off x="4139952" y="987576"/>
              <a:ext cx="1053084" cy="360040"/>
            </a:xfrm>
            <a:prstGeom prst="roundRect">
              <a:avLst/>
            </a:prstGeom>
            <a:solidFill>
              <a:srgbClr val="0070C0"/>
            </a:soli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34447" y="1029097"/>
              <a:ext cx="86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董事会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39952" y="1311435"/>
            <a:ext cx="1053084" cy="360040"/>
            <a:chOff x="4139952" y="1455452"/>
            <a:chExt cx="1053084" cy="360040"/>
          </a:xfrm>
        </p:grpSpPr>
        <p:sp>
          <p:nvSpPr>
            <p:cNvPr id="38" name="圆角矩形 37"/>
            <p:cNvSpPr/>
            <p:nvPr/>
          </p:nvSpPr>
          <p:spPr>
            <a:xfrm>
              <a:off x="4139952" y="1455452"/>
              <a:ext cx="1053084" cy="360040"/>
            </a:xfrm>
            <a:prstGeom prst="roundRect">
              <a:avLst/>
            </a:prstGeom>
            <a:solidFill>
              <a:srgbClr val="0070C0"/>
            </a:soli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34447" y="1496973"/>
              <a:ext cx="86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bg1"/>
                  </a:solidFill>
                </a:rPr>
                <a:t>总经理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47664" y="1846470"/>
            <a:ext cx="1053084" cy="360040"/>
            <a:chOff x="1547664" y="1990488"/>
            <a:chExt cx="1053084" cy="360040"/>
          </a:xfrm>
        </p:grpSpPr>
        <p:sp>
          <p:nvSpPr>
            <p:cNvPr id="44" name="圆角矩形 43"/>
            <p:cNvSpPr/>
            <p:nvPr/>
          </p:nvSpPr>
          <p:spPr>
            <a:xfrm>
              <a:off x="1547664" y="1990488"/>
              <a:ext cx="1053084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42159" y="2032009"/>
              <a:ext cx="86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生产副总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15172" y="1846470"/>
            <a:ext cx="1053084" cy="360040"/>
            <a:chOff x="4115172" y="1990488"/>
            <a:chExt cx="1053084" cy="360040"/>
          </a:xfrm>
        </p:grpSpPr>
        <p:sp>
          <p:nvSpPr>
            <p:cNvPr id="61" name="圆角矩形 60"/>
            <p:cNvSpPr/>
            <p:nvPr/>
          </p:nvSpPr>
          <p:spPr>
            <a:xfrm>
              <a:off x="4115172" y="1990488"/>
              <a:ext cx="1053084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09667" y="2032009"/>
              <a:ext cx="86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行政副总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76256" y="1846470"/>
            <a:ext cx="1053084" cy="360040"/>
            <a:chOff x="6876256" y="1990488"/>
            <a:chExt cx="1053084" cy="360040"/>
          </a:xfrm>
        </p:grpSpPr>
        <p:sp>
          <p:nvSpPr>
            <p:cNvPr id="66" name="圆角矩形 65"/>
            <p:cNvSpPr/>
            <p:nvPr/>
          </p:nvSpPr>
          <p:spPr>
            <a:xfrm>
              <a:off x="6876256" y="1990488"/>
              <a:ext cx="1053084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70751" y="2032009"/>
              <a:ext cx="86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经营副总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1147" y="2468923"/>
            <a:ext cx="369332" cy="936104"/>
            <a:chOff x="431146" y="2540931"/>
            <a:chExt cx="369332" cy="936104"/>
          </a:xfrm>
        </p:grpSpPr>
        <p:sp>
          <p:nvSpPr>
            <p:cNvPr id="9" name="圆角矩形 8"/>
            <p:cNvSpPr/>
            <p:nvPr/>
          </p:nvSpPr>
          <p:spPr>
            <a:xfrm>
              <a:off x="458079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1146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研发部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1227" y="2468923"/>
            <a:ext cx="369332" cy="936104"/>
            <a:chOff x="1151226" y="2540931"/>
            <a:chExt cx="369332" cy="936104"/>
          </a:xfrm>
        </p:grpSpPr>
        <p:sp>
          <p:nvSpPr>
            <p:cNvPr id="77" name="圆角矩形 76"/>
            <p:cNvSpPr/>
            <p:nvPr/>
          </p:nvSpPr>
          <p:spPr>
            <a:xfrm>
              <a:off x="1178159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51226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资料部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62823" y="2468923"/>
            <a:ext cx="369332" cy="936104"/>
            <a:chOff x="2062822" y="2540931"/>
            <a:chExt cx="369332" cy="936104"/>
          </a:xfrm>
        </p:grpSpPr>
        <p:sp>
          <p:nvSpPr>
            <p:cNvPr id="82" name="圆角矩形 81"/>
            <p:cNvSpPr/>
            <p:nvPr/>
          </p:nvSpPr>
          <p:spPr>
            <a:xfrm>
              <a:off x="2089755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62822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生产部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6522" y="3507851"/>
            <a:ext cx="8348602" cy="246564"/>
            <a:chOff x="416522" y="3579860"/>
            <a:chExt cx="8348602" cy="246564"/>
          </a:xfrm>
        </p:grpSpPr>
        <p:cxnSp>
          <p:nvCxnSpPr>
            <p:cNvPr id="247" name="直接连接符 246"/>
            <p:cNvCxnSpPr/>
            <p:nvPr/>
          </p:nvCxnSpPr>
          <p:spPr>
            <a:xfrm>
              <a:off x="420927" y="3579860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1136642" y="3579860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>
              <a:off x="5121730" y="3579860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5862553" y="3579860"/>
              <a:ext cx="32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>
              <a:off x="6542134" y="3579860"/>
              <a:ext cx="39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>
              <a:off x="8367778" y="3579860"/>
              <a:ext cx="39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>
              <a:off x="1878458" y="3579860"/>
              <a:ext cx="6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>
              <a:off x="7311274" y="3579860"/>
              <a:ext cx="71476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>
              <a:off x="3711870" y="3579860"/>
              <a:ext cx="11066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/>
            <p:cNvCxnSpPr/>
            <p:nvPr/>
          </p:nvCxnSpPr>
          <p:spPr>
            <a:xfrm>
              <a:off x="416522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/>
            <p:cNvCxnSpPr/>
            <p:nvPr/>
          </p:nvCxnSpPr>
          <p:spPr>
            <a:xfrm>
              <a:off x="758546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/>
            <p:nvPr/>
          </p:nvCxnSpPr>
          <p:spPr>
            <a:xfrm>
              <a:off x="1136642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/>
            <p:cNvCxnSpPr/>
            <p:nvPr/>
          </p:nvCxnSpPr>
          <p:spPr>
            <a:xfrm>
              <a:off x="1463362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/>
            <p:cNvCxnSpPr/>
            <p:nvPr/>
          </p:nvCxnSpPr>
          <p:spPr>
            <a:xfrm>
              <a:off x="1885450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/>
            <p:cNvCxnSpPr/>
            <p:nvPr/>
          </p:nvCxnSpPr>
          <p:spPr>
            <a:xfrm>
              <a:off x="2537615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/>
            <p:cNvCxnSpPr/>
            <p:nvPr/>
          </p:nvCxnSpPr>
          <p:spPr>
            <a:xfrm>
              <a:off x="2972063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/>
            <p:cNvCxnSpPr/>
            <p:nvPr/>
          </p:nvCxnSpPr>
          <p:spPr>
            <a:xfrm>
              <a:off x="3327345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/>
            <p:cNvCxnSpPr/>
            <p:nvPr/>
          </p:nvCxnSpPr>
          <p:spPr>
            <a:xfrm>
              <a:off x="3711159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/>
            <p:cNvCxnSpPr/>
            <p:nvPr/>
          </p:nvCxnSpPr>
          <p:spPr>
            <a:xfrm>
              <a:off x="4039682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/>
            <p:cNvCxnSpPr/>
            <p:nvPr/>
          </p:nvCxnSpPr>
          <p:spPr>
            <a:xfrm>
              <a:off x="4421662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/>
            <p:cNvCxnSpPr/>
            <p:nvPr/>
          </p:nvCxnSpPr>
          <p:spPr>
            <a:xfrm>
              <a:off x="4803981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/>
            <p:cNvCxnSpPr/>
            <p:nvPr/>
          </p:nvCxnSpPr>
          <p:spPr>
            <a:xfrm>
              <a:off x="5126630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/>
            <p:cNvCxnSpPr/>
            <p:nvPr/>
          </p:nvCxnSpPr>
          <p:spPr>
            <a:xfrm>
              <a:off x="5473104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/>
            <p:cNvCxnSpPr/>
            <p:nvPr/>
          </p:nvCxnSpPr>
          <p:spPr>
            <a:xfrm>
              <a:off x="5868144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/>
            <p:cNvCxnSpPr/>
            <p:nvPr/>
          </p:nvCxnSpPr>
          <p:spPr>
            <a:xfrm>
              <a:off x="6186533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/>
            <p:cNvCxnSpPr/>
            <p:nvPr/>
          </p:nvCxnSpPr>
          <p:spPr>
            <a:xfrm>
              <a:off x="6542796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/>
            <p:cNvCxnSpPr/>
            <p:nvPr/>
          </p:nvCxnSpPr>
          <p:spPr>
            <a:xfrm>
              <a:off x="6924006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/>
            <p:nvPr/>
          </p:nvCxnSpPr>
          <p:spPr>
            <a:xfrm>
              <a:off x="7300526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/>
            <p:cNvCxnSpPr/>
            <p:nvPr/>
          </p:nvCxnSpPr>
          <p:spPr>
            <a:xfrm>
              <a:off x="7643650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/>
            <p:cNvCxnSpPr/>
            <p:nvPr/>
          </p:nvCxnSpPr>
          <p:spPr>
            <a:xfrm>
              <a:off x="8023511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/>
            <p:cNvCxnSpPr/>
            <p:nvPr/>
          </p:nvCxnSpPr>
          <p:spPr>
            <a:xfrm>
              <a:off x="8367778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/>
            <p:cNvCxnSpPr/>
            <p:nvPr/>
          </p:nvCxnSpPr>
          <p:spPr>
            <a:xfrm>
              <a:off x="8765124" y="3585405"/>
              <a:ext cx="0" cy="24101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2969986" y="3579860"/>
              <a:ext cx="36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组合 280"/>
          <p:cNvGrpSpPr/>
          <p:nvPr/>
        </p:nvGrpSpPr>
        <p:grpSpPr>
          <a:xfrm>
            <a:off x="2957155" y="2468923"/>
            <a:ext cx="369332" cy="936104"/>
            <a:chOff x="2957155" y="2540931"/>
            <a:chExt cx="369332" cy="936104"/>
          </a:xfrm>
        </p:grpSpPr>
        <p:sp>
          <p:nvSpPr>
            <p:cNvPr id="87" name="圆角矩形 86"/>
            <p:cNvSpPr/>
            <p:nvPr/>
          </p:nvSpPr>
          <p:spPr>
            <a:xfrm>
              <a:off x="2969067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57155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质管部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046567" y="2468923"/>
            <a:ext cx="369332" cy="936104"/>
            <a:chOff x="4046567" y="2540931"/>
            <a:chExt cx="369332" cy="936104"/>
          </a:xfrm>
        </p:grpSpPr>
        <p:sp>
          <p:nvSpPr>
            <p:cNvPr id="92" name="圆角矩形 91"/>
            <p:cNvSpPr/>
            <p:nvPr/>
          </p:nvSpPr>
          <p:spPr>
            <a:xfrm>
              <a:off x="4058479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46567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行政人事部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26687" y="2468923"/>
            <a:ext cx="369332" cy="936104"/>
            <a:chOff x="5126687" y="2540931"/>
            <a:chExt cx="369332" cy="936104"/>
          </a:xfrm>
        </p:grpSpPr>
        <p:sp>
          <p:nvSpPr>
            <p:cNvPr id="97" name="圆角矩形 96"/>
            <p:cNvSpPr/>
            <p:nvPr/>
          </p:nvSpPr>
          <p:spPr>
            <a:xfrm>
              <a:off x="5138599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26687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信息管理部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846767" y="2468923"/>
            <a:ext cx="369332" cy="936104"/>
            <a:chOff x="5846767" y="2540931"/>
            <a:chExt cx="369332" cy="936104"/>
          </a:xfrm>
        </p:grpSpPr>
        <p:sp>
          <p:nvSpPr>
            <p:cNvPr id="102" name="圆角矩形 101"/>
            <p:cNvSpPr/>
            <p:nvPr/>
          </p:nvSpPr>
          <p:spPr>
            <a:xfrm>
              <a:off x="5858679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846767" y="2558307"/>
              <a:ext cx="369332" cy="901352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财务部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533806" y="2468923"/>
            <a:ext cx="369332" cy="936104"/>
            <a:chOff x="6533806" y="2540931"/>
            <a:chExt cx="369332" cy="936104"/>
          </a:xfrm>
        </p:grpSpPr>
        <p:sp>
          <p:nvSpPr>
            <p:cNvPr id="107" name="圆角矩形 106"/>
            <p:cNvSpPr/>
            <p:nvPr/>
          </p:nvSpPr>
          <p:spPr>
            <a:xfrm>
              <a:off x="6545717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533806" y="2670384"/>
              <a:ext cx="369332" cy="67719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股份部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45619" y="2468923"/>
            <a:ext cx="369332" cy="936104"/>
            <a:chOff x="7445619" y="2540931"/>
            <a:chExt cx="369332" cy="936104"/>
          </a:xfrm>
        </p:grpSpPr>
        <p:sp>
          <p:nvSpPr>
            <p:cNvPr id="112" name="圆角矩形 111"/>
            <p:cNvSpPr/>
            <p:nvPr/>
          </p:nvSpPr>
          <p:spPr>
            <a:xfrm>
              <a:off x="7466605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445619" y="2670384"/>
              <a:ext cx="369332" cy="67719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营销部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09094" y="2468923"/>
            <a:ext cx="369332" cy="936104"/>
            <a:chOff x="8409094" y="2540931"/>
            <a:chExt cx="369332" cy="936104"/>
          </a:xfrm>
        </p:grpSpPr>
        <p:sp>
          <p:nvSpPr>
            <p:cNvPr id="117" name="圆角矩形 116"/>
            <p:cNvSpPr/>
            <p:nvPr/>
          </p:nvSpPr>
          <p:spPr>
            <a:xfrm>
              <a:off x="8427217" y="2540931"/>
              <a:ext cx="288032" cy="936104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09094" y="2670384"/>
              <a:ext cx="369332" cy="67719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国际部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9215" y="3708994"/>
            <a:ext cx="353943" cy="1080000"/>
            <a:chOff x="259214" y="3781003"/>
            <a:chExt cx="353943" cy="1080000"/>
          </a:xfrm>
        </p:grpSpPr>
        <p:sp>
          <p:nvSpPr>
            <p:cNvPr id="122" name="圆角矩形 121"/>
            <p:cNvSpPr/>
            <p:nvPr/>
          </p:nvSpPr>
          <p:spPr>
            <a:xfrm>
              <a:off x="272506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9214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电子开发部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1544" y="3729042"/>
            <a:ext cx="353943" cy="1039906"/>
            <a:chOff x="621530" y="3801050"/>
            <a:chExt cx="353943" cy="1039906"/>
          </a:xfrm>
        </p:grpSpPr>
        <p:sp>
          <p:nvSpPr>
            <p:cNvPr id="128" name="圆角矩形 127"/>
            <p:cNvSpPr/>
            <p:nvPr/>
          </p:nvSpPr>
          <p:spPr>
            <a:xfrm>
              <a:off x="652838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21530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化工开发部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83852" y="3708994"/>
            <a:ext cx="353943" cy="1080000"/>
            <a:chOff x="983846" y="3781003"/>
            <a:chExt cx="353943" cy="1080000"/>
          </a:xfrm>
        </p:grpSpPr>
        <p:sp>
          <p:nvSpPr>
            <p:cNvPr id="132" name="圆角矩形 131"/>
            <p:cNvSpPr/>
            <p:nvPr/>
          </p:nvSpPr>
          <p:spPr>
            <a:xfrm>
              <a:off x="997138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83846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采购部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46179" y="3708994"/>
            <a:ext cx="353943" cy="1080000"/>
            <a:chOff x="1346162" y="3781003"/>
            <a:chExt cx="353943" cy="1080000"/>
          </a:xfrm>
        </p:grpSpPr>
        <p:sp>
          <p:nvSpPr>
            <p:cNvPr id="137" name="圆角矩形 136"/>
            <p:cNvSpPr/>
            <p:nvPr/>
          </p:nvSpPr>
          <p:spPr>
            <a:xfrm>
              <a:off x="1359454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346162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仓库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1708483" y="3708994"/>
            <a:ext cx="353943" cy="1080000"/>
            <a:chOff x="1708478" y="3781003"/>
            <a:chExt cx="353943" cy="1080000"/>
          </a:xfrm>
        </p:grpSpPr>
        <p:sp>
          <p:nvSpPr>
            <p:cNvPr id="142" name="圆角矩形 141"/>
            <p:cNvSpPr/>
            <p:nvPr/>
          </p:nvSpPr>
          <p:spPr>
            <a:xfrm>
              <a:off x="1721770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708478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生管部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2070834" y="3729042"/>
            <a:ext cx="353943" cy="1039906"/>
            <a:chOff x="2070794" y="3801050"/>
            <a:chExt cx="353943" cy="1039906"/>
          </a:xfrm>
        </p:grpSpPr>
        <p:sp>
          <p:nvSpPr>
            <p:cNvPr id="148" name="圆角矩形 147"/>
            <p:cNvSpPr/>
            <p:nvPr/>
          </p:nvSpPr>
          <p:spPr>
            <a:xfrm>
              <a:off x="2102102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070794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电子厂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6" name="组合 255"/>
          <p:cNvGrpSpPr/>
          <p:nvPr/>
        </p:nvGrpSpPr>
        <p:grpSpPr>
          <a:xfrm>
            <a:off x="2433122" y="3708994"/>
            <a:ext cx="353943" cy="1080000"/>
            <a:chOff x="2433110" y="3781003"/>
            <a:chExt cx="353943" cy="1080000"/>
          </a:xfrm>
        </p:grpSpPr>
        <p:sp>
          <p:nvSpPr>
            <p:cNvPr id="152" name="圆角矩形 151"/>
            <p:cNvSpPr/>
            <p:nvPr/>
          </p:nvSpPr>
          <p:spPr>
            <a:xfrm>
              <a:off x="2446402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433110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生技部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2795436" y="3729042"/>
            <a:ext cx="353943" cy="1039906"/>
            <a:chOff x="2795426" y="3801050"/>
            <a:chExt cx="353943" cy="1039906"/>
          </a:xfrm>
        </p:grpSpPr>
        <p:sp>
          <p:nvSpPr>
            <p:cNvPr id="158" name="圆角矩形 157"/>
            <p:cNvSpPr/>
            <p:nvPr/>
          </p:nvSpPr>
          <p:spPr>
            <a:xfrm>
              <a:off x="2826734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795426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质管部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157763" y="3708994"/>
            <a:ext cx="353943" cy="1080000"/>
            <a:chOff x="3157742" y="3781003"/>
            <a:chExt cx="353943" cy="1080000"/>
          </a:xfrm>
        </p:grpSpPr>
        <p:sp>
          <p:nvSpPr>
            <p:cNvPr id="162" name="圆角矩形 161"/>
            <p:cNvSpPr/>
            <p:nvPr/>
          </p:nvSpPr>
          <p:spPr>
            <a:xfrm>
              <a:off x="3171034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157742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质检部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3520098" y="3729042"/>
            <a:ext cx="353943" cy="1039906"/>
            <a:chOff x="3520058" y="3801050"/>
            <a:chExt cx="353943" cy="1039906"/>
          </a:xfrm>
        </p:grpSpPr>
        <p:sp>
          <p:nvSpPr>
            <p:cNvPr id="168" name="圆角矩形 167"/>
            <p:cNvSpPr/>
            <p:nvPr/>
          </p:nvSpPr>
          <p:spPr>
            <a:xfrm>
              <a:off x="3551366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3520058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行政部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3882384" y="3708994"/>
            <a:ext cx="353943" cy="1080000"/>
            <a:chOff x="3882374" y="3781003"/>
            <a:chExt cx="353943" cy="1080000"/>
          </a:xfrm>
        </p:grpSpPr>
        <p:sp>
          <p:nvSpPr>
            <p:cNvPr id="172" name="圆角矩形 171"/>
            <p:cNvSpPr/>
            <p:nvPr/>
          </p:nvSpPr>
          <p:spPr>
            <a:xfrm>
              <a:off x="3895666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882374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人力资源部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5" name="组合 264"/>
          <p:cNvGrpSpPr/>
          <p:nvPr/>
        </p:nvGrpSpPr>
        <p:grpSpPr>
          <a:xfrm>
            <a:off x="4244730" y="3708994"/>
            <a:ext cx="353943" cy="1080000"/>
            <a:chOff x="4244690" y="3781003"/>
            <a:chExt cx="353943" cy="1080000"/>
          </a:xfrm>
        </p:grpSpPr>
        <p:sp>
          <p:nvSpPr>
            <p:cNvPr id="177" name="圆角矩形 176"/>
            <p:cNvSpPr/>
            <p:nvPr/>
          </p:nvSpPr>
          <p:spPr>
            <a:xfrm>
              <a:off x="4257982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244690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法务部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4607028" y="3729042"/>
            <a:ext cx="353943" cy="1039906"/>
            <a:chOff x="4607006" y="3801050"/>
            <a:chExt cx="353943" cy="1039906"/>
          </a:xfrm>
        </p:grpSpPr>
        <p:sp>
          <p:nvSpPr>
            <p:cNvPr id="183" name="圆角矩形 182"/>
            <p:cNvSpPr/>
            <p:nvPr/>
          </p:nvSpPr>
          <p:spPr>
            <a:xfrm>
              <a:off x="4638314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607006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总务部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4969335" y="3708994"/>
            <a:ext cx="353943" cy="1080000"/>
            <a:chOff x="4969322" y="3781003"/>
            <a:chExt cx="353943" cy="1080000"/>
          </a:xfrm>
        </p:grpSpPr>
        <p:sp>
          <p:nvSpPr>
            <p:cNvPr id="187" name="圆角矩形 186"/>
            <p:cNvSpPr/>
            <p:nvPr/>
          </p:nvSpPr>
          <p:spPr>
            <a:xfrm>
              <a:off x="4982614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969322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电脑室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5331649" y="3729042"/>
            <a:ext cx="353943" cy="1039906"/>
            <a:chOff x="5331638" y="3801050"/>
            <a:chExt cx="353943" cy="1039906"/>
          </a:xfrm>
        </p:grpSpPr>
        <p:sp>
          <p:nvSpPr>
            <p:cNvPr id="193" name="圆角矩形 192"/>
            <p:cNvSpPr/>
            <p:nvPr/>
          </p:nvSpPr>
          <p:spPr>
            <a:xfrm>
              <a:off x="5362946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331638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文管中心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>
            <a:off x="5693963" y="3708994"/>
            <a:ext cx="353943" cy="1080000"/>
            <a:chOff x="5693954" y="3781003"/>
            <a:chExt cx="353943" cy="1080000"/>
          </a:xfrm>
        </p:grpSpPr>
        <p:sp>
          <p:nvSpPr>
            <p:cNvPr id="197" name="圆角矩形 196"/>
            <p:cNvSpPr/>
            <p:nvPr/>
          </p:nvSpPr>
          <p:spPr>
            <a:xfrm>
              <a:off x="5707246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5693954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会计出纳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6056270" y="3708994"/>
            <a:ext cx="353943" cy="1080000"/>
            <a:chOff x="6056270" y="3781003"/>
            <a:chExt cx="353943" cy="1080000"/>
          </a:xfrm>
        </p:grpSpPr>
        <p:sp>
          <p:nvSpPr>
            <p:cNvPr id="202" name="圆角矩形 201"/>
            <p:cNvSpPr/>
            <p:nvPr/>
          </p:nvSpPr>
          <p:spPr>
            <a:xfrm>
              <a:off x="6069562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056270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证券部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6418617" y="3729042"/>
            <a:ext cx="353943" cy="1039906"/>
            <a:chOff x="6418586" y="3801050"/>
            <a:chExt cx="353943" cy="1039906"/>
          </a:xfrm>
        </p:grpSpPr>
        <p:sp>
          <p:nvSpPr>
            <p:cNvPr id="245" name="圆角矩形 244"/>
            <p:cNvSpPr/>
            <p:nvPr/>
          </p:nvSpPr>
          <p:spPr>
            <a:xfrm>
              <a:off x="6449894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6418586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股份制办公室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780924" y="3729042"/>
            <a:ext cx="353943" cy="1039906"/>
            <a:chOff x="6780902" y="3801050"/>
            <a:chExt cx="353943" cy="1039906"/>
          </a:xfrm>
        </p:grpSpPr>
        <p:sp>
          <p:nvSpPr>
            <p:cNvPr id="213" name="圆角矩形 212"/>
            <p:cNvSpPr/>
            <p:nvPr/>
          </p:nvSpPr>
          <p:spPr>
            <a:xfrm>
              <a:off x="6812210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780902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对外投资部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143238" y="3708994"/>
            <a:ext cx="353943" cy="1080000"/>
            <a:chOff x="7143218" y="3781003"/>
            <a:chExt cx="353943" cy="1080000"/>
          </a:xfrm>
        </p:grpSpPr>
        <p:sp>
          <p:nvSpPr>
            <p:cNvPr id="217" name="圆角矩形 216"/>
            <p:cNvSpPr/>
            <p:nvPr/>
          </p:nvSpPr>
          <p:spPr>
            <a:xfrm>
              <a:off x="7156510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143218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商务中心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7505545" y="3708994"/>
            <a:ext cx="353943" cy="1080000"/>
            <a:chOff x="7505534" y="3781003"/>
            <a:chExt cx="353943" cy="1080000"/>
          </a:xfrm>
        </p:grpSpPr>
        <p:sp>
          <p:nvSpPr>
            <p:cNvPr id="222" name="圆角矩形 221"/>
            <p:cNvSpPr/>
            <p:nvPr/>
          </p:nvSpPr>
          <p:spPr>
            <a:xfrm>
              <a:off x="7518826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505534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销售部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>
            <a:off x="7867859" y="3729042"/>
            <a:ext cx="353943" cy="1039906"/>
            <a:chOff x="7867850" y="3801050"/>
            <a:chExt cx="353943" cy="1039906"/>
          </a:xfrm>
        </p:grpSpPr>
        <p:sp>
          <p:nvSpPr>
            <p:cNvPr id="228" name="圆角矩形 227"/>
            <p:cNvSpPr/>
            <p:nvPr/>
          </p:nvSpPr>
          <p:spPr>
            <a:xfrm>
              <a:off x="7899158" y="3801050"/>
              <a:ext cx="252000" cy="1039906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867850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售后服务部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8230206" y="3708994"/>
            <a:ext cx="353943" cy="1080000"/>
            <a:chOff x="8230166" y="3781003"/>
            <a:chExt cx="353943" cy="1080000"/>
          </a:xfrm>
        </p:grpSpPr>
        <p:sp>
          <p:nvSpPr>
            <p:cNvPr id="232" name="圆角矩形 231"/>
            <p:cNvSpPr/>
            <p:nvPr/>
          </p:nvSpPr>
          <p:spPr>
            <a:xfrm>
              <a:off x="8243458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8230166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外贸部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2034537" y="1735326"/>
            <a:ext cx="536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组合 277"/>
          <p:cNvGrpSpPr/>
          <p:nvPr/>
        </p:nvGrpSpPr>
        <p:grpSpPr>
          <a:xfrm>
            <a:off x="8592518" y="3708994"/>
            <a:ext cx="353943" cy="1080000"/>
            <a:chOff x="8592478" y="3781003"/>
            <a:chExt cx="353943" cy="1080000"/>
          </a:xfrm>
        </p:grpSpPr>
        <p:sp>
          <p:nvSpPr>
            <p:cNvPr id="239" name="圆角矩形 238"/>
            <p:cNvSpPr/>
            <p:nvPr/>
          </p:nvSpPr>
          <p:spPr>
            <a:xfrm>
              <a:off x="8605770" y="3781003"/>
              <a:ext cx="288032" cy="10800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8592478" y="3843153"/>
              <a:ext cx="353943" cy="945369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zh-CN" altLang="en-U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加工部</a:t>
              </a:r>
              <a:endPara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CN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企业荣誉</a:t>
            </a:r>
            <a:endParaRPr lang="zh-CN" altLang="en-US" sz="4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1" name="矩形 51"/>
          <p:cNvSpPr>
            <a:spLocks noChangeArrowheads="1"/>
          </p:cNvSpPr>
          <p:nvPr/>
        </p:nvSpPr>
        <p:spPr bwMode="auto">
          <a:xfrm>
            <a:off x="3170071" y="3850920"/>
            <a:ext cx="2803858" cy="3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COMPANY HONOR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33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0482" y="5033317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98083" y="4603518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31840" y="4443958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18756" y="4648436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5" name="KSO_Shape"/>
          <p:cNvSpPr>
            <a:spLocks noChangeAspect="1"/>
          </p:cNvSpPr>
          <p:nvPr/>
        </p:nvSpPr>
        <p:spPr bwMode="auto">
          <a:xfrm>
            <a:off x="4013551" y="1526234"/>
            <a:ext cx="976000" cy="1045516"/>
          </a:xfrm>
          <a:custGeom>
            <a:avLst/>
            <a:gdLst>
              <a:gd name="T0" fmla="*/ 2147483646 w 4409"/>
              <a:gd name="T1" fmla="*/ 2147483646 h 4408"/>
              <a:gd name="T2" fmla="*/ 2147483646 w 4409"/>
              <a:gd name="T3" fmla="*/ 2147483646 h 4408"/>
              <a:gd name="T4" fmla="*/ 2147483646 w 4409"/>
              <a:gd name="T5" fmla="*/ 2147483646 h 4408"/>
              <a:gd name="T6" fmla="*/ 2147483646 w 4409"/>
              <a:gd name="T7" fmla="*/ 2147483646 h 4408"/>
              <a:gd name="T8" fmla="*/ 2147483646 w 4409"/>
              <a:gd name="T9" fmla="*/ 2147483646 h 4408"/>
              <a:gd name="T10" fmla="*/ 2147483646 w 4409"/>
              <a:gd name="T11" fmla="*/ 2147483646 h 4408"/>
              <a:gd name="T12" fmla="*/ 2147483646 w 4409"/>
              <a:gd name="T13" fmla="*/ 2147483646 h 4408"/>
              <a:gd name="T14" fmla="*/ 2147483646 w 4409"/>
              <a:gd name="T15" fmla="*/ 2147483646 h 4408"/>
              <a:gd name="T16" fmla="*/ 481718167 w 4409"/>
              <a:gd name="T17" fmla="*/ 2147483646 h 4408"/>
              <a:gd name="T18" fmla="*/ 321145301 w 4409"/>
              <a:gd name="T19" fmla="*/ 2147483646 h 4408"/>
              <a:gd name="T20" fmla="*/ 2147483646 w 4409"/>
              <a:gd name="T21" fmla="*/ 2147483646 h 4408"/>
              <a:gd name="T22" fmla="*/ 2147483646 w 4409"/>
              <a:gd name="T23" fmla="*/ 2147483646 h 4408"/>
              <a:gd name="T24" fmla="*/ 2147483646 w 4409"/>
              <a:gd name="T25" fmla="*/ 2147483646 h 4408"/>
              <a:gd name="T26" fmla="*/ 2147483646 w 4409"/>
              <a:gd name="T27" fmla="*/ 2147483646 h 4408"/>
              <a:gd name="T28" fmla="*/ 2147483646 w 4409"/>
              <a:gd name="T29" fmla="*/ 2147483646 h 4408"/>
              <a:gd name="T30" fmla="*/ 2147483646 w 4409"/>
              <a:gd name="T31" fmla="*/ 2147483646 h 4408"/>
              <a:gd name="T32" fmla="*/ 2147483646 w 4409"/>
              <a:gd name="T33" fmla="*/ 2147483646 h 4408"/>
              <a:gd name="T34" fmla="*/ 2147483646 w 4409"/>
              <a:gd name="T35" fmla="*/ 2147483646 h 4408"/>
              <a:gd name="T36" fmla="*/ 2147483646 w 4409"/>
              <a:gd name="T37" fmla="*/ 2147483646 h 4408"/>
              <a:gd name="T38" fmla="*/ 2147483646 w 4409"/>
              <a:gd name="T39" fmla="*/ 2147483646 h 4408"/>
              <a:gd name="T40" fmla="*/ 2147483646 w 4409"/>
              <a:gd name="T41" fmla="*/ 2147483646 h 4408"/>
              <a:gd name="T42" fmla="*/ 2147483646 w 4409"/>
              <a:gd name="T43" fmla="*/ 2147483646 h 4408"/>
              <a:gd name="T44" fmla="*/ 2147483646 w 4409"/>
              <a:gd name="T45" fmla="*/ 2147483646 h 4408"/>
              <a:gd name="T46" fmla="*/ 2147483646 w 4409"/>
              <a:gd name="T47" fmla="*/ 2147483646 h 4408"/>
              <a:gd name="T48" fmla="*/ 2147483646 w 4409"/>
              <a:gd name="T49" fmla="*/ 2147483646 h 4408"/>
              <a:gd name="T50" fmla="*/ 2147483646 w 4409"/>
              <a:gd name="T51" fmla="*/ 2147483646 h 4408"/>
              <a:gd name="T52" fmla="*/ 2147483646 w 4409"/>
              <a:gd name="T53" fmla="*/ 2147483646 h 4408"/>
              <a:gd name="T54" fmla="*/ 2147483646 w 4409"/>
              <a:gd name="T55" fmla="*/ 2147483646 h 4408"/>
              <a:gd name="T56" fmla="*/ 2147483646 w 4409"/>
              <a:gd name="T57" fmla="*/ 2147483646 h 4408"/>
              <a:gd name="T58" fmla="*/ 2147483646 w 4409"/>
              <a:gd name="T59" fmla="*/ 2147483646 h 4408"/>
              <a:gd name="T60" fmla="*/ 2147483646 w 4409"/>
              <a:gd name="T61" fmla="*/ 2147483646 h 4408"/>
              <a:gd name="T62" fmla="*/ 2147483646 w 4409"/>
              <a:gd name="T63" fmla="*/ 2147483646 h 4408"/>
              <a:gd name="T64" fmla="*/ 2147483646 w 4409"/>
              <a:gd name="T65" fmla="*/ 2147483646 h 4408"/>
              <a:gd name="T66" fmla="*/ 2147483646 w 4409"/>
              <a:gd name="T67" fmla="*/ 2147483646 h 4408"/>
              <a:gd name="T68" fmla="*/ 2147483646 w 4409"/>
              <a:gd name="T69" fmla="*/ 2147483646 h 4408"/>
              <a:gd name="T70" fmla="*/ 2147483646 w 4409"/>
              <a:gd name="T71" fmla="*/ 2147483646 h 4408"/>
              <a:gd name="T72" fmla="*/ 2147483646 w 4409"/>
              <a:gd name="T73" fmla="*/ 2147483646 h 4408"/>
              <a:gd name="T74" fmla="*/ 2147483646 w 4409"/>
              <a:gd name="T75" fmla="*/ 2147483646 h 4408"/>
              <a:gd name="T76" fmla="*/ 2147483646 w 4409"/>
              <a:gd name="T77" fmla="*/ 2147483646 h 4408"/>
              <a:gd name="T78" fmla="*/ 2147483646 w 4409"/>
              <a:gd name="T79" fmla="*/ 2147483646 h 4408"/>
              <a:gd name="T80" fmla="*/ 2147483646 w 4409"/>
              <a:gd name="T81" fmla="*/ 2147483646 h 4408"/>
              <a:gd name="T82" fmla="*/ 2147483646 w 4409"/>
              <a:gd name="T83" fmla="*/ 2147483646 h 4408"/>
              <a:gd name="T84" fmla="*/ 2147483646 w 4409"/>
              <a:gd name="T85" fmla="*/ 2147483646 h 4408"/>
              <a:gd name="T86" fmla="*/ 2147483646 w 4409"/>
              <a:gd name="T87" fmla="*/ 2147483646 h 4408"/>
              <a:gd name="T88" fmla="*/ 2147483646 w 4409"/>
              <a:gd name="T89" fmla="*/ 2147483646 h 4408"/>
              <a:gd name="T90" fmla="*/ 2147483646 w 4409"/>
              <a:gd name="T91" fmla="*/ 2147483646 h 4408"/>
              <a:gd name="T92" fmla="*/ 2147483646 w 4409"/>
              <a:gd name="T93" fmla="*/ 2147483646 h 4408"/>
              <a:gd name="T94" fmla="*/ 2147483646 w 4409"/>
              <a:gd name="T95" fmla="*/ 2147483646 h 4408"/>
              <a:gd name="T96" fmla="*/ 2147483646 w 4409"/>
              <a:gd name="T97" fmla="*/ 2147483646 h 4408"/>
              <a:gd name="T98" fmla="*/ 2147483646 w 4409"/>
              <a:gd name="T99" fmla="*/ 2147483646 h 4408"/>
              <a:gd name="T100" fmla="*/ 2147483646 w 4409"/>
              <a:gd name="T101" fmla="*/ 2147483646 h 4408"/>
              <a:gd name="T102" fmla="*/ 2147483646 w 4409"/>
              <a:gd name="T103" fmla="*/ 2147483646 h 4408"/>
              <a:gd name="T104" fmla="*/ 2147483646 w 4409"/>
              <a:gd name="T105" fmla="*/ 2147483646 h 4408"/>
              <a:gd name="T106" fmla="*/ 2147483646 w 4409"/>
              <a:gd name="T107" fmla="*/ 2147483646 h 4408"/>
              <a:gd name="T108" fmla="*/ 2147483646 w 4409"/>
              <a:gd name="T109" fmla="*/ 2147483646 h 4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09" h="4408">
                <a:moveTo>
                  <a:pt x="3025" y="2127"/>
                </a:moveTo>
                <a:lnTo>
                  <a:pt x="3025" y="2127"/>
                </a:lnTo>
                <a:lnTo>
                  <a:pt x="3097" y="2107"/>
                </a:lnTo>
                <a:lnTo>
                  <a:pt x="3179" y="2081"/>
                </a:lnTo>
                <a:lnTo>
                  <a:pt x="3271" y="2053"/>
                </a:lnTo>
                <a:lnTo>
                  <a:pt x="3375" y="2020"/>
                </a:lnTo>
                <a:lnTo>
                  <a:pt x="3429" y="2002"/>
                </a:lnTo>
                <a:lnTo>
                  <a:pt x="3481" y="1982"/>
                </a:lnTo>
                <a:lnTo>
                  <a:pt x="3532" y="1961"/>
                </a:lnTo>
                <a:lnTo>
                  <a:pt x="3580" y="1938"/>
                </a:lnTo>
                <a:lnTo>
                  <a:pt x="3626" y="1914"/>
                </a:lnTo>
                <a:lnTo>
                  <a:pt x="3672" y="1889"/>
                </a:lnTo>
                <a:lnTo>
                  <a:pt x="3715" y="1861"/>
                </a:lnTo>
                <a:lnTo>
                  <a:pt x="3756" y="1834"/>
                </a:lnTo>
                <a:lnTo>
                  <a:pt x="3797" y="1804"/>
                </a:lnTo>
                <a:lnTo>
                  <a:pt x="3834" y="1774"/>
                </a:lnTo>
                <a:lnTo>
                  <a:pt x="3871" y="1744"/>
                </a:lnTo>
                <a:lnTo>
                  <a:pt x="3906" y="1711"/>
                </a:lnTo>
                <a:lnTo>
                  <a:pt x="3940" y="1679"/>
                </a:lnTo>
                <a:lnTo>
                  <a:pt x="3971" y="1644"/>
                </a:lnTo>
                <a:lnTo>
                  <a:pt x="4002" y="1610"/>
                </a:lnTo>
                <a:lnTo>
                  <a:pt x="4031" y="1575"/>
                </a:lnTo>
                <a:lnTo>
                  <a:pt x="4059" y="1539"/>
                </a:lnTo>
                <a:lnTo>
                  <a:pt x="4085" y="1502"/>
                </a:lnTo>
                <a:lnTo>
                  <a:pt x="4110" y="1466"/>
                </a:lnTo>
                <a:lnTo>
                  <a:pt x="4134" y="1428"/>
                </a:lnTo>
                <a:lnTo>
                  <a:pt x="4157" y="1390"/>
                </a:lnTo>
                <a:lnTo>
                  <a:pt x="4177" y="1351"/>
                </a:lnTo>
                <a:lnTo>
                  <a:pt x="4198" y="1312"/>
                </a:lnTo>
                <a:lnTo>
                  <a:pt x="4217" y="1274"/>
                </a:lnTo>
                <a:lnTo>
                  <a:pt x="4234" y="1235"/>
                </a:lnTo>
                <a:lnTo>
                  <a:pt x="4251" y="1196"/>
                </a:lnTo>
                <a:lnTo>
                  <a:pt x="4267" y="1156"/>
                </a:lnTo>
                <a:lnTo>
                  <a:pt x="4281" y="1117"/>
                </a:lnTo>
                <a:lnTo>
                  <a:pt x="4295" y="1078"/>
                </a:lnTo>
                <a:lnTo>
                  <a:pt x="4307" y="1039"/>
                </a:lnTo>
                <a:lnTo>
                  <a:pt x="4319" y="1000"/>
                </a:lnTo>
                <a:lnTo>
                  <a:pt x="4329" y="961"/>
                </a:lnTo>
                <a:lnTo>
                  <a:pt x="4340" y="923"/>
                </a:lnTo>
                <a:lnTo>
                  <a:pt x="4349" y="884"/>
                </a:lnTo>
                <a:lnTo>
                  <a:pt x="4357" y="847"/>
                </a:lnTo>
                <a:lnTo>
                  <a:pt x="4365" y="809"/>
                </a:lnTo>
                <a:lnTo>
                  <a:pt x="4377" y="736"/>
                </a:lnTo>
                <a:lnTo>
                  <a:pt x="4387" y="665"/>
                </a:lnTo>
                <a:lnTo>
                  <a:pt x="4395" y="598"/>
                </a:lnTo>
                <a:lnTo>
                  <a:pt x="4401" y="534"/>
                </a:lnTo>
                <a:lnTo>
                  <a:pt x="4405" y="474"/>
                </a:lnTo>
                <a:lnTo>
                  <a:pt x="4407" y="418"/>
                </a:lnTo>
                <a:lnTo>
                  <a:pt x="4409" y="367"/>
                </a:lnTo>
                <a:lnTo>
                  <a:pt x="4409" y="321"/>
                </a:lnTo>
                <a:lnTo>
                  <a:pt x="4409" y="281"/>
                </a:lnTo>
                <a:lnTo>
                  <a:pt x="4407" y="247"/>
                </a:lnTo>
                <a:lnTo>
                  <a:pt x="4404" y="201"/>
                </a:lnTo>
                <a:lnTo>
                  <a:pt x="4403" y="183"/>
                </a:lnTo>
                <a:lnTo>
                  <a:pt x="3786" y="183"/>
                </a:lnTo>
                <a:lnTo>
                  <a:pt x="3491" y="183"/>
                </a:lnTo>
                <a:lnTo>
                  <a:pt x="3491" y="0"/>
                </a:lnTo>
                <a:lnTo>
                  <a:pt x="919" y="0"/>
                </a:lnTo>
                <a:lnTo>
                  <a:pt x="919" y="183"/>
                </a:lnTo>
                <a:lnTo>
                  <a:pt x="624" y="183"/>
                </a:lnTo>
                <a:lnTo>
                  <a:pt x="6" y="183"/>
                </a:lnTo>
                <a:lnTo>
                  <a:pt x="5" y="201"/>
                </a:lnTo>
                <a:lnTo>
                  <a:pt x="2" y="247"/>
                </a:lnTo>
                <a:lnTo>
                  <a:pt x="1" y="282"/>
                </a:lnTo>
                <a:lnTo>
                  <a:pt x="0" y="321"/>
                </a:lnTo>
                <a:lnTo>
                  <a:pt x="1" y="367"/>
                </a:lnTo>
                <a:lnTo>
                  <a:pt x="2" y="419"/>
                </a:lnTo>
                <a:lnTo>
                  <a:pt x="4" y="475"/>
                </a:lnTo>
                <a:lnTo>
                  <a:pt x="8" y="535"/>
                </a:lnTo>
                <a:lnTo>
                  <a:pt x="14" y="599"/>
                </a:lnTo>
                <a:lnTo>
                  <a:pt x="22" y="667"/>
                </a:lnTo>
                <a:lnTo>
                  <a:pt x="32" y="737"/>
                </a:lnTo>
                <a:lnTo>
                  <a:pt x="45" y="811"/>
                </a:lnTo>
                <a:lnTo>
                  <a:pt x="52" y="848"/>
                </a:lnTo>
                <a:lnTo>
                  <a:pt x="61" y="886"/>
                </a:lnTo>
                <a:lnTo>
                  <a:pt x="69" y="924"/>
                </a:lnTo>
                <a:lnTo>
                  <a:pt x="79" y="962"/>
                </a:lnTo>
                <a:lnTo>
                  <a:pt x="91" y="1002"/>
                </a:lnTo>
                <a:lnTo>
                  <a:pt x="102" y="1041"/>
                </a:lnTo>
                <a:lnTo>
                  <a:pt x="115" y="1080"/>
                </a:lnTo>
                <a:lnTo>
                  <a:pt x="128" y="1120"/>
                </a:lnTo>
                <a:lnTo>
                  <a:pt x="142" y="1158"/>
                </a:lnTo>
                <a:lnTo>
                  <a:pt x="159" y="1198"/>
                </a:lnTo>
                <a:lnTo>
                  <a:pt x="175" y="1237"/>
                </a:lnTo>
                <a:lnTo>
                  <a:pt x="193" y="1276"/>
                </a:lnTo>
                <a:lnTo>
                  <a:pt x="211" y="1315"/>
                </a:lnTo>
                <a:lnTo>
                  <a:pt x="232" y="1354"/>
                </a:lnTo>
                <a:lnTo>
                  <a:pt x="253" y="1392"/>
                </a:lnTo>
                <a:lnTo>
                  <a:pt x="275" y="1430"/>
                </a:lnTo>
                <a:lnTo>
                  <a:pt x="299" y="1468"/>
                </a:lnTo>
                <a:lnTo>
                  <a:pt x="324" y="1504"/>
                </a:lnTo>
                <a:lnTo>
                  <a:pt x="350" y="1541"/>
                </a:lnTo>
                <a:lnTo>
                  <a:pt x="378" y="1577"/>
                </a:lnTo>
                <a:lnTo>
                  <a:pt x="407" y="1612"/>
                </a:lnTo>
                <a:lnTo>
                  <a:pt x="438" y="1646"/>
                </a:lnTo>
                <a:lnTo>
                  <a:pt x="470" y="1681"/>
                </a:lnTo>
                <a:lnTo>
                  <a:pt x="503" y="1713"/>
                </a:lnTo>
                <a:lnTo>
                  <a:pt x="538" y="1746"/>
                </a:lnTo>
                <a:lnTo>
                  <a:pt x="574" y="1776"/>
                </a:lnTo>
                <a:lnTo>
                  <a:pt x="613" y="1806"/>
                </a:lnTo>
                <a:lnTo>
                  <a:pt x="653" y="1835"/>
                </a:lnTo>
                <a:lnTo>
                  <a:pt x="694" y="1863"/>
                </a:lnTo>
                <a:lnTo>
                  <a:pt x="738" y="1890"/>
                </a:lnTo>
                <a:lnTo>
                  <a:pt x="782" y="1915"/>
                </a:lnTo>
                <a:lnTo>
                  <a:pt x="829" y="1939"/>
                </a:lnTo>
                <a:lnTo>
                  <a:pt x="878" y="1962"/>
                </a:lnTo>
                <a:lnTo>
                  <a:pt x="928" y="1983"/>
                </a:lnTo>
                <a:lnTo>
                  <a:pt x="981" y="2002"/>
                </a:lnTo>
                <a:lnTo>
                  <a:pt x="1035" y="2020"/>
                </a:lnTo>
                <a:lnTo>
                  <a:pt x="1137" y="2053"/>
                </a:lnTo>
                <a:lnTo>
                  <a:pt x="1230" y="2080"/>
                </a:lnTo>
                <a:lnTo>
                  <a:pt x="1311" y="2105"/>
                </a:lnTo>
                <a:lnTo>
                  <a:pt x="1384" y="2125"/>
                </a:lnTo>
                <a:lnTo>
                  <a:pt x="1417" y="2164"/>
                </a:lnTo>
                <a:lnTo>
                  <a:pt x="1452" y="2203"/>
                </a:lnTo>
                <a:lnTo>
                  <a:pt x="1488" y="2241"/>
                </a:lnTo>
                <a:lnTo>
                  <a:pt x="1525" y="2275"/>
                </a:lnTo>
                <a:lnTo>
                  <a:pt x="1562" y="2309"/>
                </a:lnTo>
                <a:lnTo>
                  <a:pt x="1600" y="2340"/>
                </a:lnTo>
                <a:lnTo>
                  <a:pt x="1639" y="2370"/>
                </a:lnTo>
                <a:lnTo>
                  <a:pt x="1679" y="2398"/>
                </a:lnTo>
                <a:lnTo>
                  <a:pt x="1720" y="2424"/>
                </a:lnTo>
                <a:lnTo>
                  <a:pt x="1761" y="2449"/>
                </a:lnTo>
                <a:lnTo>
                  <a:pt x="1803" y="2471"/>
                </a:lnTo>
                <a:lnTo>
                  <a:pt x="1845" y="2490"/>
                </a:lnTo>
                <a:lnTo>
                  <a:pt x="1888" y="2508"/>
                </a:lnTo>
                <a:lnTo>
                  <a:pt x="1933" y="2525"/>
                </a:lnTo>
                <a:lnTo>
                  <a:pt x="1976" y="2538"/>
                </a:lnTo>
                <a:lnTo>
                  <a:pt x="2021" y="2549"/>
                </a:lnTo>
                <a:lnTo>
                  <a:pt x="2021" y="3864"/>
                </a:lnTo>
                <a:lnTo>
                  <a:pt x="1963" y="3868"/>
                </a:lnTo>
                <a:lnTo>
                  <a:pt x="1906" y="3873"/>
                </a:lnTo>
                <a:lnTo>
                  <a:pt x="1850" y="3880"/>
                </a:lnTo>
                <a:lnTo>
                  <a:pt x="1795" y="3887"/>
                </a:lnTo>
                <a:lnTo>
                  <a:pt x="1741" y="3895"/>
                </a:lnTo>
                <a:lnTo>
                  <a:pt x="1688" y="3904"/>
                </a:lnTo>
                <a:lnTo>
                  <a:pt x="1636" y="3915"/>
                </a:lnTo>
                <a:lnTo>
                  <a:pt x="1587" y="3926"/>
                </a:lnTo>
                <a:lnTo>
                  <a:pt x="1537" y="3939"/>
                </a:lnTo>
                <a:lnTo>
                  <a:pt x="1489" y="3951"/>
                </a:lnTo>
                <a:lnTo>
                  <a:pt x="1444" y="3965"/>
                </a:lnTo>
                <a:lnTo>
                  <a:pt x="1399" y="3980"/>
                </a:lnTo>
                <a:lnTo>
                  <a:pt x="1355" y="3995"/>
                </a:lnTo>
                <a:lnTo>
                  <a:pt x="1314" y="4012"/>
                </a:lnTo>
                <a:lnTo>
                  <a:pt x="1274" y="4029"/>
                </a:lnTo>
                <a:lnTo>
                  <a:pt x="1237" y="4046"/>
                </a:lnTo>
                <a:lnTo>
                  <a:pt x="1200" y="4065"/>
                </a:lnTo>
                <a:lnTo>
                  <a:pt x="1166" y="4085"/>
                </a:lnTo>
                <a:lnTo>
                  <a:pt x="1134" y="4104"/>
                </a:lnTo>
                <a:lnTo>
                  <a:pt x="1104" y="4124"/>
                </a:lnTo>
                <a:lnTo>
                  <a:pt x="1076" y="4146"/>
                </a:lnTo>
                <a:lnTo>
                  <a:pt x="1049" y="4167"/>
                </a:lnTo>
                <a:lnTo>
                  <a:pt x="1026" y="4189"/>
                </a:lnTo>
                <a:lnTo>
                  <a:pt x="1004" y="4211"/>
                </a:lnTo>
                <a:lnTo>
                  <a:pt x="984" y="4235"/>
                </a:lnTo>
                <a:lnTo>
                  <a:pt x="968" y="4259"/>
                </a:lnTo>
                <a:lnTo>
                  <a:pt x="953" y="4282"/>
                </a:lnTo>
                <a:lnTo>
                  <a:pt x="947" y="4295"/>
                </a:lnTo>
                <a:lnTo>
                  <a:pt x="941" y="4307"/>
                </a:lnTo>
                <a:lnTo>
                  <a:pt x="936" y="4320"/>
                </a:lnTo>
                <a:lnTo>
                  <a:pt x="931" y="4332"/>
                </a:lnTo>
                <a:lnTo>
                  <a:pt x="927" y="4344"/>
                </a:lnTo>
                <a:lnTo>
                  <a:pt x="924" y="4358"/>
                </a:lnTo>
                <a:lnTo>
                  <a:pt x="922" y="4370"/>
                </a:lnTo>
                <a:lnTo>
                  <a:pt x="920" y="4383"/>
                </a:lnTo>
                <a:lnTo>
                  <a:pt x="919" y="4396"/>
                </a:lnTo>
                <a:lnTo>
                  <a:pt x="919" y="4408"/>
                </a:lnTo>
                <a:lnTo>
                  <a:pt x="3491" y="4408"/>
                </a:lnTo>
                <a:lnTo>
                  <a:pt x="3491" y="4396"/>
                </a:lnTo>
                <a:lnTo>
                  <a:pt x="3490" y="4383"/>
                </a:lnTo>
                <a:lnTo>
                  <a:pt x="3488" y="4370"/>
                </a:lnTo>
                <a:lnTo>
                  <a:pt x="3486" y="4358"/>
                </a:lnTo>
                <a:lnTo>
                  <a:pt x="3482" y="4344"/>
                </a:lnTo>
                <a:lnTo>
                  <a:pt x="3478" y="4332"/>
                </a:lnTo>
                <a:lnTo>
                  <a:pt x="3474" y="4320"/>
                </a:lnTo>
                <a:lnTo>
                  <a:pt x="3469" y="4307"/>
                </a:lnTo>
                <a:lnTo>
                  <a:pt x="3463" y="4295"/>
                </a:lnTo>
                <a:lnTo>
                  <a:pt x="3457" y="4282"/>
                </a:lnTo>
                <a:lnTo>
                  <a:pt x="3443" y="4259"/>
                </a:lnTo>
                <a:lnTo>
                  <a:pt x="3426" y="4235"/>
                </a:lnTo>
                <a:lnTo>
                  <a:pt x="3406" y="4211"/>
                </a:lnTo>
                <a:lnTo>
                  <a:pt x="3384" y="4189"/>
                </a:lnTo>
                <a:lnTo>
                  <a:pt x="3361" y="4167"/>
                </a:lnTo>
                <a:lnTo>
                  <a:pt x="3334" y="4146"/>
                </a:lnTo>
                <a:lnTo>
                  <a:pt x="3306" y="4124"/>
                </a:lnTo>
                <a:lnTo>
                  <a:pt x="3276" y="4104"/>
                </a:lnTo>
                <a:lnTo>
                  <a:pt x="3244" y="4085"/>
                </a:lnTo>
                <a:lnTo>
                  <a:pt x="3210" y="4065"/>
                </a:lnTo>
                <a:lnTo>
                  <a:pt x="3173" y="4046"/>
                </a:lnTo>
                <a:lnTo>
                  <a:pt x="3136" y="4029"/>
                </a:lnTo>
                <a:lnTo>
                  <a:pt x="3096" y="4012"/>
                </a:lnTo>
                <a:lnTo>
                  <a:pt x="3054" y="3995"/>
                </a:lnTo>
                <a:lnTo>
                  <a:pt x="3011" y="3980"/>
                </a:lnTo>
                <a:lnTo>
                  <a:pt x="2966" y="3965"/>
                </a:lnTo>
                <a:lnTo>
                  <a:pt x="2921" y="3951"/>
                </a:lnTo>
                <a:lnTo>
                  <a:pt x="2873" y="3939"/>
                </a:lnTo>
                <a:lnTo>
                  <a:pt x="2823" y="3926"/>
                </a:lnTo>
                <a:lnTo>
                  <a:pt x="2773" y="3915"/>
                </a:lnTo>
                <a:lnTo>
                  <a:pt x="2722" y="3904"/>
                </a:lnTo>
                <a:lnTo>
                  <a:pt x="2669" y="3895"/>
                </a:lnTo>
                <a:lnTo>
                  <a:pt x="2615" y="3887"/>
                </a:lnTo>
                <a:lnTo>
                  <a:pt x="2559" y="3880"/>
                </a:lnTo>
                <a:lnTo>
                  <a:pt x="2504" y="3873"/>
                </a:lnTo>
                <a:lnTo>
                  <a:pt x="2447" y="3868"/>
                </a:lnTo>
                <a:lnTo>
                  <a:pt x="2389" y="3864"/>
                </a:lnTo>
                <a:lnTo>
                  <a:pt x="2389" y="2549"/>
                </a:lnTo>
                <a:lnTo>
                  <a:pt x="2434" y="2538"/>
                </a:lnTo>
                <a:lnTo>
                  <a:pt x="2477" y="2525"/>
                </a:lnTo>
                <a:lnTo>
                  <a:pt x="2521" y="2508"/>
                </a:lnTo>
                <a:lnTo>
                  <a:pt x="2565" y="2491"/>
                </a:lnTo>
                <a:lnTo>
                  <a:pt x="2607" y="2471"/>
                </a:lnTo>
                <a:lnTo>
                  <a:pt x="2649" y="2449"/>
                </a:lnTo>
                <a:lnTo>
                  <a:pt x="2689" y="2425"/>
                </a:lnTo>
                <a:lnTo>
                  <a:pt x="2730" y="2399"/>
                </a:lnTo>
                <a:lnTo>
                  <a:pt x="2769" y="2370"/>
                </a:lnTo>
                <a:lnTo>
                  <a:pt x="2809" y="2341"/>
                </a:lnTo>
                <a:lnTo>
                  <a:pt x="2846" y="2310"/>
                </a:lnTo>
                <a:lnTo>
                  <a:pt x="2884" y="2276"/>
                </a:lnTo>
                <a:lnTo>
                  <a:pt x="2921" y="2242"/>
                </a:lnTo>
                <a:lnTo>
                  <a:pt x="2956" y="2205"/>
                </a:lnTo>
                <a:lnTo>
                  <a:pt x="2992" y="2167"/>
                </a:lnTo>
                <a:lnTo>
                  <a:pt x="3025" y="2127"/>
                </a:lnTo>
                <a:close/>
                <a:moveTo>
                  <a:pt x="3491" y="791"/>
                </a:moveTo>
                <a:lnTo>
                  <a:pt x="3491" y="367"/>
                </a:lnTo>
                <a:lnTo>
                  <a:pt x="3786" y="367"/>
                </a:lnTo>
                <a:lnTo>
                  <a:pt x="4226" y="367"/>
                </a:lnTo>
                <a:lnTo>
                  <a:pt x="4226" y="403"/>
                </a:lnTo>
                <a:lnTo>
                  <a:pt x="4225" y="441"/>
                </a:lnTo>
                <a:lnTo>
                  <a:pt x="4223" y="482"/>
                </a:lnTo>
                <a:lnTo>
                  <a:pt x="4220" y="525"/>
                </a:lnTo>
                <a:lnTo>
                  <a:pt x="4216" y="570"/>
                </a:lnTo>
                <a:lnTo>
                  <a:pt x="4211" y="617"/>
                </a:lnTo>
                <a:lnTo>
                  <a:pt x="4205" y="665"/>
                </a:lnTo>
                <a:lnTo>
                  <a:pt x="4198" y="716"/>
                </a:lnTo>
                <a:lnTo>
                  <a:pt x="4188" y="767"/>
                </a:lnTo>
                <a:lnTo>
                  <a:pt x="4177" y="819"/>
                </a:lnTo>
                <a:lnTo>
                  <a:pt x="4165" y="873"/>
                </a:lnTo>
                <a:lnTo>
                  <a:pt x="4152" y="927"/>
                </a:lnTo>
                <a:lnTo>
                  <a:pt x="4136" y="982"/>
                </a:lnTo>
                <a:lnTo>
                  <a:pt x="4117" y="1037"/>
                </a:lnTo>
                <a:lnTo>
                  <a:pt x="4097" y="1091"/>
                </a:lnTo>
                <a:lnTo>
                  <a:pt x="4075" y="1146"/>
                </a:lnTo>
                <a:lnTo>
                  <a:pt x="4050" y="1201"/>
                </a:lnTo>
                <a:lnTo>
                  <a:pt x="4037" y="1227"/>
                </a:lnTo>
                <a:lnTo>
                  <a:pt x="4023" y="1255"/>
                </a:lnTo>
                <a:lnTo>
                  <a:pt x="4009" y="1281"/>
                </a:lnTo>
                <a:lnTo>
                  <a:pt x="3994" y="1307"/>
                </a:lnTo>
                <a:lnTo>
                  <a:pt x="3977" y="1334"/>
                </a:lnTo>
                <a:lnTo>
                  <a:pt x="3961" y="1360"/>
                </a:lnTo>
                <a:lnTo>
                  <a:pt x="3944" y="1385"/>
                </a:lnTo>
                <a:lnTo>
                  <a:pt x="3926" y="1412"/>
                </a:lnTo>
                <a:lnTo>
                  <a:pt x="3907" y="1436"/>
                </a:lnTo>
                <a:lnTo>
                  <a:pt x="3887" y="1462"/>
                </a:lnTo>
                <a:lnTo>
                  <a:pt x="3867" y="1486"/>
                </a:lnTo>
                <a:lnTo>
                  <a:pt x="3847" y="1510"/>
                </a:lnTo>
                <a:lnTo>
                  <a:pt x="3824" y="1534"/>
                </a:lnTo>
                <a:lnTo>
                  <a:pt x="3802" y="1557"/>
                </a:lnTo>
                <a:lnTo>
                  <a:pt x="3779" y="1579"/>
                </a:lnTo>
                <a:lnTo>
                  <a:pt x="3754" y="1602"/>
                </a:lnTo>
                <a:lnTo>
                  <a:pt x="3729" y="1623"/>
                </a:lnTo>
                <a:lnTo>
                  <a:pt x="3703" y="1644"/>
                </a:lnTo>
                <a:lnTo>
                  <a:pt x="3676" y="1664"/>
                </a:lnTo>
                <a:lnTo>
                  <a:pt x="3649" y="1685"/>
                </a:lnTo>
                <a:lnTo>
                  <a:pt x="3619" y="1704"/>
                </a:lnTo>
                <a:lnTo>
                  <a:pt x="3590" y="1722"/>
                </a:lnTo>
                <a:lnTo>
                  <a:pt x="3560" y="1740"/>
                </a:lnTo>
                <a:lnTo>
                  <a:pt x="3528" y="1758"/>
                </a:lnTo>
                <a:lnTo>
                  <a:pt x="3496" y="1775"/>
                </a:lnTo>
                <a:lnTo>
                  <a:pt x="3462" y="1790"/>
                </a:lnTo>
                <a:lnTo>
                  <a:pt x="3428" y="1805"/>
                </a:lnTo>
                <a:lnTo>
                  <a:pt x="3392" y="1820"/>
                </a:lnTo>
                <a:lnTo>
                  <a:pt x="3357" y="1833"/>
                </a:lnTo>
                <a:lnTo>
                  <a:pt x="3319" y="1846"/>
                </a:lnTo>
                <a:lnTo>
                  <a:pt x="3192" y="1886"/>
                </a:lnTo>
                <a:lnTo>
                  <a:pt x="3227" y="1825"/>
                </a:lnTo>
                <a:lnTo>
                  <a:pt x="3258" y="1763"/>
                </a:lnTo>
                <a:lnTo>
                  <a:pt x="3289" y="1700"/>
                </a:lnTo>
                <a:lnTo>
                  <a:pt x="3317" y="1635"/>
                </a:lnTo>
                <a:lnTo>
                  <a:pt x="3345" y="1569"/>
                </a:lnTo>
                <a:lnTo>
                  <a:pt x="3369" y="1501"/>
                </a:lnTo>
                <a:lnTo>
                  <a:pt x="3391" y="1433"/>
                </a:lnTo>
                <a:lnTo>
                  <a:pt x="3411" y="1364"/>
                </a:lnTo>
                <a:lnTo>
                  <a:pt x="3430" y="1294"/>
                </a:lnTo>
                <a:lnTo>
                  <a:pt x="3446" y="1223"/>
                </a:lnTo>
                <a:lnTo>
                  <a:pt x="3459" y="1152"/>
                </a:lnTo>
                <a:lnTo>
                  <a:pt x="3470" y="1080"/>
                </a:lnTo>
                <a:lnTo>
                  <a:pt x="3475" y="1044"/>
                </a:lnTo>
                <a:lnTo>
                  <a:pt x="3479" y="1008"/>
                </a:lnTo>
                <a:lnTo>
                  <a:pt x="3482" y="972"/>
                </a:lnTo>
                <a:lnTo>
                  <a:pt x="3486" y="936"/>
                </a:lnTo>
                <a:lnTo>
                  <a:pt x="3488" y="900"/>
                </a:lnTo>
                <a:lnTo>
                  <a:pt x="3490" y="863"/>
                </a:lnTo>
                <a:lnTo>
                  <a:pt x="3491" y="828"/>
                </a:lnTo>
                <a:lnTo>
                  <a:pt x="3491" y="791"/>
                </a:lnTo>
                <a:close/>
                <a:moveTo>
                  <a:pt x="1091" y="1846"/>
                </a:moveTo>
                <a:lnTo>
                  <a:pt x="1091" y="1846"/>
                </a:lnTo>
                <a:lnTo>
                  <a:pt x="1053" y="1833"/>
                </a:lnTo>
                <a:lnTo>
                  <a:pt x="1017" y="1820"/>
                </a:lnTo>
                <a:lnTo>
                  <a:pt x="981" y="1805"/>
                </a:lnTo>
                <a:lnTo>
                  <a:pt x="947" y="1791"/>
                </a:lnTo>
                <a:lnTo>
                  <a:pt x="913" y="1775"/>
                </a:lnTo>
                <a:lnTo>
                  <a:pt x="881" y="1759"/>
                </a:lnTo>
                <a:lnTo>
                  <a:pt x="849" y="1741"/>
                </a:lnTo>
                <a:lnTo>
                  <a:pt x="819" y="1723"/>
                </a:lnTo>
                <a:lnTo>
                  <a:pt x="789" y="1705"/>
                </a:lnTo>
                <a:lnTo>
                  <a:pt x="760" y="1686"/>
                </a:lnTo>
                <a:lnTo>
                  <a:pt x="733" y="1665"/>
                </a:lnTo>
                <a:lnTo>
                  <a:pt x="705" y="1645"/>
                </a:lnTo>
                <a:lnTo>
                  <a:pt x="680" y="1624"/>
                </a:lnTo>
                <a:lnTo>
                  <a:pt x="655" y="1603"/>
                </a:lnTo>
                <a:lnTo>
                  <a:pt x="630" y="1580"/>
                </a:lnTo>
                <a:lnTo>
                  <a:pt x="607" y="1558"/>
                </a:lnTo>
                <a:lnTo>
                  <a:pt x="585" y="1535"/>
                </a:lnTo>
                <a:lnTo>
                  <a:pt x="562" y="1511"/>
                </a:lnTo>
                <a:lnTo>
                  <a:pt x="541" y="1487"/>
                </a:lnTo>
                <a:lnTo>
                  <a:pt x="521" y="1463"/>
                </a:lnTo>
                <a:lnTo>
                  <a:pt x="501" y="1438"/>
                </a:lnTo>
                <a:lnTo>
                  <a:pt x="483" y="1413"/>
                </a:lnTo>
                <a:lnTo>
                  <a:pt x="465" y="1387"/>
                </a:lnTo>
                <a:lnTo>
                  <a:pt x="448" y="1361"/>
                </a:lnTo>
                <a:lnTo>
                  <a:pt x="431" y="1336"/>
                </a:lnTo>
                <a:lnTo>
                  <a:pt x="415" y="1309"/>
                </a:lnTo>
                <a:lnTo>
                  <a:pt x="400" y="1283"/>
                </a:lnTo>
                <a:lnTo>
                  <a:pt x="386" y="1256"/>
                </a:lnTo>
                <a:lnTo>
                  <a:pt x="372" y="1229"/>
                </a:lnTo>
                <a:lnTo>
                  <a:pt x="358" y="1202"/>
                </a:lnTo>
                <a:lnTo>
                  <a:pt x="334" y="1147"/>
                </a:lnTo>
                <a:lnTo>
                  <a:pt x="312" y="1092"/>
                </a:lnTo>
                <a:lnTo>
                  <a:pt x="291" y="1038"/>
                </a:lnTo>
                <a:lnTo>
                  <a:pt x="273" y="983"/>
                </a:lnTo>
                <a:lnTo>
                  <a:pt x="258" y="928"/>
                </a:lnTo>
                <a:lnTo>
                  <a:pt x="244" y="874"/>
                </a:lnTo>
                <a:lnTo>
                  <a:pt x="232" y="820"/>
                </a:lnTo>
                <a:lnTo>
                  <a:pt x="221" y="768"/>
                </a:lnTo>
                <a:lnTo>
                  <a:pt x="212" y="716"/>
                </a:lnTo>
                <a:lnTo>
                  <a:pt x="204" y="666"/>
                </a:lnTo>
                <a:lnTo>
                  <a:pt x="198" y="618"/>
                </a:lnTo>
                <a:lnTo>
                  <a:pt x="194" y="570"/>
                </a:lnTo>
                <a:lnTo>
                  <a:pt x="190" y="525"/>
                </a:lnTo>
                <a:lnTo>
                  <a:pt x="187" y="482"/>
                </a:lnTo>
                <a:lnTo>
                  <a:pt x="185" y="441"/>
                </a:lnTo>
                <a:lnTo>
                  <a:pt x="184" y="404"/>
                </a:lnTo>
                <a:lnTo>
                  <a:pt x="184" y="367"/>
                </a:lnTo>
                <a:lnTo>
                  <a:pt x="624" y="367"/>
                </a:lnTo>
                <a:lnTo>
                  <a:pt x="919" y="367"/>
                </a:lnTo>
                <a:lnTo>
                  <a:pt x="919" y="791"/>
                </a:lnTo>
                <a:lnTo>
                  <a:pt x="919" y="828"/>
                </a:lnTo>
                <a:lnTo>
                  <a:pt x="920" y="863"/>
                </a:lnTo>
                <a:lnTo>
                  <a:pt x="922" y="900"/>
                </a:lnTo>
                <a:lnTo>
                  <a:pt x="924" y="936"/>
                </a:lnTo>
                <a:lnTo>
                  <a:pt x="927" y="972"/>
                </a:lnTo>
                <a:lnTo>
                  <a:pt x="930" y="1008"/>
                </a:lnTo>
                <a:lnTo>
                  <a:pt x="935" y="1044"/>
                </a:lnTo>
                <a:lnTo>
                  <a:pt x="940" y="1080"/>
                </a:lnTo>
                <a:lnTo>
                  <a:pt x="951" y="1151"/>
                </a:lnTo>
                <a:lnTo>
                  <a:pt x="964" y="1223"/>
                </a:lnTo>
                <a:lnTo>
                  <a:pt x="980" y="1293"/>
                </a:lnTo>
                <a:lnTo>
                  <a:pt x="998" y="1363"/>
                </a:lnTo>
                <a:lnTo>
                  <a:pt x="1019" y="1432"/>
                </a:lnTo>
                <a:lnTo>
                  <a:pt x="1041" y="1501"/>
                </a:lnTo>
                <a:lnTo>
                  <a:pt x="1065" y="1568"/>
                </a:lnTo>
                <a:lnTo>
                  <a:pt x="1092" y="1634"/>
                </a:lnTo>
                <a:lnTo>
                  <a:pt x="1120" y="1699"/>
                </a:lnTo>
                <a:lnTo>
                  <a:pt x="1151" y="1763"/>
                </a:lnTo>
                <a:lnTo>
                  <a:pt x="1183" y="1825"/>
                </a:lnTo>
                <a:lnTo>
                  <a:pt x="1217" y="1885"/>
                </a:lnTo>
                <a:lnTo>
                  <a:pt x="1091" y="1846"/>
                </a:lnTo>
                <a:close/>
                <a:moveTo>
                  <a:pt x="2205" y="1626"/>
                </a:moveTo>
                <a:lnTo>
                  <a:pt x="1637" y="2020"/>
                </a:lnTo>
                <a:lnTo>
                  <a:pt x="1837" y="1359"/>
                </a:lnTo>
                <a:lnTo>
                  <a:pt x="1287" y="940"/>
                </a:lnTo>
                <a:lnTo>
                  <a:pt x="1978" y="927"/>
                </a:lnTo>
                <a:lnTo>
                  <a:pt x="2205" y="274"/>
                </a:lnTo>
                <a:lnTo>
                  <a:pt x="2433" y="927"/>
                </a:lnTo>
                <a:lnTo>
                  <a:pt x="3123" y="940"/>
                </a:lnTo>
                <a:lnTo>
                  <a:pt x="2573" y="1359"/>
                </a:lnTo>
                <a:lnTo>
                  <a:pt x="2772" y="2020"/>
                </a:lnTo>
                <a:lnTo>
                  <a:pt x="2205" y="16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ldLvl="0" autoUpdateAnimBg="0"/>
          <p:bldP spid="31" grpId="0" bldLvl="0" autoUpdateAnimBg="0"/>
          <p:bldP spid="7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ldLvl="0" autoUpdateAnimBg="0"/>
          <p:bldP spid="31" grpId="0" bldLvl="0" autoUpdateAnimBg="0"/>
          <p:bldP spid="7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10"/>
          <p:cNvSpPr>
            <a:spLocks noChangeAspect="1"/>
          </p:cNvSpPr>
          <p:nvPr/>
        </p:nvSpPr>
        <p:spPr>
          <a:xfrm>
            <a:off x="1691680" y="1662660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矩形 10"/>
          <p:cNvSpPr>
            <a:spLocks noChangeAspect="1"/>
          </p:cNvSpPr>
          <p:nvPr/>
        </p:nvSpPr>
        <p:spPr>
          <a:xfrm>
            <a:off x="2990656" y="2906800"/>
            <a:ext cx="717248" cy="628068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07704" y="2007310"/>
            <a:ext cx="1483524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0070C0"/>
                </a:solidFill>
              </a:rPr>
              <a:t>目 录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48966" y="2604860"/>
            <a:ext cx="14709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7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17831" y="1231350"/>
            <a:ext cx="2462481" cy="400150"/>
            <a:chOff x="5487488" y="1400035"/>
            <a:chExt cx="2108848" cy="342685"/>
          </a:xfrm>
        </p:grpSpPr>
        <p:sp>
          <p:nvSpPr>
            <p:cNvPr id="68" name="圆角矩形 67"/>
            <p:cNvSpPr/>
            <p:nvPr/>
          </p:nvSpPr>
          <p:spPr>
            <a:xfrm>
              <a:off x="5487488" y="1424449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703899" y="1400035"/>
              <a:ext cx="1494207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关于我们</a:t>
              </a:r>
              <a:endParaRPr lang="zh-CN" altLang="zh-CN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904372" y="1834147"/>
            <a:ext cx="2462480" cy="400150"/>
            <a:chOff x="5474028" y="1924947"/>
            <a:chExt cx="2108848" cy="342685"/>
          </a:xfrm>
        </p:grpSpPr>
        <p:sp>
          <p:nvSpPr>
            <p:cNvPr id="71" name="圆角矩形 70"/>
            <p:cNvSpPr/>
            <p:nvPr/>
          </p:nvSpPr>
          <p:spPr>
            <a:xfrm>
              <a:off x="5474028" y="1945401"/>
              <a:ext cx="2108848" cy="28819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727334" y="1924947"/>
              <a:ext cx="1494207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公司团队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917832" y="2436944"/>
            <a:ext cx="2462480" cy="400150"/>
            <a:chOff x="5487488" y="2474663"/>
            <a:chExt cx="2108848" cy="342685"/>
          </a:xfrm>
        </p:grpSpPr>
        <p:sp>
          <p:nvSpPr>
            <p:cNvPr id="74" name="圆角矩形 73"/>
            <p:cNvSpPr/>
            <p:nvPr/>
          </p:nvSpPr>
          <p:spPr>
            <a:xfrm>
              <a:off x="5487488" y="2512581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699596" y="2474663"/>
              <a:ext cx="1541082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CN" altLang="en-US" dirty="0">
                  <a:solidFill>
                    <a:prstClr val="white"/>
                  </a:solidFill>
                  <a:cs typeface="+mn-ea"/>
                  <a:sym typeface="+mn-lt"/>
                </a:rPr>
                <a:t>企业荣誉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917832" y="3039741"/>
            <a:ext cx="2462480" cy="400150"/>
            <a:chOff x="5487488" y="3016922"/>
            <a:chExt cx="2108848" cy="342685"/>
          </a:xfrm>
        </p:grpSpPr>
        <p:sp>
          <p:nvSpPr>
            <p:cNvPr id="77" name="圆角矩形 76"/>
            <p:cNvSpPr/>
            <p:nvPr/>
          </p:nvSpPr>
          <p:spPr>
            <a:xfrm>
              <a:off x="5487488" y="3049353"/>
              <a:ext cx="2108848" cy="28819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721750" y="3016922"/>
              <a:ext cx="1541082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prstClr val="white"/>
                  </a:solidFill>
                  <a:cs typeface="+mn-ea"/>
                  <a:sym typeface="+mn-lt"/>
                </a:rPr>
                <a:t>产品介绍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17831" y="3642538"/>
            <a:ext cx="2462481" cy="400150"/>
            <a:chOff x="5487488" y="3574376"/>
            <a:chExt cx="2108848" cy="342685"/>
          </a:xfrm>
        </p:grpSpPr>
        <p:sp>
          <p:nvSpPr>
            <p:cNvPr id="80" name="圆角矩形 79"/>
            <p:cNvSpPr/>
            <p:nvPr/>
          </p:nvSpPr>
          <p:spPr>
            <a:xfrm>
              <a:off x="5487488" y="3591204"/>
              <a:ext cx="2108848" cy="28819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757949" y="3574376"/>
              <a:ext cx="1541008" cy="342685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prstClr val="white"/>
                  </a:solidFill>
                  <a:cs typeface="+mn-ea"/>
                  <a:sym typeface="+mn-lt"/>
                </a:rPr>
                <a:t>合作客户</a:t>
              </a: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27984" y="1240777"/>
            <a:ext cx="453970" cy="369332"/>
            <a:chOff x="4836465" y="1285772"/>
            <a:chExt cx="453970" cy="369332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86" name="圆角矩形 85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36465" y="128577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4427984" y="1841222"/>
            <a:ext cx="453970" cy="369332"/>
            <a:chOff x="4836465" y="1285772"/>
            <a:chExt cx="453970" cy="369332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89" name="圆角矩形 88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6465" y="128577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427984" y="2441667"/>
            <a:ext cx="453970" cy="369332"/>
            <a:chOff x="4836465" y="1285772"/>
            <a:chExt cx="453970" cy="369332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92" name="圆角矩形 91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36465" y="128577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427984" y="3042112"/>
            <a:ext cx="453970" cy="369332"/>
            <a:chOff x="4836465" y="1285772"/>
            <a:chExt cx="453970" cy="369332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95" name="圆角矩形 94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836465" y="128577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427984" y="3642558"/>
            <a:ext cx="453970" cy="369332"/>
            <a:chOff x="4836465" y="1285772"/>
            <a:chExt cx="453970" cy="369332"/>
          </a:xfrm>
          <a:gradFill flip="none"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8900000" scaled="1"/>
            <a:tileRect/>
          </a:gradFill>
        </p:grpSpPr>
        <p:sp>
          <p:nvSpPr>
            <p:cNvPr id="98" name="圆角矩形 97"/>
            <p:cNvSpPr/>
            <p:nvPr/>
          </p:nvSpPr>
          <p:spPr>
            <a:xfrm>
              <a:off x="4860032" y="1304852"/>
              <a:ext cx="402984" cy="336526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1524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dirty="0">
                <a:latin typeface="+mj-ea"/>
                <a:ea typeface="+mj-ea"/>
                <a:cs typeface="Arial Unicode MS" panose="020B0604020202020204" pitchFamily="34" charset="-122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36465" y="128577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0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3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6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9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0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780482" y="5033317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2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3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898083" y="4603518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5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6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3131840" y="4443958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8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9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1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2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4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5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7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8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0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1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218756" y="4648436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3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4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6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7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1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1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5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6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5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13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1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16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16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4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5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6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9" grpId="0" animBg="1"/>
          <p:bldP spid="65" grpId="0"/>
          <p:bldP spid="6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企业荣誉</a:t>
            </a:r>
            <a:endParaRPr lang="zh-CN" altLang="en-US" b="1" dirty="0"/>
          </a:p>
        </p:txBody>
      </p:sp>
      <p:sp>
        <p:nvSpPr>
          <p:cNvPr id="22" name="MH_Other_1"/>
          <p:cNvSpPr/>
          <p:nvPr>
            <p:custDataLst>
              <p:tags r:id="rId1"/>
            </p:custDataLst>
          </p:nvPr>
        </p:nvSpPr>
        <p:spPr>
          <a:xfrm>
            <a:off x="3549085" y="949301"/>
            <a:ext cx="1533762" cy="194875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MH_Other_2"/>
          <p:cNvSpPr/>
          <p:nvPr>
            <p:custDataLst>
              <p:tags r:id="rId2"/>
            </p:custDataLst>
          </p:nvPr>
        </p:nvSpPr>
        <p:spPr>
          <a:xfrm>
            <a:off x="5392908" y="949301"/>
            <a:ext cx="1533762" cy="194875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MH_Other_1"/>
          <p:cNvSpPr/>
          <p:nvPr>
            <p:custDataLst>
              <p:tags r:id="rId3"/>
            </p:custDataLst>
          </p:nvPr>
        </p:nvSpPr>
        <p:spPr>
          <a:xfrm>
            <a:off x="7214702" y="970045"/>
            <a:ext cx="1533762" cy="194875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MH_Other_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629822" y="1051884"/>
            <a:ext cx="1372288" cy="174358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MH_Other_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473644" y="1072628"/>
            <a:ext cx="1372288" cy="174358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295439" y="1072628"/>
            <a:ext cx="1372288" cy="1743589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MH_Other_1"/>
          <p:cNvSpPr/>
          <p:nvPr>
            <p:custDataLst>
              <p:tags r:id="rId10"/>
            </p:custDataLst>
          </p:nvPr>
        </p:nvSpPr>
        <p:spPr>
          <a:xfrm>
            <a:off x="3549084" y="3117239"/>
            <a:ext cx="2419888" cy="147073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MH_Other_1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3625457" y="3177325"/>
            <a:ext cx="2267143" cy="1350562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MH_Other_1"/>
          <p:cNvSpPr/>
          <p:nvPr>
            <p:custDataLst>
              <p:tags r:id="rId13"/>
            </p:custDataLst>
          </p:nvPr>
        </p:nvSpPr>
        <p:spPr>
          <a:xfrm>
            <a:off x="6213380" y="3117239"/>
            <a:ext cx="2419888" cy="147073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MH_Other_1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6289753" y="3177325"/>
            <a:ext cx="2267143" cy="1350562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3017017"/>
            <a:ext cx="2685712" cy="17620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487" y="2637427"/>
            <a:ext cx="283321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资质荣誉</a:t>
            </a:r>
            <a:endParaRPr lang="zh-CN" altLang="zh-CN" sz="2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22" y="915566"/>
            <a:ext cx="1560364" cy="2060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 animBg="1"/>
      <p:bldP spid="30" grpId="0" animBg="1"/>
      <p:bldP spid="31" grpId="0" animBg="1"/>
      <p:bldP spid="33" grpId="0" animBg="1"/>
      <p:bldP spid="17" grpId="0" animBg="1"/>
      <p:bldP spid="18" grpId="0" animBg="1"/>
      <p:bldP spid="19" grpId="0" animBg="1"/>
      <p:bldP spid="20" grpId="0" animBg="1"/>
      <p:bldP spid="21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技术专利</a:t>
            </a:r>
            <a:endParaRPr lang="zh-CN" altLang="en-US" sz="2000" b="1" dirty="0"/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4167932" y="1059582"/>
            <a:ext cx="1700212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6256163" y="1059582"/>
            <a:ext cx="1700213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7" name="MH_Other_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1673554" y="3804225"/>
            <a:ext cx="6202362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MH_Desc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3554" y="3874284"/>
            <a:ext cx="6319837" cy="104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您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。</a:t>
            </a:r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23849" y="3552225"/>
            <a:ext cx="504000" cy="504000"/>
            <a:chOff x="1031458" y="3043650"/>
            <a:chExt cx="504000" cy="504000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031458" y="3043650"/>
              <a:ext cx="504000" cy="504000"/>
            </a:xfrm>
            <a:prstGeom prst="ellipse">
              <a:avLst/>
            </a:prstGeom>
            <a:solidFill>
              <a:srgbClr val="0070C0"/>
            </a:solidFill>
            <a:ln w="15875">
              <a:noFill/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MH_Other_5"/>
            <p:cNvSpPr/>
            <p:nvPr>
              <p:custDataLst>
                <p:tags r:id="rId5"/>
              </p:custDataLst>
            </p:nvPr>
          </p:nvSpPr>
          <p:spPr>
            <a:xfrm>
              <a:off x="1139458" y="3151650"/>
              <a:ext cx="288000" cy="288000"/>
            </a:xfrm>
            <a:prstGeom prst="donut">
              <a:avLst>
                <a:gd name="adj" fmla="val 9123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MH_Other_6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215596" y="3241030"/>
              <a:ext cx="135724" cy="109241"/>
            </a:xfrm>
            <a:prstGeom prst="rightArrow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3" name="MH_Other_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235830" y="1145853"/>
            <a:ext cx="1564416" cy="19877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MH_Other_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6324061" y="1166597"/>
            <a:ext cx="1564416" cy="19877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MH_Other_1"/>
          <p:cNvSpPr/>
          <p:nvPr>
            <p:custDataLst>
              <p:tags r:id="rId11"/>
            </p:custDataLst>
          </p:nvPr>
        </p:nvSpPr>
        <p:spPr>
          <a:xfrm>
            <a:off x="971600" y="1166597"/>
            <a:ext cx="2784442" cy="19877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MH_Other_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1042587" y="1252947"/>
            <a:ext cx="2642469" cy="1828941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8" grpId="0"/>
          <p:bldP spid="23" grpId="0" animBg="1"/>
          <p:bldP spid="24" grpId="0" animBg="1"/>
          <p:bldP spid="25" grpId="0" animBg="1"/>
          <p:bldP spid="2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18" grpId="0"/>
          <p:bldP spid="23" grpId="0" animBg="1"/>
          <p:bldP spid="24" grpId="0" animBg="1"/>
          <p:bldP spid="25" grpId="0" animBg="1"/>
          <p:bldP spid="26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行业荣誉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984885" y="1347710"/>
            <a:ext cx="1440000" cy="864000"/>
          </a:xfrm>
          <a:prstGeom prst="rect">
            <a:avLst/>
          </a:prstGeom>
          <a:solidFill>
            <a:srgbClr val="0070C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lvl="0" algn="ctr"/>
            <a:r>
              <a:rPr lang="en-US" altLang="zh-CN" sz="1200" b="1" dirty="0">
                <a:solidFill>
                  <a:schemeClr val="bg1"/>
                </a:solidFill>
              </a:rPr>
              <a:t>2015</a:t>
            </a:r>
            <a:r>
              <a:rPr lang="zh-CN" altLang="en-US" sz="1200" b="1" dirty="0">
                <a:solidFill>
                  <a:schemeClr val="bg1"/>
                </a:solidFill>
              </a:rPr>
              <a:t>某某省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工业十强企业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0769" y="1346420"/>
            <a:ext cx="1440000" cy="864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sz="1200" b="1" dirty="0">
                <a:solidFill>
                  <a:schemeClr val="bg1"/>
                </a:solidFill>
              </a:rPr>
              <a:t>2015</a:t>
            </a:r>
            <a:r>
              <a:rPr lang="zh-CN" altLang="en-US" sz="1200" b="1" dirty="0">
                <a:solidFill>
                  <a:schemeClr val="bg1"/>
                </a:solidFill>
              </a:rPr>
              <a:t>某某省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工业十强企业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76653" y="1346420"/>
            <a:ext cx="1440000" cy="864000"/>
          </a:xfrm>
          <a:prstGeom prst="rect">
            <a:avLst/>
          </a:prstGeom>
          <a:solidFill>
            <a:srgbClr val="0070C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lvl="0" algn="ctr"/>
            <a:r>
              <a:rPr lang="en-US" altLang="zh-CN" sz="1200" b="1" dirty="0">
                <a:solidFill>
                  <a:schemeClr val="bg1"/>
                </a:solidFill>
              </a:rPr>
              <a:t>2015</a:t>
            </a:r>
            <a:r>
              <a:rPr lang="zh-CN" altLang="en-US" sz="1200" b="1" dirty="0">
                <a:solidFill>
                  <a:schemeClr val="bg1"/>
                </a:solidFill>
              </a:rPr>
              <a:t>某某省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工业十强企业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2677" y="2355822"/>
            <a:ext cx="1440000" cy="864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sz="1200" b="1" dirty="0" smtClean="0">
                <a:solidFill>
                  <a:schemeClr val="bg1"/>
                </a:solidFill>
              </a:rPr>
              <a:t>2015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某某</a:t>
            </a:r>
            <a:r>
              <a:rPr lang="zh-CN" altLang="en-US" sz="1200" b="1" dirty="0">
                <a:solidFill>
                  <a:schemeClr val="bg1"/>
                </a:solidFill>
              </a:rPr>
              <a:t>省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 smtClean="0">
                <a:solidFill>
                  <a:schemeClr val="bg1"/>
                </a:solidFill>
              </a:rPr>
              <a:t>工业十强企业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79665" y="2355822"/>
            <a:ext cx="1440000" cy="864000"/>
          </a:xfrm>
          <a:prstGeom prst="rect">
            <a:avLst/>
          </a:prstGeom>
          <a:solidFill>
            <a:srgbClr val="0070C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lvl="0" algn="ctr"/>
            <a:r>
              <a:rPr lang="en-US" altLang="zh-CN" sz="1200" b="1" dirty="0">
                <a:solidFill>
                  <a:schemeClr val="bg1"/>
                </a:solidFill>
              </a:rPr>
              <a:t>2015</a:t>
            </a:r>
            <a:r>
              <a:rPr lang="zh-CN" altLang="en-US" sz="1200" b="1" dirty="0">
                <a:solidFill>
                  <a:schemeClr val="bg1"/>
                </a:solidFill>
              </a:rPr>
              <a:t>某某省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工业十强企业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6653" y="2355822"/>
            <a:ext cx="1440000" cy="864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altLang="zh-CN" sz="1200" b="1" dirty="0">
                <a:solidFill>
                  <a:schemeClr val="bg1"/>
                </a:solidFill>
              </a:rPr>
              <a:t>2015</a:t>
            </a:r>
            <a:r>
              <a:rPr lang="zh-CN" altLang="en-US" sz="1200" b="1" dirty="0">
                <a:solidFill>
                  <a:schemeClr val="bg1"/>
                </a:solidFill>
              </a:rPr>
              <a:t>某某省</a:t>
            </a:r>
            <a:endParaRPr lang="en-US" altLang="zh-CN" sz="1200" b="1" dirty="0">
              <a:solidFill>
                <a:schemeClr val="bg1"/>
              </a:solidFill>
            </a:endParaRPr>
          </a:p>
          <a:p>
            <a:pPr lvl="0" algn="ctr"/>
            <a:r>
              <a:rPr lang="zh-CN" altLang="en-US" sz="1200" b="1" dirty="0">
                <a:solidFill>
                  <a:schemeClr val="bg1"/>
                </a:solidFill>
              </a:rPr>
              <a:t>工业十强企业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768861" y="3404219"/>
            <a:ext cx="5580764" cy="967731"/>
          </a:xfrm>
          <a:prstGeom prst="rect">
            <a:avLst/>
          </a:prstGeom>
          <a:noFill/>
        </p:spPr>
        <p:txBody>
          <a:bodyPr wrap="square" lIns="135399" tIns="67706" rIns="135399" bIns="67706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lt"/>
              </a:rPr>
              <a:t>       您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lt"/>
              </a:rPr>
              <a:t>的内容打在这里，或者通过复制您的文本后，在此框中选择粘贴，并选择只保留文字。您的内容打在这里，或者通过复制您的文本后，在此框中选择粘贴，并选择只保留文字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sym typeface="+mn-lt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41" y="1029765"/>
            <a:ext cx="2099491" cy="2847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1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CN" altLang="en-US" sz="41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产品介绍</a:t>
            </a:r>
            <a:endParaRPr lang="zh-CN" altLang="en-US" sz="4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0" name="矩形 51"/>
          <p:cNvSpPr>
            <a:spLocks noChangeArrowheads="1"/>
          </p:cNvSpPr>
          <p:nvPr/>
        </p:nvSpPr>
        <p:spPr bwMode="auto">
          <a:xfrm>
            <a:off x="2540000" y="3850920"/>
            <a:ext cx="4064000" cy="3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PRODUCT INTRODUCTION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33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0482" y="5033317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98083" y="4603518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31840" y="4443958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18756" y="4648436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5" name="KSO_Shape"/>
          <p:cNvSpPr/>
          <p:nvPr/>
        </p:nvSpPr>
        <p:spPr bwMode="auto">
          <a:xfrm>
            <a:off x="4087630" y="1542430"/>
            <a:ext cx="890770" cy="998156"/>
          </a:xfrm>
          <a:custGeom>
            <a:avLst/>
            <a:gdLst>
              <a:gd name="T0" fmla="*/ 735741 w 3192"/>
              <a:gd name="T1" fmla="*/ 748655 h 3576"/>
              <a:gd name="T2" fmla="*/ 714591 w 3192"/>
              <a:gd name="T3" fmla="*/ 502963 h 3576"/>
              <a:gd name="T4" fmla="*/ 687900 w 3192"/>
              <a:gd name="T5" fmla="*/ 44305 h 3576"/>
              <a:gd name="T6" fmla="*/ 910990 w 3192"/>
              <a:gd name="T7" fmla="*/ 43802 h 3576"/>
              <a:gd name="T8" fmla="*/ 879767 w 3192"/>
              <a:gd name="T9" fmla="*/ 502963 h 3576"/>
              <a:gd name="T10" fmla="*/ 858113 w 3192"/>
              <a:gd name="T11" fmla="*/ 749158 h 3576"/>
              <a:gd name="T12" fmla="*/ 984513 w 3192"/>
              <a:gd name="T13" fmla="*/ 737075 h 3576"/>
              <a:gd name="T14" fmla="*/ 1457886 w 3192"/>
              <a:gd name="T15" fmla="*/ 371558 h 3576"/>
              <a:gd name="T16" fmla="*/ 1599897 w 3192"/>
              <a:gd name="T17" fmla="*/ 513033 h 3576"/>
              <a:gd name="T18" fmla="*/ 1498676 w 3192"/>
              <a:gd name="T19" fmla="*/ 661555 h 3576"/>
              <a:gd name="T20" fmla="*/ 1189977 w 3192"/>
              <a:gd name="T21" fmla="*/ 772821 h 3576"/>
              <a:gd name="T22" fmla="*/ 962859 w 3192"/>
              <a:gd name="T23" fmla="*/ 898688 h 3576"/>
              <a:gd name="T24" fmla="*/ 1157747 w 3192"/>
              <a:gd name="T25" fmla="*/ 1012472 h 3576"/>
              <a:gd name="T26" fmla="*/ 1607451 w 3192"/>
              <a:gd name="T27" fmla="*/ 1279812 h 3576"/>
              <a:gd name="T28" fmla="*/ 1467454 w 3192"/>
              <a:gd name="T29" fmla="*/ 1421287 h 3576"/>
              <a:gd name="T30" fmla="*/ 1093792 w 3192"/>
              <a:gd name="T31" fmla="*/ 1166532 h 3576"/>
              <a:gd name="T32" fmla="*/ 908472 w 3192"/>
              <a:gd name="T33" fmla="*/ 1031100 h 3576"/>
              <a:gd name="T34" fmla="*/ 898400 w 3192"/>
              <a:gd name="T35" fmla="*/ 1324117 h 3576"/>
              <a:gd name="T36" fmla="*/ 908472 w 3192"/>
              <a:gd name="T37" fmla="*/ 1751561 h 3576"/>
              <a:gd name="T38" fmla="*/ 694447 w 3192"/>
              <a:gd name="T39" fmla="*/ 1751561 h 3576"/>
              <a:gd name="T40" fmla="*/ 674807 w 3192"/>
              <a:gd name="T41" fmla="*/ 1447970 h 3576"/>
              <a:gd name="T42" fmla="*/ 750345 w 3192"/>
              <a:gd name="T43" fmla="*/ 1102089 h 3576"/>
              <a:gd name="T44" fmla="*/ 617902 w 3192"/>
              <a:gd name="T45" fmla="*/ 1067349 h 3576"/>
              <a:gd name="T46" fmla="*/ 258340 w 3192"/>
              <a:gd name="T47" fmla="*/ 1382016 h 3576"/>
              <a:gd name="T48" fmla="*/ 43309 w 3192"/>
              <a:gd name="T49" fmla="*/ 1380002 h 3576"/>
              <a:gd name="T50" fmla="*/ 29712 w 3192"/>
              <a:gd name="T51" fmla="*/ 1194727 h 3576"/>
              <a:gd name="T52" fmla="*/ 336900 w 3192"/>
              <a:gd name="T53" fmla="*/ 1046204 h 3576"/>
              <a:gd name="T54" fmla="*/ 648117 w 3192"/>
              <a:gd name="T55" fmla="*/ 906744 h 3576"/>
              <a:gd name="T56" fmla="*/ 450207 w 3192"/>
              <a:gd name="T57" fmla="*/ 789436 h 3576"/>
              <a:gd name="T58" fmla="*/ 0 w 3192"/>
              <a:gd name="T59" fmla="*/ 526626 h 3576"/>
              <a:gd name="T60" fmla="*/ 131940 w 3192"/>
              <a:gd name="T61" fmla="*/ 379110 h 3576"/>
              <a:gd name="T62" fmla="*/ 465818 w 3192"/>
              <a:gd name="T63" fmla="*/ 595098 h 35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192" h="3576">
                <a:moveTo>
                  <a:pt x="1367" y="1536"/>
                </a:moveTo>
                <a:cubicBezTo>
                  <a:pt x="1406" y="1536"/>
                  <a:pt x="1437" y="1519"/>
                  <a:pt x="1461" y="1487"/>
                </a:cubicBezTo>
                <a:cubicBezTo>
                  <a:pt x="1485" y="1455"/>
                  <a:pt x="1497" y="1416"/>
                  <a:pt x="1497" y="1370"/>
                </a:cubicBezTo>
                <a:cubicBezTo>
                  <a:pt x="1497" y="1315"/>
                  <a:pt x="1471" y="1191"/>
                  <a:pt x="1419" y="999"/>
                </a:cubicBezTo>
                <a:cubicBezTo>
                  <a:pt x="1336" y="687"/>
                  <a:pt x="1295" y="457"/>
                  <a:pt x="1295" y="308"/>
                </a:cubicBezTo>
                <a:cubicBezTo>
                  <a:pt x="1295" y="221"/>
                  <a:pt x="1318" y="148"/>
                  <a:pt x="1366" y="88"/>
                </a:cubicBezTo>
                <a:cubicBezTo>
                  <a:pt x="1414" y="29"/>
                  <a:pt x="1488" y="0"/>
                  <a:pt x="1588" y="0"/>
                </a:cubicBezTo>
                <a:cubicBezTo>
                  <a:pt x="1687" y="0"/>
                  <a:pt x="1761" y="29"/>
                  <a:pt x="1809" y="87"/>
                </a:cubicBezTo>
                <a:cubicBezTo>
                  <a:pt x="1858" y="145"/>
                  <a:pt x="1882" y="220"/>
                  <a:pt x="1882" y="311"/>
                </a:cubicBezTo>
                <a:cubicBezTo>
                  <a:pt x="1882" y="460"/>
                  <a:pt x="1837" y="689"/>
                  <a:pt x="1747" y="999"/>
                </a:cubicBezTo>
                <a:cubicBezTo>
                  <a:pt x="1693" y="1191"/>
                  <a:pt x="1665" y="1314"/>
                  <a:pt x="1665" y="1366"/>
                </a:cubicBezTo>
                <a:cubicBezTo>
                  <a:pt x="1665" y="1416"/>
                  <a:pt x="1678" y="1457"/>
                  <a:pt x="1704" y="1488"/>
                </a:cubicBezTo>
                <a:cubicBezTo>
                  <a:pt x="1730" y="1520"/>
                  <a:pt x="1760" y="1536"/>
                  <a:pt x="1794" y="1536"/>
                </a:cubicBezTo>
                <a:cubicBezTo>
                  <a:pt x="1837" y="1536"/>
                  <a:pt x="1891" y="1512"/>
                  <a:pt x="1955" y="1464"/>
                </a:cubicBezTo>
                <a:cubicBezTo>
                  <a:pt x="2019" y="1416"/>
                  <a:pt x="2115" y="1325"/>
                  <a:pt x="2243" y="1189"/>
                </a:cubicBezTo>
                <a:cubicBezTo>
                  <a:pt x="2524" y="888"/>
                  <a:pt x="2742" y="738"/>
                  <a:pt x="2895" y="738"/>
                </a:cubicBezTo>
                <a:cubicBezTo>
                  <a:pt x="2973" y="738"/>
                  <a:pt x="3039" y="764"/>
                  <a:pt x="3094" y="818"/>
                </a:cubicBezTo>
                <a:cubicBezTo>
                  <a:pt x="3149" y="871"/>
                  <a:pt x="3177" y="938"/>
                  <a:pt x="3177" y="1019"/>
                </a:cubicBezTo>
                <a:cubicBezTo>
                  <a:pt x="3177" y="1076"/>
                  <a:pt x="3164" y="1126"/>
                  <a:pt x="3137" y="1170"/>
                </a:cubicBezTo>
                <a:cubicBezTo>
                  <a:pt x="3111" y="1215"/>
                  <a:pt x="3057" y="1263"/>
                  <a:pt x="2976" y="1314"/>
                </a:cubicBezTo>
                <a:cubicBezTo>
                  <a:pt x="2895" y="1364"/>
                  <a:pt x="2813" y="1404"/>
                  <a:pt x="2730" y="1431"/>
                </a:cubicBezTo>
                <a:cubicBezTo>
                  <a:pt x="2647" y="1459"/>
                  <a:pt x="2525" y="1493"/>
                  <a:pt x="2363" y="1535"/>
                </a:cubicBezTo>
                <a:cubicBezTo>
                  <a:pt x="2159" y="1587"/>
                  <a:pt x="2033" y="1630"/>
                  <a:pt x="1984" y="1665"/>
                </a:cubicBezTo>
                <a:cubicBezTo>
                  <a:pt x="1936" y="1700"/>
                  <a:pt x="1912" y="1740"/>
                  <a:pt x="1912" y="1785"/>
                </a:cubicBezTo>
                <a:cubicBezTo>
                  <a:pt x="1912" y="1827"/>
                  <a:pt x="1931" y="1865"/>
                  <a:pt x="1969" y="1899"/>
                </a:cubicBezTo>
                <a:cubicBezTo>
                  <a:pt x="2007" y="1933"/>
                  <a:pt x="2117" y="1970"/>
                  <a:pt x="2299" y="2011"/>
                </a:cubicBezTo>
                <a:cubicBezTo>
                  <a:pt x="2614" y="2082"/>
                  <a:pt x="2841" y="2158"/>
                  <a:pt x="2982" y="2238"/>
                </a:cubicBezTo>
                <a:cubicBezTo>
                  <a:pt x="3122" y="2318"/>
                  <a:pt x="3192" y="2419"/>
                  <a:pt x="3192" y="2542"/>
                </a:cubicBezTo>
                <a:cubicBezTo>
                  <a:pt x="3192" y="2621"/>
                  <a:pt x="3165" y="2688"/>
                  <a:pt x="3109" y="2742"/>
                </a:cubicBezTo>
                <a:cubicBezTo>
                  <a:pt x="3054" y="2796"/>
                  <a:pt x="2989" y="2823"/>
                  <a:pt x="2914" y="2823"/>
                </a:cubicBezTo>
                <a:cubicBezTo>
                  <a:pt x="2835" y="2823"/>
                  <a:pt x="2746" y="2795"/>
                  <a:pt x="2649" y="2739"/>
                </a:cubicBezTo>
                <a:cubicBezTo>
                  <a:pt x="2552" y="2683"/>
                  <a:pt x="2392" y="2542"/>
                  <a:pt x="2172" y="2317"/>
                </a:cubicBezTo>
                <a:cubicBezTo>
                  <a:pt x="2058" y="2200"/>
                  <a:pt x="1978" y="2126"/>
                  <a:pt x="1933" y="2095"/>
                </a:cubicBezTo>
                <a:cubicBezTo>
                  <a:pt x="1888" y="2063"/>
                  <a:pt x="1845" y="2048"/>
                  <a:pt x="1804" y="2048"/>
                </a:cubicBezTo>
                <a:cubicBezTo>
                  <a:pt x="1731" y="2048"/>
                  <a:pt x="1694" y="2088"/>
                  <a:pt x="1694" y="2169"/>
                </a:cubicBezTo>
                <a:cubicBezTo>
                  <a:pt x="1694" y="2236"/>
                  <a:pt x="1724" y="2390"/>
                  <a:pt x="1784" y="2630"/>
                </a:cubicBezTo>
                <a:cubicBezTo>
                  <a:pt x="1849" y="2887"/>
                  <a:pt x="1882" y="3079"/>
                  <a:pt x="1882" y="3206"/>
                </a:cubicBezTo>
                <a:cubicBezTo>
                  <a:pt x="1882" y="3324"/>
                  <a:pt x="1856" y="3415"/>
                  <a:pt x="1804" y="3479"/>
                </a:cubicBezTo>
                <a:cubicBezTo>
                  <a:pt x="1752" y="3544"/>
                  <a:pt x="1681" y="3576"/>
                  <a:pt x="1592" y="3576"/>
                </a:cubicBezTo>
                <a:cubicBezTo>
                  <a:pt x="1501" y="3576"/>
                  <a:pt x="1430" y="3544"/>
                  <a:pt x="1379" y="3479"/>
                </a:cubicBezTo>
                <a:cubicBezTo>
                  <a:pt x="1328" y="3414"/>
                  <a:pt x="1302" y="3324"/>
                  <a:pt x="1302" y="3207"/>
                </a:cubicBezTo>
                <a:cubicBezTo>
                  <a:pt x="1302" y="3098"/>
                  <a:pt x="1315" y="2987"/>
                  <a:pt x="1340" y="2876"/>
                </a:cubicBezTo>
                <a:cubicBezTo>
                  <a:pt x="1365" y="2766"/>
                  <a:pt x="1404" y="2603"/>
                  <a:pt x="1458" y="2387"/>
                </a:cubicBezTo>
                <a:cubicBezTo>
                  <a:pt x="1479" y="2305"/>
                  <a:pt x="1490" y="2239"/>
                  <a:pt x="1490" y="2189"/>
                </a:cubicBezTo>
                <a:cubicBezTo>
                  <a:pt x="1490" y="2100"/>
                  <a:pt x="1455" y="2055"/>
                  <a:pt x="1386" y="2055"/>
                </a:cubicBezTo>
                <a:cubicBezTo>
                  <a:pt x="1339" y="2055"/>
                  <a:pt x="1286" y="2077"/>
                  <a:pt x="1227" y="2120"/>
                </a:cubicBezTo>
                <a:cubicBezTo>
                  <a:pt x="1168" y="2164"/>
                  <a:pt x="1060" y="2262"/>
                  <a:pt x="902" y="2415"/>
                </a:cubicBezTo>
                <a:cubicBezTo>
                  <a:pt x="728" y="2583"/>
                  <a:pt x="598" y="2692"/>
                  <a:pt x="513" y="2745"/>
                </a:cubicBezTo>
                <a:cubicBezTo>
                  <a:pt x="427" y="2797"/>
                  <a:pt x="347" y="2823"/>
                  <a:pt x="271" y="2823"/>
                </a:cubicBezTo>
                <a:cubicBezTo>
                  <a:pt x="200" y="2823"/>
                  <a:pt x="138" y="2796"/>
                  <a:pt x="86" y="2741"/>
                </a:cubicBezTo>
                <a:cubicBezTo>
                  <a:pt x="33" y="2686"/>
                  <a:pt x="7" y="2617"/>
                  <a:pt x="7" y="2534"/>
                </a:cubicBezTo>
                <a:cubicBezTo>
                  <a:pt x="7" y="2473"/>
                  <a:pt x="24" y="2419"/>
                  <a:pt x="59" y="2373"/>
                </a:cubicBezTo>
                <a:cubicBezTo>
                  <a:pt x="95" y="2327"/>
                  <a:pt x="163" y="2279"/>
                  <a:pt x="263" y="2228"/>
                </a:cubicBezTo>
                <a:cubicBezTo>
                  <a:pt x="364" y="2178"/>
                  <a:pt x="500" y="2128"/>
                  <a:pt x="669" y="2078"/>
                </a:cubicBezTo>
                <a:cubicBezTo>
                  <a:pt x="838" y="2028"/>
                  <a:pt x="956" y="1995"/>
                  <a:pt x="1021" y="1978"/>
                </a:cubicBezTo>
                <a:cubicBezTo>
                  <a:pt x="1198" y="1933"/>
                  <a:pt x="1287" y="1874"/>
                  <a:pt x="1287" y="1801"/>
                </a:cubicBezTo>
                <a:cubicBezTo>
                  <a:pt x="1287" y="1745"/>
                  <a:pt x="1260" y="1700"/>
                  <a:pt x="1207" y="1668"/>
                </a:cubicBezTo>
                <a:cubicBezTo>
                  <a:pt x="1154" y="1635"/>
                  <a:pt x="1049" y="1602"/>
                  <a:pt x="894" y="1568"/>
                </a:cubicBezTo>
                <a:cubicBezTo>
                  <a:pt x="660" y="1518"/>
                  <a:pt x="452" y="1449"/>
                  <a:pt x="271" y="1361"/>
                </a:cubicBezTo>
                <a:cubicBezTo>
                  <a:pt x="90" y="1272"/>
                  <a:pt x="0" y="1168"/>
                  <a:pt x="0" y="1046"/>
                </a:cubicBezTo>
                <a:cubicBezTo>
                  <a:pt x="0" y="974"/>
                  <a:pt x="22" y="906"/>
                  <a:pt x="68" y="845"/>
                </a:cubicBezTo>
                <a:cubicBezTo>
                  <a:pt x="114" y="783"/>
                  <a:pt x="178" y="753"/>
                  <a:pt x="262" y="753"/>
                </a:cubicBezTo>
                <a:cubicBezTo>
                  <a:pt x="351" y="753"/>
                  <a:pt x="448" y="783"/>
                  <a:pt x="551" y="843"/>
                </a:cubicBezTo>
                <a:cubicBezTo>
                  <a:pt x="654" y="903"/>
                  <a:pt x="779" y="1016"/>
                  <a:pt x="925" y="1182"/>
                </a:cubicBezTo>
                <a:cubicBezTo>
                  <a:pt x="1132" y="1418"/>
                  <a:pt x="1279" y="1536"/>
                  <a:pt x="1367" y="1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ldLvl="0" autoUpdateAnimBg="0"/>
          <p:bldP spid="30" grpId="0" bldLvl="0" autoUpdateAnimBg="0"/>
          <p:bldP spid="7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ldLvl="0" autoUpdateAnimBg="0"/>
          <p:bldP spid="30" grpId="0" bldLvl="0" autoUpdateAnimBg="0"/>
          <p:bldP spid="75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1560" y="1411338"/>
            <a:ext cx="3587596" cy="3428147"/>
            <a:chOff x="611560" y="1366732"/>
            <a:chExt cx="3587596" cy="3428146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366732"/>
              <a:ext cx="3587596" cy="3428146"/>
            </a:xfrm>
            <a:prstGeom prst="rect">
              <a:avLst/>
            </a:prstGeom>
          </p:spPr>
        </p:pic>
        <p:sp>
          <p:nvSpPr>
            <p:cNvPr id="37" name="MH_Picture_3"/>
            <p:cNvSpPr/>
            <p:nvPr>
              <p:custDataLst>
                <p:tags r:id="rId2"/>
              </p:custDataLst>
            </p:nvPr>
          </p:nvSpPr>
          <p:spPr>
            <a:xfrm>
              <a:off x="746051" y="1496013"/>
              <a:ext cx="3204000" cy="194627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15600" y="1044050"/>
            <a:ext cx="936000" cy="936000"/>
            <a:chOff x="4427568" y="1080577"/>
            <a:chExt cx="936000" cy="936000"/>
          </a:xfrm>
        </p:grpSpPr>
        <p:sp>
          <p:nvSpPr>
            <p:cNvPr id="9" name="MH_Other_10"/>
            <p:cNvSpPr/>
            <p:nvPr>
              <p:custDataLst>
                <p:tags r:id="rId4"/>
              </p:custDataLst>
            </p:nvPr>
          </p:nvSpPr>
          <p:spPr>
            <a:xfrm>
              <a:off x="4427568" y="1080577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00269" y="1273948"/>
              <a:ext cx="590599" cy="590599"/>
              <a:chOff x="1117184" y="1303577"/>
              <a:chExt cx="720000" cy="720000"/>
            </a:xfrm>
          </p:grpSpPr>
          <p:sp>
            <p:nvSpPr>
              <p:cNvPr id="17" name="MH_Title_1"/>
              <p:cNvSpPr/>
              <p:nvPr>
                <p:custDataLst>
                  <p:tags r:id="rId5"/>
                </p:custDataLst>
              </p:nvPr>
            </p:nvSpPr>
            <p:spPr>
              <a:xfrm>
                <a:off x="1117184" y="1303577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1246586" y="1470899"/>
                <a:ext cx="461198" cy="385869"/>
              </a:xfrm>
              <a:custGeom>
                <a:avLst/>
                <a:gdLst>
                  <a:gd name="T0" fmla="*/ 259606 w 2301875"/>
                  <a:gd name="T1" fmla="*/ 991831 h 1924050"/>
                  <a:gd name="T2" fmla="*/ 363395 w 2301875"/>
                  <a:gd name="T3" fmla="*/ 1088396 h 1924050"/>
                  <a:gd name="T4" fmla="*/ 373906 w 2301875"/>
                  <a:gd name="T5" fmla="*/ 1217851 h 1924050"/>
                  <a:gd name="T6" fmla="*/ 363658 w 2301875"/>
                  <a:gd name="T7" fmla="*/ 1442819 h 1924050"/>
                  <a:gd name="T8" fmla="*/ 588842 w 2301875"/>
                  <a:gd name="T9" fmla="*/ 1484918 h 1924050"/>
                  <a:gd name="T10" fmla="*/ 0 w 2301875"/>
                  <a:gd name="T11" fmla="*/ 1127338 h 1924050"/>
                  <a:gd name="T12" fmla="*/ 34684 w 2301875"/>
                  <a:gd name="T13" fmla="*/ 1006829 h 1924050"/>
                  <a:gd name="T14" fmla="*/ 1779087 w 2301875"/>
                  <a:gd name="T15" fmla="*/ 956047 h 1924050"/>
                  <a:gd name="T16" fmla="*/ 1870302 w 2301875"/>
                  <a:gd name="T17" fmla="*/ 1005757 h 1924050"/>
                  <a:gd name="T18" fmla="*/ 1905000 w 2301875"/>
                  <a:gd name="T19" fmla="*/ 1126216 h 1924050"/>
                  <a:gd name="T20" fmla="*/ 1316177 w 2301875"/>
                  <a:gd name="T21" fmla="*/ 1483912 h 1924050"/>
                  <a:gd name="T22" fmla="*/ 1541455 w 2301875"/>
                  <a:gd name="T23" fmla="*/ 1441567 h 1924050"/>
                  <a:gd name="T24" fmla="*/ 1531202 w 2301875"/>
                  <a:gd name="T25" fmla="*/ 1216429 h 1924050"/>
                  <a:gd name="T26" fmla="*/ 1541455 w 2301875"/>
                  <a:gd name="T27" fmla="*/ 1087027 h 1924050"/>
                  <a:gd name="T28" fmla="*/ 1645025 w 2301875"/>
                  <a:gd name="T29" fmla="*/ 990765 h 1924050"/>
                  <a:gd name="T30" fmla="*/ 952237 w 2301875"/>
                  <a:gd name="T31" fmla="*/ 799555 h 1924050"/>
                  <a:gd name="T32" fmla="*/ 1296630 w 2301875"/>
                  <a:gd name="T33" fmla="*/ 1376794 h 1924050"/>
                  <a:gd name="T34" fmla="*/ 1192524 w 2301875"/>
                  <a:gd name="T35" fmla="*/ 1453355 h 1924050"/>
                  <a:gd name="T36" fmla="*/ 952237 w 2301875"/>
                  <a:gd name="T37" fmla="*/ 1593850 h 1924050"/>
                  <a:gd name="T38" fmla="*/ 712476 w 2301875"/>
                  <a:gd name="T39" fmla="*/ 1453355 h 1924050"/>
                  <a:gd name="T40" fmla="*/ 608370 w 2301875"/>
                  <a:gd name="T41" fmla="*/ 1376794 h 1924050"/>
                  <a:gd name="T42" fmla="*/ 166316 w 2301875"/>
                  <a:gd name="T43" fmla="*/ 478681 h 1924050"/>
                  <a:gd name="T44" fmla="*/ 263684 w 2301875"/>
                  <a:gd name="T45" fmla="*/ 507331 h 1924050"/>
                  <a:gd name="T46" fmla="*/ 328157 w 2301875"/>
                  <a:gd name="T47" fmla="*/ 612732 h 1924050"/>
                  <a:gd name="T48" fmla="*/ 345262 w 2301875"/>
                  <a:gd name="T49" fmla="*/ 794094 h 1924050"/>
                  <a:gd name="T50" fmla="*/ 277368 w 2301875"/>
                  <a:gd name="T51" fmla="*/ 873209 h 1924050"/>
                  <a:gd name="T52" fmla="*/ 151316 w 2301875"/>
                  <a:gd name="T53" fmla="*/ 883986 h 1924050"/>
                  <a:gd name="T54" fmla="*/ 54473 w 2301875"/>
                  <a:gd name="T55" fmla="*/ 812493 h 1924050"/>
                  <a:gd name="T56" fmla="*/ 263 w 2301875"/>
                  <a:gd name="T57" fmla="*/ 680019 h 1924050"/>
                  <a:gd name="T58" fmla="*/ 36316 w 2301875"/>
                  <a:gd name="T59" fmla="*/ 545180 h 1924050"/>
                  <a:gd name="T60" fmla="*/ 119737 w 2301875"/>
                  <a:gd name="T61" fmla="*/ 485514 h 1924050"/>
                  <a:gd name="T62" fmla="*/ 1779115 w 2301875"/>
                  <a:gd name="T63" fmla="*/ 482627 h 1924050"/>
                  <a:gd name="T64" fmla="*/ 1863390 w 2301875"/>
                  <a:gd name="T65" fmla="*/ 536018 h 1924050"/>
                  <a:gd name="T66" fmla="*/ 1905000 w 2301875"/>
                  <a:gd name="T67" fmla="*/ 668575 h 1924050"/>
                  <a:gd name="T68" fmla="*/ 1856016 w 2301875"/>
                  <a:gd name="T69" fmla="*/ 804553 h 1924050"/>
                  <a:gd name="T70" fmla="*/ 1759890 w 2301875"/>
                  <a:gd name="T71" fmla="*/ 880564 h 1924050"/>
                  <a:gd name="T72" fmla="*/ 1635059 w 2301875"/>
                  <a:gd name="T73" fmla="*/ 875303 h 1924050"/>
                  <a:gd name="T74" fmla="*/ 1560529 w 2301875"/>
                  <a:gd name="T75" fmla="*/ 797188 h 1924050"/>
                  <a:gd name="T76" fmla="*/ 1573433 w 2301875"/>
                  <a:gd name="T77" fmla="*/ 623337 h 1924050"/>
                  <a:gd name="T78" fmla="*/ 1636375 w 2301875"/>
                  <a:gd name="T79" fmla="*/ 509454 h 1924050"/>
                  <a:gd name="T80" fmla="*/ 830317 w 2301875"/>
                  <a:gd name="T81" fmla="*/ 406353 h 1924050"/>
                  <a:gd name="T82" fmla="*/ 922020 w 2301875"/>
                  <a:gd name="T83" fmla="*/ 522867 h 1924050"/>
                  <a:gd name="T84" fmla="*/ 921232 w 2301875"/>
                  <a:gd name="T85" fmla="*/ 461848 h 1924050"/>
                  <a:gd name="T86" fmla="*/ 944091 w 2301875"/>
                  <a:gd name="T87" fmla="*/ 436599 h 1924050"/>
                  <a:gd name="T88" fmla="*/ 997694 w 2301875"/>
                  <a:gd name="T89" fmla="*/ 454747 h 1924050"/>
                  <a:gd name="T90" fmla="*/ 986658 w 2301875"/>
                  <a:gd name="T91" fmla="*/ 501037 h 1924050"/>
                  <a:gd name="T92" fmla="*/ 1055239 w 2301875"/>
                  <a:gd name="T93" fmla="*/ 469476 h 1924050"/>
                  <a:gd name="T94" fmla="*/ 1194763 w 2301875"/>
                  <a:gd name="T95" fmla="*/ 458430 h 1924050"/>
                  <a:gd name="T96" fmla="*/ 669247 w 2301875"/>
                  <a:gd name="T97" fmla="*/ 500774 h 1924050"/>
                  <a:gd name="T98" fmla="*/ 776189 w 2301875"/>
                  <a:gd name="T99" fmla="*/ 423712 h 1924050"/>
                  <a:gd name="T100" fmla="*/ 1013359 w 2301875"/>
                  <a:gd name="T101" fmla="*/ 13659 h 1924050"/>
                  <a:gd name="T102" fmla="*/ 1091793 w 2301875"/>
                  <a:gd name="T103" fmla="*/ 105070 h 1924050"/>
                  <a:gd name="T104" fmla="*/ 1109106 w 2301875"/>
                  <a:gd name="T105" fmla="*/ 189913 h 1924050"/>
                  <a:gd name="T106" fmla="*/ 1087072 w 2301875"/>
                  <a:gd name="T107" fmla="*/ 268453 h 1924050"/>
                  <a:gd name="T108" fmla="*/ 1014671 w 2301875"/>
                  <a:gd name="T109" fmla="*/ 381929 h 1924050"/>
                  <a:gd name="T110" fmla="*/ 937812 w 2301875"/>
                  <a:gd name="T111" fmla="*/ 408459 h 1924050"/>
                  <a:gd name="T112" fmla="*/ 863575 w 2301875"/>
                  <a:gd name="T113" fmla="*/ 352772 h 1924050"/>
                  <a:gd name="T114" fmla="*/ 804290 w 2301875"/>
                  <a:gd name="T115" fmla="*/ 246914 h 1924050"/>
                  <a:gd name="T116" fmla="*/ 802979 w 2301875"/>
                  <a:gd name="T117" fmla="*/ 161282 h 1924050"/>
                  <a:gd name="T118" fmla="*/ 855443 w 2301875"/>
                  <a:gd name="T119" fmla="*/ 38087 h 1924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1875" h="1924050">
                    <a:moveTo>
                      <a:pt x="143828" y="1155700"/>
                    </a:moveTo>
                    <a:lnTo>
                      <a:pt x="152400" y="1155700"/>
                    </a:lnTo>
                    <a:lnTo>
                      <a:pt x="160973" y="1155700"/>
                    </a:lnTo>
                    <a:lnTo>
                      <a:pt x="170815" y="1156336"/>
                    </a:lnTo>
                    <a:lnTo>
                      <a:pt x="180658" y="1157288"/>
                    </a:lnTo>
                    <a:lnTo>
                      <a:pt x="191453" y="1158877"/>
                    </a:lnTo>
                    <a:lnTo>
                      <a:pt x="202883" y="1160782"/>
                    </a:lnTo>
                    <a:lnTo>
                      <a:pt x="214313" y="1163006"/>
                    </a:lnTo>
                    <a:lnTo>
                      <a:pt x="226060" y="1165547"/>
                    </a:lnTo>
                    <a:lnTo>
                      <a:pt x="238125" y="1168723"/>
                    </a:lnTo>
                    <a:lnTo>
                      <a:pt x="250825" y="1172535"/>
                    </a:lnTo>
                    <a:lnTo>
                      <a:pt x="263208" y="1176664"/>
                    </a:lnTo>
                    <a:lnTo>
                      <a:pt x="275908" y="1181111"/>
                    </a:lnTo>
                    <a:lnTo>
                      <a:pt x="288608" y="1185875"/>
                    </a:lnTo>
                    <a:lnTo>
                      <a:pt x="301308" y="1191275"/>
                    </a:lnTo>
                    <a:lnTo>
                      <a:pt x="313690" y="1197310"/>
                    </a:lnTo>
                    <a:lnTo>
                      <a:pt x="326390" y="1203980"/>
                    </a:lnTo>
                    <a:lnTo>
                      <a:pt x="338455" y="1210650"/>
                    </a:lnTo>
                    <a:lnTo>
                      <a:pt x="350520" y="1217956"/>
                    </a:lnTo>
                    <a:lnTo>
                      <a:pt x="361950" y="1225897"/>
                    </a:lnTo>
                    <a:lnTo>
                      <a:pt x="373380" y="1234155"/>
                    </a:lnTo>
                    <a:lnTo>
                      <a:pt x="384175" y="1243049"/>
                    </a:lnTo>
                    <a:lnTo>
                      <a:pt x="394653" y="1252578"/>
                    </a:lnTo>
                    <a:lnTo>
                      <a:pt x="404495" y="1262424"/>
                    </a:lnTo>
                    <a:lnTo>
                      <a:pt x="413385" y="1272906"/>
                    </a:lnTo>
                    <a:lnTo>
                      <a:pt x="417830" y="1278306"/>
                    </a:lnTo>
                    <a:lnTo>
                      <a:pt x="421958" y="1284023"/>
                    </a:lnTo>
                    <a:lnTo>
                      <a:pt x="425768" y="1289423"/>
                    </a:lnTo>
                    <a:lnTo>
                      <a:pt x="429578" y="1295458"/>
                    </a:lnTo>
                    <a:lnTo>
                      <a:pt x="432753" y="1301175"/>
                    </a:lnTo>
                    <a:lnTo>
                      <a:pt x="436245" y="1307528"/>
                    </a:lnTo>
                    <a:lnTo>
                      <a:pt x="439102" y="1313881"/>
                    </a:lnTo>
                    <a:lnTo>
                      <a:pt x="441960" y="1320233"/>
                    </a:lnTo>
                    <a:lnTo>
                      <a:pt x="444818" y="1326268"/>
                    </a:lnTo>
                    <a:lnTo>
                      <a:pt x="447358" y="1332938"/>
                    </a:lnTo>
                    <a:lnTo>
                      <a:pt x="448945" y="1339926"/>
                    </a:lnTo>
                    <a:lnTo>
                      <a:pt x="451167" y="1346914"/>
                    </a:lnTo>
                    <a:lnTo>
                      <a:pt x="452755" y="1353902"/>
                    </a:lnTo>
                    <a:lnTo>
                      <a:pt x="454025" y="1360890"/>
                    </a:lnTo>
                    <a:lnTo>
                      <a:pt x="454978" y="1368513"/>
                    </a:lnTo>
                    <a:lnTo>
                      <a:pt x="455613" y="1375819"/>
                    </a:lnTo>
                    <a:lnTo>
                      <a:pt x="456565" y="1383442"/>
                    </a:lnTo>
                    <a:lnTo>
                      <a:pt x="456565" y="1391383"/>
                    </a:lnTo>
                    <a:lnTo>
                      <a:pt x="456248" y="1407264"/>
                    </a:lnTo>
                    <a:lnTo>
                      <a:pt x="455613" y="1423146"/>
                    </a:lnTo>
                    <a:lnTo>
                      <a:pt x="454660" y="1438392"/>
                    </a:lnTo>
                    <a:lnTo>
                      <a:pt x="453390" y="1454274"/>
                    </a:lnTo>
                    <a:lnTo>
                      <a:pt x="451803" y="1470155"/>
                    </a:lnTo>
                    <a:lnTo>
                      <a:pt x="449898" y="1485719"/>
                    </a:lnTo>
                    <a:lnTo>
                      <a:pt x="447675" y="1501283"/>
                    </a:lnTo>
                    <a:lnTo>
                      <a:pt x="445135" y="1516847"/>
                    </a:lnTo>
                    <a:lnTo>
                      <a:pt x="442595" y="1531776"/>
                    </a:lnTo>
                    <a:lnTo>
                      <a:pt x="439738" y="1546704"/>
                    </a:lnTo>
                    <a:lnTo>
                      <a:pt x="433705" y="1575609"/>
                    </a:lnTo>
                    <a:lnTo>
                      <a:pt x="427037" y="1603560"/>
                    </a:lnTo>
                    <a:lnTo>
                      <a:pt x="420370" y="1629288"/>
                    </a:lnTo>
                    <a:lnTo>
                      <a:pt x="413703" y="1653111"/>
                    </a:lnTo>
                    <a:lnTo>
                      <a:pt x="407035" y="1674710"/>
                    </a:lnTo>
                    <a:lnTo>
                      <a:pt x="401003" y="1693768"/>
                    </a:lnTo>
                    <a:lnTo>
                      <a:pt x="395605" y="1710284"/>
                    </a:lnTo>
                    <a:lnTo>
                      <a:pt x="387667" y="1733154"/>
                    </a:lnTo>
                    <a:lnTo>
                      <a:pt x="384175" y="1741412"/>
                    </a:lnTo>
                    <a:lnTo>
                      <a:pt x="412433" y="1741412"/>
                    </a:lnTo>
                    <a:lnTo>
                      <a:pt x="439420" y="1741730"/>
                    </a:lnTo>
                    <a:lnTo>
                      <a:pt x="464820" y="1742365"/>
                    </a:lnTo>
                    <a:lnTo>
                      <a:pt x="489268" y="1743636"/>
                    </a:lnTo>
                    <a:lnTo>
                      <a:pt x="512128" y="1745224"/>
                    </a:lnTo>
                    <a:lnTo>
                      <a:pt x="534353" y="1746494"/>
                    </a:lnTo>
                    <a:lnTo>
                      <a:pt x="554990" y="1748400"/>
                    </a:lnTo>
                    <a:lnTo>
                      <a:pt x="574040" y="1750624"/>
                    </a:lnTo>
                    <a:lnTo>
                      <a:pt x="592455" y="1753165"/>
                    </a:lnTo>
                    <a:lnTo>
                      <a:pt x="609918" y="1756023"/>
                    </a:lnTo>
                    <a:lnTo>
                      <a:pt x="626110" y="1759517"/>
                    </a:lnTo>
                    <a:lnTo>
                      <a:pt x="641033" y="1763011"/>
                    </a:lnTo>
                    <a:lnTo>
                      <a:pt x="655320" y="1767140"/>
                    </a:lnTo>
                    <a:lnTo>
                      <a:pt x="668338" y="1771270"/>
                    </a:lnTo>
                    <a:lnTo>
                      <a:pt x="680720" y="1776034"/>
                    </a:lnTo>
                    <a:lnTo>
                      <a:pt x="691833" y="1781116"/>
                    </a:lnTo>
                    <a:lnTo>
                      <a:pt x="701993" y="1786834"/>
                    </a:lnTo>
                    <a:lnTo>
                      <a:pt x="711518" y="1792551"/>
                    </a:lnTo>
                    <a:lnTo>
                      <a:pt x="720090" y="1799221"/>
                    </a:lnTo>
                    <a:lnTo>
                      <a:pt x="727710" y="1805891"/>
                    </a:lnTo>
                    <a:lnTo>
                      <a:pt x="734695" y="1813197"/>
                    </a:lnTo>
                    <a:lnTo>
                      <a:pt x="741045" y="1821138"/>
                    </a:lnTo>
                    <a:lnTo>
                      <a:pt x="746760" y="1829078"/>
                    </a:lnTo>
                    <a:lnTo>
                      <a:pt x="751523" y="1837655"/>
                    </a:lnTo>
                    <a:lnTo>
                      <a:pt x="755968" y="1846866"/>
                    </a:lnTo>
                    <a:lnTo>
                      <a:pt x="759143" y="1856077"/>
                    </a:lnTo>
                    <a:lnTo>
                      <a:pt x="762000" y="1866559"/>
                    </a:lnTo>
                    <a:lnTo>
                      <a:pt x="764223" y="1876723"/>
                    </a:lnTo>
                    <a:lnTo>
                      <a:pt x="766128" y="1887840"/>
                    </a:lnTo>
                    <a:lnTo>
                      <a:pt x="767398" y="1899275"/>
                    </a:lnTo>
                    <a:lnTo>
                      <a:pt x="768033" y="1911345"/>
                    </a:lnTo>
                    <a:lnTo>
                      <a:pt x="768350" y="1924050"/>
                    </a:lnTo>
                    <a:lnTo>
                      <a:pt x="0" y="1924050"/>
                    </a:lnTo>
                    <a:lnTo>
                      <a:pt x="0" y="1360890"/>
                    </a:lnTo>
                    <a:lnTo>
                      <a:pt x="318" y="1350408"/>
                    </a:lnTo>
                    <a:lnTo>
                      <a:pt x="635" y="1339609"/>
                    </a:lnTo>
                    <a:lnTo>
                      <a:pt x="1905" y="1329445"/>
                    </a:lnTo>
                    <a:lnTo>
                      <a:pt x="2858" y="1319280"/>
                    </a:lnTo>
                    <a:lnTo>
                      <a:pt x="4445" y="1309434"/>
                    </a:lnTo>
                    <a:lnTo>
                      <a:pt x="6350" y="1299587"/>
                    </a:lnTo>
                    <a:lnTo>
                      <a:pt x="8573" y="1289741"/>
                    </a:lnTo>
                    <a:lnTo>
                      <a:pt x="11113" y="1280529"/>
                    </a:lnTo>
                    <a:lnTo>
                      <a:pt x="13970" y="1271318"/>
                    </a:lnTo>
                    <a:lnTo>
                      <a:pt x="16828" y="1262424"/>
                    </a:lnTo>
                    <a:lnTo>
                      <a:pt x="20638" y="1254166"/>
                    </a:lnTo>
                    <a:lnTo>
                      <a:pt x="24448" y="1245590"/>
                    </a:lnTo>
                    <a:lnTo>
                      <a:pt x="28258" y="1237967"/>
                    </a:lnTo>
                    <a:lnTo>
                      <a:pt x="32385" y="1230026"/>
                    </a:lnTo>
                    <a:lnTo>
                      <a:pt x="37148" y="1222403"/>
                    </a:lnTo>
                    <a:lnTo>
                      <a:pt x="41910" y="1215415"/>
                    </a:lnTo>
                    <a:lnTo>
                      <a:pt x="47308" y="1208745"/>
                    </a:lnTo>
                    <a:lnTo>
                      <a:pt x="52388" y="1202074"/>
                    </a:lnTo>
                    <a:lnTo>
                      <a:pt x="58103" y="1196039"/>
                    </a:lnTo>
                    <a:lnTo>
                      <a:pt x="64135" y="1190322"/>
                    </a:lnTo>
                    <a:lnTo>
                      <a:pt x="70168" y="1185240"/>
                    </a:lnTo>
                    <a:lnTo>
                      <a:pt x="76835" y="1180158"/>
                    </a:lnTo>
                    <a:lnTo>
                      <a:pt x="83185" y="1175393"/>
                    </a:lnTo>
                    <a:lnTo>
                      <a:pt x="89853" y="1171582"/>
                    </a:lnTo>
                    <a:lnTo>
                      <a:pt x="96838" y="1167770"/>
                    </a:lnTo>
                    <a:lnTo>
                      <a:pt x="104458" y="1164912"/>
                    </a:lnTo>
                    <a:lnTo>
                      <a:pt x="111760" y="1161735"/>
                    </a:lnTo>
                    <a:lnTo>
                      <a:pt x="119380" y="1159512"/>
                    </a:lnTo>
                    <a:lnTo>
                      <a:pt x="127635" y="1157924"/>
                    </a:lnTo>
                    <a:lnTo>
                      <a:pt x="135255" y="1156653"/>
                    </a:lnTo>
                    <a:lnTo>
                      <a:pt x="143828" y="1155700"/>
                    </a:lnTo>
                    <a:close/>
                    <a:moveTo>
                      <a:pt x="2149730" y="1154113"/>
                    </a:moveTo>
                    <a:lnTo>
                      <a:pt x="2158306" y="1154431"/>
                    </a:lnTo>
                    <a:lnTo>
                      <a:pt x="2166564" y="1155066"/>
                    </a:lnTo>
                    <a:lnTo>
                      <a:pt x="2174505" y="1156653"/>
                    </a:lnTo>
                    <a:lnTo>
                      <a:pt x="2182763" y="1158558"/>
                    </a:lnTo>
                    <a:lnTo>
                      <a:pt x="2190069" y="1160781"/>
                    </a:lnTo>
                    <a:lnTo>
                      <a:pt x="2197692" y="1163321"/>
                    </a:lnTo>
                    <a:lnTo>
                      <a:pt x="2204680" y="1166496"/>
                    </a:lnTo>
                    <a:lnTo>
                      <a:pt x="2212303" y="1170306"/>
                    </a:lnTo>
                    <a:lnTo>
                      <a:pt x="2218656" y="1174433"/>
                    </a:lnTo>
                    <a:lnTo>
                      <a:pt x="2225326" y="1178878"/>
                    </a:lnTo>
                    <a:lnTo>
                      <a:pt x="2231679" y="1183958"/>
                    </a:lnTo>
                    <a:lnTo>
                      <a:pt x="2238031" y="1189038"/>
                    </a:lnTo>
                    <a:lnTo>
                      <a:pt x="2243749" y="1195071"/>
                    </a:lnTo>
                    <a:lnTo>
                      <a:pt x="2249466" y="1200786"/>
                    </a:lnTo>
                    <a:lnTo>
                      <a:pt x="2254866" y="1207136"/>
                    </a:lnTo>
                    <a:lnTo>
                      <a:pt x="2259948" y="1214121"/>
                    </a:lnTo>
                    <a:lnTo>
                      <a:pt x="2265030" y="1221106"/>
                    </a:lnTo>
                    <a:lnTo>
                      <a:pt x="2269477" y="1228408"/>
                    </a:lnTo>
                    <a:lnTo>
                      <a:pt x="2273606" y="1236346"/>
                    </a:lnTo>
                    <a:lnTo>
                      <a:pt x="2277735" y="1244283"/>
                    </a:lnTo>
                    <a:lnTo>
                      <a:pt x="2281547" y="1252856"/>
                    </a:lnTo>
                    <a:lnTo>
                      <a:pt x="2284723" y="1261428"/>
                    </a:lnTo>
                    <a:lnTo>
                      <a:pt x="2288217" y="1270318"/>
                    </a:lnTo>
                    <a:lnTo>
                      <a:pt x="2291076" y="1279526"/>
                    </a:lnTo>
                    <a:lnTo>
                      <a:pt x="2293299" y="1288733"/>
                    </a:lnTo>
                    <a:lnTo>
                      <a:pt x="2295523" y="1298258"/>
                    </a:lnTo>
                    <a:lnTo>
                      <a:pt x="2297428" y="1307783"/>
                    </a:lnTo>
                    <a:lnTo>
                      <a:pt x="2299334" y="1317626"/>
                    </a:lnTo>
                    <a:lnTo>
                      <a:pt x="2300287" y="1328103"/>
                    </a:lnTo>
                    <a:lnTo>
                      <a:pt x="2300922" y="1338263"/>
                    </a:lnTo>
                    <a:lnTo>
                      <a:pt x="2301875" y="1348741"/>
                    </a:lnTo>
                    <a:lnTo>
                      <a:pt x="2301875" y="1359536"/>
                    </a:lnTo>
                    <a:lnTo>
                      <a:pt x="2301875" y="1922463"/>
                    </a:lnTo>
                    <a:lnTo>
                      <a:pt x="1533525" y="1922463"/>
                    </a:lnTo>
                    <a:lnTo>
                      <a:pt x="1533843" y="1910081"/>
                    </a:lnTo>
                    <a:lnTo>
                      <a:pt x="1534160" y="1897698"/>
                    </a:lnTo>
                    <a:lnTo>
                      <a:pt x="1535748" y="1886268"/>
                    </a:lnTo>
                    <a:lnTo>
                      <a:pt x="1537019" y="1875473"/>
                    </a:lnTo>
                    <a:lnTo>
                      <a:pt x="1539560" y="1864678"/>
                    </a:lnTo>
                    <a:lnTo>
                      <a:pt x="1542736" y="1854518"/>
                    </a:lnTo>
                    <a:lnTo>
                      <a:pt x="1545913" y="1844993"/>
                    </a:lnTo>
                    <a:lnTo>
                      <a:pt x="1550042" y="1836103"/>
                    </a:lnTo>
                    <a:lnTo>
                      <a:pt x="1554806" y="1827531"/>
                    </a:lnTo>
                    <a:lnTo>
                      <a:pt x="1560524" y="1819276"/>
                    </a:lnTo>
                    <a:lnTo>
                      <a:pt x="1566559" y="1811973"/>
                    </a:lnTo>
                    <a:lnTo>
                      <a:pt x="1573547" y="1804671"/>
                    </a:lnTo>
                    <a:lnTo>
                      <a:pt x="1581487" y="1798003"/>
                    </a:lnTo>
                    <a:lnTo>
                      <a:pt x="1590381" y="1791336"/>
                    </a:lnTo>
                    <a:lnTo>
                      <a:pt x="1599592" y="1785303"/>
                    </a:lnTo>
                    <a:lnTo>
                      <a:pt x="1610074" y="1779906"/>
                    </a:lnTo>
                    <a:lnTo>
                      <a:pt x="1621191" y="1774508"/>
                    </a:lnTo>
                    <a:lnTo>
                      <a:pt x="1633261" y="1769746"/>
                    </a:lnTo>
                    <a:lnTo>
                      <a:pt x="1646602" y="1765301"/>
                    </a:lnTo>
                    <a:lnTo>
                      <a:pt x="1660578" y="1761491"/>
                    </a:lnTo>
                    <a:lnTo>
                      <a:pt x="1675824" y="1757998"/>
                    </a:lnTo>
                    <a:lnTo>
                      <a:pt x="1692023" y="1754823"/>
                    </a:lnTo>
                    <a:lnTo>
                      <a:pt x="1709493" y="1751648"/>
                    </a:lnTo>
                    <a:lnTo>
                      <a:pt x="1727598" y="1749108"/>
                    </a:lnTo>
                    <a:lnTo>
                      <a:pt x="1746973" y="1746886"/>
                    </a:lnTo>
                    <a:lnTo>
                      <a:pt x="1767619" y="1745298"/>
                    </a:lnTo>
                    <a:lnTo>
                      <a:pt x="1789853" y="1743393"/>
                    </a:lnTo>
                    <a:lnTo>
                      <a:pt x="1812723" y="1742123"/>
                    </a:lnTo>
                    <a:lnTo>
                      <a:pt x="1836863" y="1741171"/>
                    </a:lnTo>
                    <a:lnTo>
                      <a:pt x="1862591" y="1740218"/>
                    </a:lnTo>
                    <a:lnTo>
                      <a:pt x="1889272" y="1739901"/>
                    </a:lnTo>
                    <a:lnTo>
                      <a:pt x="1917859" y="1739901"/>
                    </a:lnTo>
                    <a:lnTo>
                      <a:pt x="1914365" y="1731963"/>
                    </a:lnTo>
                    <a:lnTo>
                      <a:pt x="1906424" y="1708786"/>
                    </a:lnTo>
                    <a:lnTo>
                      <a:pt x="1900707" y="1692276"/>
                    </a:lnTo>
                    <a:lnTo>
                      <a:pt x="1894989" y="1673226"/>
                    </a:lnTo>
                    <a:lnTo>
                      <a:pt x="1888319" y="1651636"/>
                    </a:lnTo>
                    <a:lnTo>
                      <a:pt x="1881649" y="1627506"/>
                    </a:lnTo>
                    <a:lnTo>
                      <a:pt x="1874661" y="1601788"/>
                    </a:lnTo>
                    <a:lnTo>
                      <a:pt x="1868308" y="1574166"/>
                    </a:lnTo>
                    <a:lnTo>
                      <a:pt x="1861956" y="1545273"/>
                    </a:lnTo>
                    <a:lnTo>
                      <a:pt x="1859097" y="1530033"/>
                    </a:lnTo>
                    <a:lnTo>
                      <a:pt x="1856556" y="1515111"/>
                    </a:lnTo>
                    <a:lnTo>
                      <a:pt x="1854333" y="1499871"/>
                    </a:lnTo>
                    <a:lnTo>
                      <a:pt x="1852109" y="1484313"/>
                    </a:lnTo>
                    <a:lnTo>
                      <a:pt x="1850203" y="1468438"/>
                    </a:lnTo>
                    <a:lnTo>
                      <a:pt x="1848298" y="1453198"/>
                    </a:lnTo>
                    <a:lnTo>
                      <a:pt x="1847027" y="1437323"/>
                    </a:lnTo>
                    <a:lnTo>
                      <a:pt x="1846392" y="1421448"/>
                    </a:lnTo>
                    <a:lnTo>
                      <a:pt x="1845439" y="1405573"/>
                    </a:lnTo>
                    <a:lnTo>
                      <a:pt x="1845439" y="1390016"/>
                    </a:lnTo>
                    <a:lnTo>
                      <a:pt x="1845439" y="1382396"/>
                    </a:lnTo>
                    <a:lnTo>
                      <a:pt x="1845757" y="1374458"/>
                    </a:lnTo>
                    <a:lnTo>
                      <a:pt x="1846709" y="1367156"/>
                    </a:lnTo>
                    <a:lnTo>
                      <a:pt x="1847662" y="1359853"/>
                    </a:lnTo>
                    <a:lnTo>
                      <a:pt x="1849251" y="1352551"/>
                    </a:lnTo>
                    <a:lnTo>
                      <a:pt x="1850521" y="1345566"/>
                    </a:lnTo>
                    <a:lnTo>
                      <a:pt x="1852427" y="1338263"/>
                    </a:lnTo>
                    <a:lnTo>
                      <a:pt x="1854650" y="1331913"/>
                    </a:lnTo>
                    <a:lnTo>
                      <a:pt x="1856874" y="1325246"/>
                    </a:lnTo>
                    <a:lnTo>
                      <a:pt x="1859732" y="1318578"/>
                    </a:lnTo>
                    <a:lnTo>
                      <a:pt x="1862591" y="1312228"/>
                    </a:lnTo>
                    <a:lnTo>
                      <a:pt x="1865767" y="1305878"/>
                    </a:lnTo>
                    <a:lnTo>
                      <a:pt x="1869261" y="1300163"/>
                    </a:lnTo>
                    <a:lnTo>
                      <a:pt x="1872438" y="1294131"/>
                    </a:lnTo>
                    <a:lnTo>
                      <a:pt x="1876249" y="1288416"/>
                    </a:lnTo>
                    <a:lnTo>
                      <a:pt x="1880061" y="1282383"/>
                    </a:lnTo>
                    <a:lnTo>
                      <a:pt x="1884190" y="1276986"/>
                    </a:lnTo>
                    <a:lnTo>
                      <a:pt x="1888637" y="1271588"/>
                    </a:lnTo>
                    <a:lnTo>
                      <a:pt x="1897531" y="1261111"/>
                    </a:lnTo>
                    <a:lnTo>
                      <a:pt x="1907377" y="1251268"/>
                    </a:lnTo>
                    <a:lnTo>
                      <a:pt x="1917859" y="1241743"/>
                    </a:lnTo>
                    <a:lnTo>
                      <a:pt x="1928341" y="1232853"/>
                    </a:lnTo>
                    <a:lnTo>
                      <a:pt x="1939458" y="1224598"/>
                    </a:lnTo>
                    <a:lnTo>
                      <a:pt x="1951210" y="1216661"/>
                    </a:lnTo>
                    <a:lnTo>
                      <a:pt x="1963280" y="1209358"/>
                    </a:lnTo>
                    <a:lnTo>
                      <a:pt x="1975668" y="1202373"/>
                    </a:lnTo>
                    <a:lnTo>
                      <a:pt x="1987738" y="1196023"/>
                    </a:lnTo>
                    <a:lnTo>
                      <a:pt x="2000761" y="1190308"/>
                    </a:lnTo>
                    <a:lnTo>
                      <a:pt x="2013466" y="1184593"/>
                    </a:lnTo>
                    <a:lnTo>
                      <a:pt x="2026171" y="1179831"/>
                    </a:lnTo>
                    <a:lnTo>
                      <a:pt x="2038876" y="1175068"/>
                    </a:lnTo>
                    <a:lnTo>
                      <a:pt x="2051264" y="1170941"/>
                    </a:lnTo>
                    <a:lnTo>
                      <a:pt x="2063969" y="1167766"/>
                    </a:lnTo>
                    <a:lnTo>
                      <a:pt x="2076039" y="1164273"/>
                    </a:lnTo>
                    <a:lnTo>
                      <a:pt x="2087792" y="1161733"/>
                    </a:lnTo>
                    <a:lnTo>
                      <a:pt x="2099226" y="1159193"/>
                    </a:lnTo>
                    <a:lnTo>
                      <a:pt x="2110344" y="1157288"/>
                    </a:lnTo>
                    <a:lnTo>
                      <a:pt x="2121143" y="1156018"/>
                    </a:lnTo>
                    <a:lnTo>
                      <a:pt x="2131307" y="1155066"/>
                    </a:lnTo>
                    <a:lnTo>
                      <a:pt x="2140836" y="1154431"/>
                    </a:lnTo>
                    <a:lnTo>
                      <a:pt x="2149730" y="1154113"/>
                    </a:lnTo>
                    <a:close/>
                    <a:moveTo>
                      <a:pt x="692229" y="965200"/>
                    </a:moveTo>
                    <a:lnTo>
                      <a:pt x="1150620" y="965200"/>
                    </a:lnTo>
                    <a:lnTo>
                      <a:pt x="1609646" y="965200"/>
                    </a:lnTo>
                    <a:lnTo>
                      <a:pt x="1762125" y="1627407"/>
                    </a:lnTo>
                    <a:lnTo>
                      <a:pt x="1757995" y="1627089"/>
                    </a:lnTo>
                    <a:lnTo>
                      <a:pt x="1745606" y="1627407"/>
                    </a:lnTo>
                    <a:lnTo>
                      <a:pt x="1727817" y="1627725"/>
                    </a:lnTo>
                    <a:lnTo>
                      <a:pt x="1716381" y="1628677"/>
                    </a:lnTo>
                    <a:lnTo>
                      <a:pt x="1703675" y="1629630"/>
                    </a:lnTo>
                    <a:lnTo>
                      <a:pt x="1690015" y="1631218"/>
                    </a:lnTo>
                    <a:lnTo>
                      <a:pt x="1675403" y="1633441"/>
                    </a:lnTo>
                    <a:lnTo>
                      <a:pt x="1660155" y="1635982"/>
                    </a:lnTo>
                    <a:lnTo>
                      <a:pt x="1643954" y="1638841"/>
                    </a:lnTo>
                    <a:lnTo>
                      <a:pt x="1627435" y="1642652"/>
                    </a:lnTo>
                    <a:lnTo>
                      <a:pt x="1610281" y="1647416"/>
                    </a:lnTo>
                    <a:lnTo>
                      <a:pt x="1593127" y="1652498"/>
                    </a:lnTo>
                    <a:lnTo>
                      <a:pt x="1575656" y="1658850"/>
                    </a:lnTo>
                    <a:lnTo>
                      <a:pt x="1566761" y="1662026"/>
                    </a:lnTo>
                    <a:lnTo>
                      <a:pt x="1557866" y="1665837"/>
                    </a:lnTo>
                    <a:lnTo>
                      <a:pt x="1549607" y="1669331"/>
                    </a:lnTo>
                    <a:lnTo>
                      <a:pt x="1540713" y="1673777"/>
                    </a:lnTo>
                    <a:lnTo>
                      <a:pt x="1532135" y="1678224"/>
                    </a:lnTo>
                    <a:lnTo>
                      <a:pt x="1523558" y="1682670"/>
                    </a:lnTo>
                    <a:lnTo>
                      <a:pt x="1515299" y="1688070"/>
                    </a:lnTo>
                    <a:lnTo>
                      <a:pt x="1507040" y="1693151"/>
                    </a:lnTo>
                    <a:lnTo>
                      <a:pt x="1499098" y="1698551"/>
                    </a:lnTo>
                    <a:lnTo>
                      <a:pt x="1490839" y="1704585"/>
                    </a:lnTo>
                    <a:lnTo>
                      <a:pt x="1483215" y="1710302"/>
                    </a:lnTo>
                    <a:lnTo>
                      <a:pt x="1475591" y="1716972"/>
                    </a:lnTo>
                    <a:lnTo>
                      <a:pt x="1467967" y="1723641"/>
                    </a:lnTo>
                    <a:lnTo>
                      <a:pt x="1460978" y="1730629"/>
                    </a:lnTo>
                    <a:lnTo>
                      <a:pt x="1453990" y="1737934"/>
                    </a:lnTo>
                    <a:lnTo>
                      <a:pt x="1447319" y="1745874"/>
                    </a:lnTo>
                    <a:lnTo>
                      <a:pt x="1440966" y="1754449"/>
                    </a:lnTo>
                    <a:lnTo>
                      <a:pt x="1434930" y="1762707"/>
                    </a:lnTo>
                    <a:lnTo>
                      <a:pt x="1428894" y="1771600"/>
                    </a:lnTo>
                    <a:lnTo>
                      <a:pt x="1423494" y="1780810"/>
                    </a:lnTo>
                    <a:lnTo>
                      <a:pt x="1418094" y="1790338"/>
                    </a:lnTo>
                    <a:lnTo>
                      <a:pt x="1413329" y="1800502"/>
                    </a:lnTo>
                    <a:lnTo>
                      <a:pt x="1408881" y="1810665"/>
                    </a:lnTo>
                    <a:lnTo>
                      <a:pt x="1405387" y="1821781"/>
                    </a:lnTo>
                    <a:lnTo>
                      <a:pt x="1401575" y="1832898"/>
                    </a:lnTo>
                    <a:lnTo>
                      <a:pt x="1398398" y="1844649"/>
                    </a:lnTo>
                    <a:lnTo>
                      <a:pt x="1395539" y="1856718"/>
                    </a:lnTo>
                    <a:lnTo>
                      <a:pt x="1392998" y="1869422"/>
                    </a:lnTo>
                    <a:lnTo>
                      <a:pt x="1391727" y="1882444"/>
                    </a:lnTo>
                    <a:lnTo>
                      <a:pt x="1390139" y="1895466"/>
                    </a:lnTo>
                    <a:lnTo>
                      <a:pt x="1389504" y="1909758"/>
                    </a:lnTo>
                    <a:lnTo>
                      <a:pt x="1389186" y="1924050"/>
                    </a:lnTo>
                    <a:lnTo>
                      <a:pt x="1150620" y="1924050"/>
                    </a:lnTo>
                    <a:lnTo>
                      <a:pt x="912689" y="1924050"/>
                    </a:lnTo>
                    <a:lnTo>
                      <a:pt x="912371" y="1909758"/>
                    </a:lnTo>
                    <a:lnTo>
                      <a:pt x="911736" y="1895466"/>
                    </a:lnTo>
                    <a:lnTo>
                      <a:pt x="910147" y="1882444"/>
                    </a:lnTo>
                    <a:lnTo>
                      <a:pt x="908877" y="1869422"/>
                    </a:lnTo>
                    <a:lnTo>
                      <a:pt x="906018" y="1856718"/>
                    </a:lnTo>
                    <a:lnTo>
                      <a:pt x="903476" y="1844649"/>
                    </a:lnTo>
                    <a:lnTo>
                      <a:pt x="900300" y="1832898"/>
                    </a:lnTo>
                    <a:lnTo>
                      <a:pt x="896488" y="1821781"/>
                    </a:lnTo>
                    <a:lnTo>
                      <a:pt x="892993" y="1810665"/>
                    </a:lnTo>
                    <a:lnTo>
                      <a:pt x="888546" y="1800502"/>
                    </a:lnTo>
                    <a:lnTo>
                      <a:pt x="883781" y="1790338"/>
                    </a:lnTo>
                    <a:lnTo>
                      <a:pt x="878381" y="1780810"/>
                    </a:lnTo>
                    <a:lnTo>
                      <a:pt x="872981" y="1771600"/>
                    </a:lnTo>
                    <a:lnTo>
                      <a:pt x="866945" y="1762707"/>
                    </a:lnTo>
                    <a:lnTo>
                      <a:pt x="860909" y="1754449"/>
                    </a:lnTo>
                    <a:lnTo>
                      <a:pt x="854556" y="1745874"/>
                    </a:lnTo>
                    <a:lnTo>
                      <a:pt x="847885" y="1737934"/>
                    </a:lnTo>
                    <a:lnTo>
                      <a:pt x="840896" y="1730629"/>
                    </a:lnTo>
                    <a:lnTo>
                      <a:pt x="833908" y="1723641"/>
                    </a:lnTo>
                    <a:lnTo>
                      <a:pt x="825966" y="1716972"/>
                    </a:lnTo>
                    <a:lnTo>
                      <a:pt x="818660" y="1710302"/>
                    </a:lnTo>
                    <a:lnTo>
                      <a:pt x="811036" y="1704585"/>
                    </a:lnTo>
                    <a:lnTo>
                      <a:pt x="802777" y="1698551"/>
                    </a:lnTo>
                    <a:lnTo>
                      <a:pt x="794835" y="1693151"/>
                    </a:lnTo>
                    <a:lnTo>
                      <a:pt x="786576" y="1688070"/>
                    </a:lnTo>
                    <a:lnTo>
                      <a:pt x="777999" y="1682670"/>
                    </a:lnTo>
                    <a:lnTo>
                      <a:pt x="769740" y="1678224"/>
                    </a:lnTo>
                    <a:lnTo>
                      <a:pt x="761163" y="1673777"/>
                    </a:lnTo>
                    <a:lnTo>
                      <a:pt x="752268" y="1669331"/>
                    </a:lnTo>
                    <a:lnTo>
                      <a:pt x="743691" y="1665837"/>
                    </a:lnTo>
                    <a:lnTo>
                      <a:pt x="735114" y="1662026"/>
                    </a:lnTo>
                    <a:lnTo>
                      <a:pt x="726537" y="1658850"/>
                    </a:lnTo>
                    <a:lnTo>
                      <a:pt x="708748" y="1652498"/>
                    </a:lnTo>
                    <a:lnTo>
                      <a:pt x="691594" y="1647416"/>
                    </a:lnTo>
                    <a:lnTo>
                      <a:pt x="674440" y="1642652"/>
                    </a:lnTo>
                    <a:lnTo>
                      <a:pt x="657921" y="1638841"/>
                    </a:lnTo>
                    <a:lnTo>
                      <a:pt x="641721" y="1635982"/>
                    </a:lnTo>
                    <a:lnTo>
                      <a:pt x="626473" y="1633441"/>
                    </a:lnTo>
                    <a:lnTo>
                      <a:pt x="611860" y="1631218"/>
                    </a:lnTo>
                    <a:lnTo>
                      <a:pt x="598200" y="1629630"/>
                    </a:lnTo>
                    <a:lnTo>
                      <a:pt x="585494" y="1628677"/>
                    </a:lnTo>
                    <a:lnTo>
                      <a:pt x="574058" y="1627725"/>
                    </a:lnTo>
                    <a:lnTo>
                      <a:pt x="555951" y="1627407"/>
                    </a:lnTo>
                    <a:lnTo>
                      <a:pt x="543880" y="1627089"/>
                    </a:lnTo>
                    <a:lnTo>
                      <a:pt x="539750" y="1627407"/>
                    </a:lnTo>
                    <a:lnTo>
                      <a:pt x="692229" y="965200"/>
                    </a:lnTo>
                    <a:close/>
                    <a:moveTo>
                      <a:pt x="200965" y="577850"/>
                    </a:moveTo>
                    <a:lnTo>
                      <a:pt x="209868" y="577850"/>
                    </a:lnTo>
                    <a:lnTo>
                      <a:pt x="218454" y="577850"/>
                    </a:lnTo>
                    <a:lnTo>
                      <a:pt x="227357" y="578802"/>
                    </a:lnTo>
                    <a:lnTo>
                      <a:pt x="235943" y="579436"/>
                    </a:lnTo>
                    <a:lnTo>
                      <a:pt x="244210" y="580705"/>
                    </a:lnTo>
                    <a:lnTo>
                      <a:pt x="251842" y="581975"/>
                    </a:lnTo>
                    <a:lnTo>
                      <a:pt x="259473" y="583878"/>
                    </a:lnTo>
                    <a:lnTo>
                      <a:pt x="267423" y="586099"/>
                    </a:lnTo>
                    <a:lnTo>
                      <a:pt x="274418" y="588321"/>
                    </a:lnTo>
                    <a:lnTo>
                      <a:pt x="281414" y="590859"/>
                    </a:lnTo>
                    <a:lnTo>
                      <a:pt x="288410" y="593715"/>
                    </a:lnTo>
                    <a:lnTo>
                      <a:pt x="294769" y="597205"/>
                    </a:lnTo>
                    <a:lnTo>
                      <a:pt x="300811" y="600378"/>
                    </a:lnTo>
                    <a:lnTo>
                      <a:pt x="307170" y="604185"/>
                    </a:lnTo>
                    <a:lnTo>
                      <a:pt x="313212" y="608310"/>
                    </a:lnTo>
                    <a:lnTo>
                      <a:pt x="318618" y="612435"/>
                    </a:lnTo>
                    <a:lnTo>
                      <a:pt x="324341" y="616560"/>
                    </a:lnTo>
                    <a:lnTo>
                      <a:pt x="329747" y="621637"/>
                    </a:lnTo>
                    <a:lnTo>
                      <a:pt x="334517" y="626396"/>
                    </a:lnTo>
                    <a:lnTo>
                      <a:pt x="339605" y="631156"/>
                    </a:lnTo>
                    <a:lnTo>
                      <a:pt x="344056" y="636233"/>
                    </a:lnTo>
                    <a:lnTo>
                      <a:pt x="348826" y="641627"/>
                    </a:lnTo>
                    <a:lnTo>
                      <a:pt x="352960" y="647338"/>
                    </a:lnTo>
                    <a:lnTo>
                      <a:pt x="357412" y="653049"/>
                    </a:lnTo>
                    <a:lnTo>
                      <a:pt x="361227" y="659078"/>
                    </a:lnTo>
                    <a:lnTo>
                      <a:pt x="365361" y="665107"/>
                    </a:lnTo>
                    <a:lnTo>
                      <a:pt x="368859" y="671135"/>
                    </a:lnTo>
                    <a:lnTo>
                      <a:pt x="375537" y="684144"/>
                    </a:lnTo>
                    <a:lnTo>
                      <a:pt x="381896" y="697471"/>
                    </a:lnTo>
                    <a:lnTo>
                      <a:pt x="387302" y="711115"/>
                    </a:lnTo>
                    <a:lnTo>
                      <a:pt x="392072" y="725393"/>
                    </a:lnTo>
                    <a:lnTo>
                      <a:pt x="396523" y="739672"/>
                    </a:lnTo>
                    <a:lnTo>
                      <a:pt x="400657" y="754267"/>
                    </a:lnTo>
                    <a:lnTo>
                      <a:pt x="403837" y="769180"/>
                    </a:lnTo>
                    <a:lnTo>
                      <a:pt x="407017" y="784093"/>
                    </a:lnTo>
                    <a:lnTo>
                      <a:pt x="409561" y="799006"/>
                    </a:lnTo>
                    <a:lnTo>
                      <a:pt x="411787" y="813919"/>
                    </a:lnTo>
                    <a:lnTo>
                      <a:pt x="413694" y="828515"/>
                    </a:lnTo>
                    <a:lnTo>
                      <a:pt x="414966" y="843428"/>
                    </a:lnTo>
                    <a:lnTo>
                      <a:pt x="416556" y="858024"/>
                    </a:lnTo>
                    <a:lnTo>
                      <a:pt x="417192" y="871985"/>
                    </a:lnTo>
                    <a:lnTo>
                      <a:pt x="418146" y="885946"/>
                    </a:lnTo>
                    <a:lnTo>
                      <a:pt x="418782" y="912281"/>
                    </a:lnTo>
                    <a:lnTo>
                      <a:pt x="419100" y="936713"/>
                    </a:lnTo>
                    <a:lnTo>
                      <a:pt x="419100" y="942425"/>
                    </a:lnTo>
                    <a:lnTo>
                      <a:pt x="418782" y="948136"/>
                    </a:lnTo>
                    <a:lnTo>
                      <a:pt x="418146" y="953530"/>
                    </a:lnTo>
                    <a:lnTo>
                      <a:pt x="417192" y="958607"/>
                    </a:lnTo>
                    <a:lnTo>
                      <a:pt x="416238" y="963684"/>
                    </a:lnTo>
                    <a:lnTo>
                      <a:pt x="414966" y="969078"/>
                    </a:lnTo>
                    <a:lnTo>
                      <a:pt x="413694" y="974154"/>
                    </a:lnTo>
                    <a:lnTo>
                      <a:pt x="411787" y="978914"/>
                    </a:lnTo>
                    <a:lnTo>
                      <a:pt x="409879" y="983356"/>
                    </a:lnTo>
                    <a:lnTo>
                      <a:pt x="407653" y="988116"/>
                    </a:lnTo>
                    <a:lnTo>
                      <a:pt x="403201" y="997000"/>
                    </a:lnTo>
                    <a:lnTo>
                      <a:pt x="397795" y="1005250"/>
                    </a:lnTo>
                    <a:lnTo>
                      <a:pt x="391754" y="1012865"/>
                    </a:lnTo>
                    <a:lnTo>
                      <a:pt x="385076" y="1020163"/>
                    </a:lnTo>
                    <a:lnTo>
                      <a:pt x="377762" y="1026826"/>
                    </a:lnTo>
                    <a:lnTo>
                      <a:pt x="370449" y="1033489"/>
                    </a:lnTo>
                    <a:lnTo>
                      <a:pt x="362181" y="1039518"/>
                    </a:lnTo>
                    <a:lnTo>
                      <a:pt x="353278" y="1044594"/>
                    </a:lnTo>
                    <a:lnTo>
                      <a:pt x="344374" y="1049671"/>
                    </a:lnTo>
                    <a:lnTo>
                      <a:pt x="335153" y="1054113"/>
                    </a:lnTo>
                    <a:lnTo>
                      <a:pt x="325613" y="1058238"/>
                    </a:lnTo>
                    <a:lnTo>
                      <a:pt x="316074" y="1061729"/>
                    </a:lnTo>
                    <a:lnTo>
                      <a:pt x="306217" y="1064902"/>
                    </a:lnTo>
                    <a:lnTo>
                      <a:pt x="296041" y="1067757"/>
                    </a:lnTo>
                    <a:lnTo>
                      <a:pt x="285866" y="1069978"/>
                    </a:lnTo>
                    <a:lnTo>
                      <a:pt x="275690" y="1071882"/>
                    </a:lnTo>
                    <a:lnTo>
                      <a:pt x="265515" y="1072834"/>
                    </a:lnTo>
                    <a:lnTo>
                      <a:pt x="255657" y="1074103"/>
                    </a:lnTo>
                    <a:lnTo>
                      <a:pt x="245482" y="1074738"/>
                    </a:lnTo>
                    <a:lnTo>
                      <a:pt x="235943" y="1074738"/>
                    </a:lnTo>
                    <a:lnTo>
                      <a:pt x="226085" y="1074420"/>
                    </a:lnTo>
                    <a:lnTo>
                      <a:pt x="216864" y="1073786"/>
                    </a:lnTo>
                    <a:lnTo>
                      <a:pt x="207960" y="1072834"/>
                    </a:lnTo>
                    <a:lnTo>
                      <a:pt x="199057" y="1070930"/>
                    </a:lnTo>
                    <a:lnTo>
                      <a:pt x="190471" y="1069344"/>
                    </a:lnTo>
                    <a:lnTo>
                      <a:pt x="182840" y="1067123"/>
                    </a:lnTo>
                    <a:lnTo>
                      <a:pt x="175526" y="1064584"/>
                    </a:lnTo>
                    <a:lnTo>
                      <a:pt x="167894" y="1061411"/>
                    </a:lnTo>
                    <a:lnTo>
                      <a:pt x="160899" y="1057921"/>
                    </a:lnTo>
                    <a:lnTo>
                      <a:pt x="153585" y="1054113"/>
                    </a:lnTo>
                    <a:lnTo>
                      <a:pt x="145954" y="1049989"/>
                    </a:lnTo>
                    <a:lnTo>
                      <a:pt x="138322" y="1045229"/>
                    </a:lnTo>
                    <a:lnTo>
                      <a:pt x="131009" y="1040470"/>
                    </a:lnTo>
                    <a:lnTo>
                      <a:pt x="123377" y="1035393"/>
                    </a:lnTo>
                    <a:lnTo>
                      <a:pt x="116063" y="1029364"/>
                    </a:lnTo>
                    <a:lnTo>
                      <a:pt x="108432" y="1023653"/>
                    </a:lnTo>
                    <a:lnTo>
                      <a:pt x="100800" y="1017307"/>
                    </a:lnTo>
                    <a:lnTo>
                      <a:pt x="93805" y="1010644"/>
                    </a:lnTo>
                    <a:lnTo>
                      <a:pt x="86491" y="1003663"/>
                    </a:lnTo>
                    <a:lnTo>
                      <a:pt x="79495" y="996365"/>
                    </a:lnTo>
                    <a:lnTo>
                      <a:pt x="72500" y="988750"/>
                    </a:lnTo>
                    <a:lnTo>
                      <a:pt x="65822" y="980818"/>
                    </a:lnTo>
                    <a:lnTo>
                      <a:pt x="59145" y="972568"/>
                    </a:lnTo>
                    <a:lnTo>
                      <a:pt x="52785" y="964318"/>
                    </a:lnTo>
                    <a:lnTo>
                      <a:pt x="46743" y="955751"/>
                    </a:lnTo>
                    <a:lnTo>
                      <a:pt x="41020" y="946550"/>
                    </a:lnTo>
                    <a:lnTo>
                      <a:pt x="35296" y="937348"/>
                    </a:lnTo>
                    <a:lnTo>
                      <a:pt x="30208" y="927829"/>
                    </a:lnTo>
                    <a:lnTo>
                      <a:pt x="25439" y="917993"/>
                    </a:lnTo>
                    <a:lnTo>
                      <a:pt x="20987" y="908157"/>
                    </a:lnTo>
                    <a:lnTo>
                      <a:pt x="16853" y="898003"/>
                    </a:lnTo>
                    <a:lnTo>
                      <a:pt x="13355" y="887532"/>
                    </a:lnTo>
                    <a:lnTo>
                      <a:pt x="9858" y="876744"/>
                    </a:lnTo>
                    <a:lnTo>
                      <a:pt x="6996" y="866273"/>
                    </a:lnTo>
                    <a:lnTo>
                      <a:pt x="4452" y="855168"/>
                    </a:lnTo>
                    <a:lnTo>
                      <a:pt x="2544" y="843745"/>
                    </a:lnTo>
                    <a:lnTo>
                      <a:pt x="1590" y="832322"/>
                    </a:lnTo>
                    <a:lnTo>
                      <a:pt x="318" y="820900"/>
                    </a:lnTo>
                    <a:lnTo>
                      <a:pt x="0" y="809160"/>
                    </a:lnTo>
                    <a:lnTo>
                      <a:pt x="318" y="799006"/>
                    </a:lnTo>
                    <a:lnTo>
                      <a:pt x="954" y="786632"/>
                    </a:lnTo>
                    <a:lnTo>
                      <a:pt x="2862" y="771401"/>
                    </a:lnTo>
                    <a:lnTo>
                      <a:pt x="4134" y="763469"/>
                    </a:lnTo>
                    <a:lnTo>
                      <a:pt x="5406" y="754585"/>
                    </a:lnTo>
                    <a:lnTo>
                      <a:pt x="7314" y="745700"/>
                    </a:lnTo>
                    <a:lnTo>
                      <a:pt x="9540" y="736181"/>
                    </a:lnTo>
                    <a:lnTo>
                      <a:pt x="12083" y="726662"/>
                    </a:lnTo>
                    <a:lnTo>
                      <a:pt x="15263" y="716826"/>
                    </a:lnTo>
                    <a:lnTo>
                      <a:pt x="18761" y="706990"/>
                    </a:lnTo>
                    <a:lnTo>
                      <a:pt x="22577" y="697154"/>
                    </a:lnTo>
                    <a:lnTo>
                      <a:pt x="27029" y="687000"/>
                    </a:lnTo>
                    <a:lnTo>
                      <a:pt x="32116" y="677164"/>
                    </a:lnTo>
                    <a:lnTo>
                      <a:pt x="37522" y="667645"/>
                    </a:lnTo>
                    <a:lnTo>
                      <a:pt x="43882" y="658126"/>
                    </a:lnTo>
                    <a:lnTo>
                      <a:pt x="50559" y="648607"/>
                    </a:lnTo>
                    <a:lnTo>
                      <a:pt x="57873" y="639405"/>
                    </a:lnTo>
                    <a:lnTo>
                      <a:pt x="66140" y="631156"/>
                    </a:lnTo>
                    <a:lnTo>
                      <a:pt x="75044" y="622906"/>
                    </a:lnTo>
                    <a:lnTo>
                      <a:pt x="79813" y="618781"/>
                    </a:lnTo>
                    <a:lnTo>
                      <a:pt x="84583" y="615291"/>
                    </a:lnTo>
                    <a:lnTo>
                      <a:pt x="89671" y="611483"/>
                    </a:lnTo>
                    <a:lnTo>
                      <a:pt x="94759" y="607993"/>
                    </a:lnTo>
                    <a:lnTo>
                      <a:pt x="100482" y="604503"/>
                    </a:lnTo>
                    <a:lnTo>
                      <a:pt x="105888" y="601647"/>
                    </a:lnTo>
                    <a:lnTo>
                      <a:pt x="111930" y="598157"/>
                    </a:lnTo>
                    <a:lnTo>
                      <a:pt x="118289" y="595618"/>
                    </a:lnTo>
                    <a:lnTo>
                      <a:pt x="124331" y="593080"/>
                    </a:lnTo>
                    <a:lnTo>
                      <a:pt x="131009" y="590542"/>
                    </a:lnTo>
                    <a:lnTo>
                      <a:pt x="137686" y="588321"/>
                    </a:lnTo>
                    <a:lnTo>
                      <a:pt x="144682" y="586099"/>
                    </a:lnTo>
                    <a:lnTo>
                      <a:pt x="151995" y="584196"/>
                    </a:lnTo>
                    <a:lnTo>
                      <a:pt x="159627" y="582927"/>
                    </a:lnTo>
                    <a:lnTo>
                      <a:pt x="167258" y="581340"/>
                    </a:lnTo>
                    <a:lnTo>
                      <a:pt x="175526" y="580071"/>
                    </a:lnTo>
                    <a:lnTo>
                      <a:pt x="183476" y="579119"/>
                    </a:lnTo>
                    <a:lnTo>
                      <a:pt x="192061" y="578484"/>
                    </a:lnTo>
                    <a:lnTo>
                      <a:pt x="200965" y="577850"/>
                    </a:lnTo>
                    <a:close/>
                    <a:moveTo>
                      <a:pt x="2083256" y="576263"/>
                    </a:moveTo>
                    <a:lnTo>
                      <a:pt x="2092166" y="576263"/>
                    </a:lnTo>
                    <a:lnTo>
                      <a:pt x="2101076" y="576263"/>
                    </a:lnTo>
                    <a:lnTo>
                      <a:pt x="2109987" y="576580"/>
                    </a:lnTo>
                    <a:lnTo>
                      <a:pt x="2118579" y="577215"/>
                    </a:lnTo>
                    <a:lnTo>
                      <a:pt x="2126534" y="578168"/>
                    </a:lnTo>
                    <a:lnTo>
                      <a:pt x="2134490" y="579438"/>
                    </a:lnTo>
                    <a:lnTo>
                      <a:pt x="2142127" y="580708"/>
                    </a:lnTo>
                    <a:lnTo>
                      <a:pt x="2149764" y="582613"/>
                    </a:lnTo>
                    <a:lnTo>
                      <a:pt x="2156765" y="584200"/>
                    </a:lnTo>
                    <a:lnTo>
                      <a:pt x="2164084" y="586105"/>
                    </a:lnTo>
                    <a:lnTo>
                      <a:pt x="2171085" y="588645"/>
                    </a:lnTo>
                    <a:lnTo>
                      <a:pt x="2177132" y="590868"/>
                    </a:lnTo>
                    <a:lnTo>
                      <a:pt x="2183814" y="594043"/>
                    </a:lnTo>
                    <a:lnTo>
                      <a:pt x="2189861" y="596583"/>
                    </a:lnTo>
                    <a:lnTo>
                      <a:pt x="2195589" y="599440"/>
                    </a:lnTo>
                    <a:lnTo>
                      <a:pt x="2201635" y="602615"/>
                    </a:lnTo>
                    <a:lnTo>
                      <a:pt x="2206726" y="606108"/>
                    </a:lnTo>
                    <a:lnTo>
                      <a:pt x="2212454" y="609918"/>
                    </a:lnTo>
                    <a:lnTo>
                      <a:pt x="2217546" y="613410"/>
                    </a:lnTo>
                    <a:lnTo>
                      <a:pt x="2222319" y="617220"/>
                    </a:lnTo>
                    <a:lnTo>
                      <a:pt x="2227093" y="620713"/>
                    </a:lnTo>
                    <a:lnTo>
                      <a:pt x="2236003" y="629285"/>
                    </a:lnTo>
                    <a:lnTo>
                      <a:pt x="2244277" y="637858"/>
                    </a:lnTo>
                    <a:lnTo>
                      <a:pt x="2251596" y="647065"/>
                    </a:lnTo>
                    <a:lnTo>
                      <a:pt x="2258279" y="656273"/>
                    </a:lnTo>
                    <a:lnTo>
                      <a:pt x="2264325" y="665798"/>
                    </a:lnTo>
                    <a:lnTo>
                      <a:pt x="2270053" y="675323"/>
                    </a:lnTo>
                    <a:lnTo>
                      <a:pt x="2274826" y="685483"/>
                    </a:lnTo>
                    <a:lnTo>
                      <a:pt x="2279281" y="695325"/>
                    </a:lnTo>
                    <a:lnTo>
                      <a:pt x="2283418" y="705168"/>
                    </a:lnTo>
                    <a:lnTo>
                      <a:pt x="2286600" y="715328"/>
                    </a:lnTo>
                    <a:lnTo>
                      <a:pt x="2290101" y="724853"/>
                    </a:lnTo>
                    <a:lnTo>
                      <a:pt x="2292647" y="734378"/>
                    </a:lnTo>
                    <a:lnTo>
                      <a:pt x="2294874" y="743903"/>
                    </a:lnTo>
                    <a:lnTo>
                      <a:pt x="2296465" y="752793"/>
                    </a:lnTo>
                    <a:lnTo>
                      <a:pt x="2298056" y="761683"/>
                    </a:lnTo>
                    <a:lnTo>
                      <a:pt x="2299329" y="769938"/>
                    </a:lnTo>
                    <a:lnTo>
                      <a:pt x="2300602" y="784860"/>
                    </a:lnTo>
                    <a:lnTo>
                      <a:pt x="2301875" y="797560"/>
                    </a:lnTo>
                    <a:lnTo>
                      <a:pt x="2301875" y="807085"/>
                    </a:lnTo>
                    <a:lnTo>
                      <a:pt x="2301557" y="818833"/>
                    </a:lnTo>
                    <a:lnTo>
                      <a:pt x="2300602" y="830581"/>
                    </a:lnTo>
                    <a:lnTo>
                      <a:pt x="2299329" y="842011"/>
                    </a:lnTo>
                    <a:lnTo>
                      <a:pt x="2297420" y="853123"/>
                    </a:lnTo>
                    <a:lnTo>
                      <a:pt x="2295192" y="864236"/>
                    </a:lnTo>
                    <a:lnTo>
                      <a:pt x="2292328" y="875348"/>
                    </a:lnTo>
                    <a:lnTo>
                      <a:pt x="2288828" y="885508"/>
                    </a:lnTo>
                    <a:lnTo>
                      <a:pt x="2285009" y="896303"/>
                    </a:lnTo>
                    <a:lnTo>
                      <a:pt x="2281191" y="906146"/>
                    </a:lnTo>
                    <a:lnTo>
                      <a:pt x="2276736" y="916306"/>
                    </a:lnTo>
                    <a:lnTo>
                      <a:pt x="2271962" y="926148"/>
                    </a:lnTo>
                    <a:lnTo>
                      <a:pt x="2266234" y="935673"/>
                    </a:lnTo>
                    <a:lnTo>
                      <a:pt x="2261143" y="944881"/>
                    </a:lnTo>
                    <a:lnTo>
                      <a:pt x="2255096" y="953771"/>
                    </a:lnTo>
                    <a:lnTo>
                      <a:pt x="2249050" y="962661"/>
                    </a:lnTo>
                    <a:lnTo>
                      <a:pt x="2242686" y="971233"/>
                    </a:lnTo>
                    <a:lnTo>
                      <a:pt x="2236321" y="979171"/>
                    </a:lnTo>
                    <a:lnTo>
                      <a:pt x="2229320" y="987108"/>
                    </a:lnTo>
                    <a:lnTo>
                      <a:pt x="2222638" y="994728"/>
                    </a:lnTo>
                    <a:lnTo>
                      <a:pt x="2215637" y="1002031"/>
                    </a:lnTo>
                    <a:lnTo>
                      <a:pt x="2208318" y="1008698"/>
                    </a:lnTo>
                    <a:lnTo>
                      <a:pt x="2200998" y="1015366"/>
                    </a:lnTo>
                    <a:lnTo>
                      <a:pt x="2193361" y="1022033"/>
                    </a:lnTo>
                    <a:lnTo>
                      <a:pt x="2186042" y="1028066"/>
                    </a:lnTo>
                    <a:lnTo>
                      <a:pt x="2178723" y="1033463"/>
                    </a:lnTo>
                    <a:lnTo>
                      <a:pt x="2171085" y="1038861"/>
                    </a:lnTo>
                    <a:lnTo>
                      <a:pt x="2163448" y="1043941"/>
                    </a:lnTo>
                    <a:lnTo>
                      <a:pt x="2155811" y="1048068"/>
                    </a:lnTo>
                    <a:lnTo>
                      <a:pt x="2148492" y="1052513"/>
                    </a:lnTo>
                    <a:lnTo>
                      <a:pt x="2141172" y="1056323"/>
                    </a:lnTo>
                    <a:lnTo>
                      <a:pt x="2133535" y="1060133"/>
                    </a:lnTo>
                    <a:lnTo>
                      <a:pt x="2126534" y="1062991"/>
                    </a:lnTo>
                    <a:lnTo>
                      <a:pt x="2119215" y="1065531"/>
                    </a:lnTo>
                    <a:lnTo>
                      <a:pt x="2110941" y="1067753"/>
                    </a:lnTo>
                    <a:lnTo>
                      <a:pt x="2102986" y="1069658"/>
                    </a:lnTo>
                    <a:lnTo>
                      <a:pt x="2094075" y="1070928"/>
                    </a:lnTo>
                    <a:lnTo>
                      <a:pt x="2085165" y="1072198"/>
                    </a:lnTo>
                    <a:lnTo>
                      <a:pt x="2075618" y="1072833"/>
                    </a:lnTo>
                    <a:lnTo>
                      <a:pt x="2066072" y="1073151"/>
                    </a:lnTo>
                    <a:lnTo>
                      <a:pt x="2056525" y="1072833"/>
                    </a:lnTo>
                    <a:lnTo>
                      <a:pt x="2046342" y="1072516"/>
                    </a:lnTo>
                    <a:lnTo>
                      <a:pt x="2036159" y="1071563"/>
                    </a:lnTo>
                    <a:lnTo>
                      <a:pt x="2025976" y="1070293"/>
                    </a:lnTo>
                    <a:lnTo>
                      <a:pt x="2015792" y="1068388"/>
                    </a:lnTo>
                    <a:lnTo>
                      <a:pt x="2005928" y="1065848"/>
                    </a:lnTo>
                    <a:lnTo>
                      <a:pt x="1995744" y="1063308"/>
                    </a:lnTo>
                    <a:lnTo>
                      <a:pt x="1985879" y="1060451"/>
                    </a:lnTo>
                    <a:lnTo>
                      <a:pt x="1975696" y="1056641"/>
                    </a:lnTo>
                    <a:lnTo>
                      <a:pt x="1966468" y="1052513"/>
                    </a:lnTo>
                    <a:lnTo>
                      <a:pt x="1957239" y="1048068"/>
                    </a:lnTo>
                    <a:lnTo>
                      <a:pt x="1948011" y="1042988"/>
                    </a:lnTo>
                    <a:lnTo>
                      <a:pt x="1939737" y="1037591"/>
                    </a:lnTo>
                    <a:lnTo>
                      <a:pt x="1931463" y="1031876"/>
                    </a:lnTo>
                    <a:lnTo>
                      <a:pt x="1923826" y="1025208"/>
                    </a:lnTo>
                    <a:lnTo>
                      <a:pt x="1916825" y="1018858"/>
                    </a:lnTo>
                    <a:lnTo>
                      <a:pt x="1910142" y="1011238"/>
                    </a:lnTo>
                    <a:lnTo>
                      <a:pt x="1904096" y="1003618"/>
                    </a:lnTo>
                    <a:lnTo>
                      <a:pt x="1898686" y="995046"/>
                    </a:lnTo>
                    <a:lnTo>
                      <a:pt x="1893913" y="986791"/>
                    </a:lnTo>
                    <a:lnTo>
                      <a:pt x="1892004" y="981711"/>
                    </a:lnTo>
                    <a:lnTo>
                      <a:pt x="1890094" y="976948"/>
                    </a:lnTo>
                    <a:lnTo>
                      <a:pt x="1888185" y="972186"/>
                    </a:lnTo>
                    <a:lnTo>
                      <a:pt x="1886912" y="967423"/>
                    </a:lnTo>
                    <a:lnTo>
                      <a:pt x="1885639" y="962343"/>
                    </a:lnTo>
                    <a:lnTo>
                      <a:pt x="1884684" y="957263"/>
                    </a:lnTo>
                    <a:lnTo>
                      <a:pt x="1883730" y="951866"/>
                    </a:lnTo>
                    <a:lnTo>
                      <a:pt x="1883093" y="946468"/>
                    </a:lnTo>
                    <a:lnTo>
                      <a:pt x="1882775" y="940753"/>
                    </a:lnTo>
                    <a:lnTo>
                      <a:pt x="1882775" y="935038"/>
                    </a:lnTo>
                    <a:lnTo>
                      <a:pt x="1882775" y="910591"/>
                    </a:lnTo>
                    <a:lnTo>
                      <a:pt x="1883730" y="884556"/>
                    </a:lnTo>
                    <a:lnTo>
                      <a:pt x="1884048" y="870586"/>
                    </a:lnTo>
                    <a:lnTo>
                      <a:pt x="1885321" y="855981"/>
                    </a:lnTo>
                    <a:lnTo>
                      <a:pt x="1886276" y="841693"/>
                    </a:lnTo>
                    <a:lnTo>
                      <a:pt x="1887867" y="827088"/>
                    </a:lnTo>
                    <a:lnTo>
                      <a:pt x="1889776" y="812165"/>
                    </a:lnTo>
                    <a:lnTo>
                      <a:pt x="1892004" y="797243"/>
                    </a:lnTo>
                    <a:lnTo>
                      <a:pt x="1894549" y="782320"/>
                    </a:lnTo>
                    <a:lnTo>
                      <a:pt x="1897413" y="767080"/>
                    </a:lnTo>
                    <a:lnTo>
                      <a:pt x="1901232" y="752475"/>
                    </a:lnTo>
                    <a:lnTo>
                      <a:pt x="1905369" y="738188"/>
                    </a:lnTo>
                    <a:lnTo>
                      <a:pt x="1909824" y="723583"/>
                    </a:lnTo>
                    <a:lnTo>
                      <a:pt x="1914597" y="709295"/>
                    </a:lnTo>
                    <a:lnTo>
                      <a:pt x="1920007" y="695643"/>
                    </a:lnTo>
                    <a:lnTo>
                      <a:pt x="1926372" y="682308"/>
                    </a:lnTo>
                    <a:lnTo>
                      <a:pt x="1933054" y="669608"/>
                    </a:lnTo>
                    <a:lnTo>
                      <a:pt x="1936555" y="663258"/>
                    </a:lnTo>
                    <a:lnTo>
                      <a:pt x="1940374" y="657225"/>
                    </a:lnTo>
                    <a:lnTo>
                      <a:pt x="1944510" y="651510"/>
                    </a:lnTo>
                    <a:lnTo>
                      <a:pt x="1948647" y="645478"/>
                    </a:lnTo>
                    <a:lnTo>
                      <a:pt x="1952784" y="640080"/>
                    </a:lnTo>
                    <a:lnTo>
                      <a:pt x="1957239" y="634365"/>
                    </a:lnTo>
                    <a:lnTo>
                      <a:pt x="1962013" y="629285"/>
                    </a:lnTo>
                    <a:lnTo>
                      <a:pt x="1967104" y="624205"/>
                    </a:lnTo>
                    <a:lnTo>
                      <a:pt x="1972196" y="619443"/>
                    </a:lnTo>
                    <a:lnTo>
                      <a:pt x="1977287" y="614998"/>
                    </a:lnTo>
                    <a:lnTo>
                      <a:pt x="1983015" y="610553"/>
                    </a:lnTo>
                    <a:lnTo>
                      <a:pt x="1988743" y="606425"/>
                    </a:lnTo>
                    <a:lnTo>
                      <a:pt x="1994790" y="602298"/>
                    </a:lnTo>
                    <a:lnTo>
                      <a:pt x="2000518" y="598805"/>
                    </a:lnTo>
                    <a:lnTo>
                      <a:pt x="2006882" y="595313"/>
                    </a:lnTo>
                    <a:lnTo>
                      <a:pt x="2013565" y="592138"/>
                    </a:lnTo>
                    <a:lnTo>
                      <a:pt x="2020248" y="588963"/>
                    </a:lnTo>
                    <a:lnTo>
                      <a:pt x="2027248" y="586423"/>
                    </a:lnTo>
                    <a:lnTo>
                      <a:pt x="2034568" y="583883"/>
                    </a:lnTo>
                    <a:lnTo>
                      <a:pt x="2041887" y="581978"/>
                    </a:lnTo>
                    <a:lnTo>
                      <a:pt x="2049842" y="580390"/>
                    </a:lnTo>
                    <a:lnTo>
                      <a:pt x="2057798" y="578803"/>
                    </a:lnTo>
                    <a:lnTo>
                      <a:pt x="2066072" y="577533"/>
                    </a:lnTo>
                    <a:lnTo>
                      <a:pt x="2074664" y="576898"/>
                    </a:lnTo>
                    <a:lnTo>
                      <a:pt x="2083256" y="576263"/>
                    </a:lnTo>
                    <a:close/>
                    <a:moveTo>
                      <a:pt x="1003300" y="490538"/>
                    </a:moveTo>
                    <a:lnTo>
                      <a:pt x="1013460" y="511810"/>
                    </a:lnTo>
                    <a:lnTo>
                      <a:pt x="1025842" y="536575"/>
                    </a:lnTo>
                    <a:lnTo>
                      <a:pt x="1039812" y="564198"/>
                    </a:lnTo>
                    <a:lnTo>
                      <a:pt x="1054417" y="592455"/>
                    </a:lnTo>
                    <a:lnTo>
                      <a:pt x="1069657" y="620395"/>
                    </a:lnTo>
                    <a:lnTo>
                      <a:pt x="1077277" y="633413"/>
                    </a:lnTo>
                    <a:lnTo>
                      <a:pt x="1084580" y="646113"/>
                    </a:lnTo>
                    <a:lnTo>
                      <a:pt x="1091565" y="657543"/>
                    </a:lnTo>
                    <a:lnTo>
                      <a:pt x="1098550" y="668338"/>
                    </a:lnTo>
                    <a:lnTo>
                      <a:pt x="1105217" y="677545"/>
                    </a:lnTo>
                    <a:lnTo>
                      <a:pt x="1111250" y="685483"/>
                    </a:lnTo>
                    <a:lnTo>
                      <a:pt x="1111250" y="648970"/>
                    </a:lnTo>
                    <a:lnTo>
                      <a:pt x="1111567" y="644525"/>
                    </a:lnTo>
                    <a:lnTo>
                      <a:pt x="1111885" y="640080"/>
                    </a:lnTo>
                    <a:lnTo>
                      <a:pt x="1113155" y="635635"/>
                    </a:lnTo>
                    <a:lnTo>
                      <a:pt x="1114107" y="631190"/>
                    </a:lnTo>
                    <a:lnTo>
                      <a:pt x="1116647" y="621983"/>
                    </a:lnTo>
                    <a:lnTo>
                      <a:pt x="1120140" y="613093"/>
                    </a:lnTo>
                    <a:lnTo>
                      <a:pt x="1123315" y="604838"/>
                    </a:lnTo>
                    <a:lnTo>
                      <a:pt x="1126490" y="596900"/>
                    </a:lnTo>
                    <a:lnTo>
                      <a:pt x="1128077" y="589598"/>
                    </a:lnTo>
                    <a:lnTo>
                      <a:pt x="1129030" y="586423"/>
                    </a:lnTo>
                    <a:lnTo>
                      <a:pt x="1129030" y="583248"/>
                    </a:lnTo>
                    <a:lnTo>
                      <a:pt x="1128712" y="580708"/>
                    </a:lnTo>
                    <a:lnTo>
                      <a:pt x="1128077" y="578168"/>
                    </a:lnTo>
                    <a:lnTo>
                      <a:pt x="1127125" y="575945"/>
                    </a:lnTo>
                    <a:lnTo>
                      <a:pt x="1125855" y="573723"/>
                    </a:lnTo>
                    <a:lnTo>
                      <a:pt x="1122997" y="569595"/>
                    </a:lnTo>
                    <a:lnTo>
                      <a:pt x="1119187" y="566103"/>
                    </a:lnTo>
                    <a:lnTo>
                      <a:pt x="1116012" y="561975"/>
                    </a:lnTo>
                    <a:lnTo>
                      <a:pt x="1114425" y="559753"/>
                    </a:lnTo>
                    <a:lnTo>
                      <a:pt x="1113155" y="557530"/>
                    </a:lnTo>
                    <a:lnTo>
                      <a:pt x="1111885" y="554990"/>
                    </a:lnTo>
                    <a:lnTo>
                      <a:pt x="1110932" y="552450"/>
                    </a:lnTo>
                    <a:lnTo>
                      <a:pt x="1109980" y="548958"/>
                    </a:lnTo>
                    <a:lnTo>
                      <a:pt x="1109980" y="545783"/>
                    </a:lnTo>
                    <a:lnTo>
                      <a:pt x="1109980" y="542290"/>
                    </a:lnTo>
                    <a:lnTo>
                      <a:pt x="1110615" y="539433"/>
                    </a:lnTo>
                    <a:lnTo>
                      <a:pt x="1111250" y="536893"/>
                    </a:lnTo>
                    <a:lnTo>
                      <a:pt x="1112202" y="534988"/>
                    </a:lnTo>
                    <a:lnTo>
                      <a:pt x="1113472" y="533083"/>
                    </a:lnTo>
                    <a:lnTo>
                      <a:pt x="1115060" y="531495"/>
                    </a:lnTo>
                    <a:lnTo>
                      <a:pt x="1116647" y="530225"/>
                    </a:lnTo>
                    <a:lnTo>
                      <a:pt x="1118870" y="529273"/>
                    </a:lnTo>
                    <a:lnTo>
                      <a:pt x="1122045" y="528320"/>
                    </a:lnTo>
                    <a:lnTo>
                      <a:pt x="1124902" y="528003"/>
                    </a:lnTo>
                    <a:lnTo>
                      <a:pt x="1131887" y="527368"/>
                    </a:lnTo>
                    <a:lnTo>
                      <a:pt x="1140777" y="527050"/>
                    </a:lnTo>
                    <a:lnTo>
                      <a:pt x="1150937" y="527050"/>
                    </a:lnTo>
                    <a:lnTo>
                      <a:pt x="1164590" y="527050"/>
                    </a:lnTo>
                    <a:lnTo>
                      <a:pt x="1175385" y="527050"/>
                    </a:lnTo>
                    <a:lnTo>
                      <a:pt x="1184275" y="527368"/>
                    </a:lnTo>
                    <a:lnTo>
                      <a:pt x="1191260" y="528003"/>
                    </a:lnTo>
                    <a:lnTo>
                      <a:pt x="1194117" y="528320"/>
                    </a:lnTo>
                    <a:lnTo>
                      <a:pt x="1196657" y="529273"/>
                    </a:lnTo>
                    <a:lnTo>
                      <a:pt x="1198880" y="530225"/>
                    </a:lnTo>
                    <a:lnTo>
                      <a:pt x="1200785" y="531495"/>
                    </a:lnTo>
                    <a:lnTo>
                      <a:pt x="1202372" y="533083"/>
                    </a:lnTo>
                    <a:lnTo>
                      <a:pt x="1203642" y="534988"/>
                    </a:lnTo>
                    <a:lnTo>
                      <a:pt x="1204595" y="536893"/>
                    </a:lnTo>
                    <a:lnTo>
                      <a:pt x="1205230" y="539433"/>
                    </a:lnTo>
                    <a:lnTo>
                      <a:pt x="1205547" y="542290"/>
                    </a:lnTo>
                    <a:lnTo>
                      <a:pt x="1205547" y="545783"/>
                    </a:lnTo>
                    <a:lnTo>
                      <a:pt x="1205547" y="548958"/>
                    </a:lnTo>
                    <a:lnTo>
                      <a:pt x="1204912" y="552450"/>
                    </a:lnTo>
                    <a:lnTo>
                      <a:pt x="1204277" y="554990"/>
                    </a:lnTo>
                    <a:lnTo>
                      <a:pt x="1202690" y="557530"/>
                    </a:lnTo>
                    <a:lnTo>
                      <a:pt x="1201420" y="559753"/>
                    </a:lnTo>
                    <a:lnTo>
                      <a:pt x="1199832" y="561975"/>
                    </a:lnTo>
                    <a:lnTo>
                      <a:pt x="1196340" y="566103"/>
                    </a:lnTo>
                    <a:lnTo>
                      <a:pt x="1193165" y="569595"/>
                    </a:lnTo>
                    <a:lnTo>
                      <a:pt x="1189672" y="573723"/>
                    </a:lnTo>
                    <a:lnTo>
                      <a:pt x="1188720" y="575945"/>
                    </a:lnTo>
                    <a:lnTo>
                      <a:pt x="1187767" y="578168"/>
                    </a:lnTo>
                    <a:lnTo>
                      <a:pt x="1187132" y="580708"/>
                    </a:lnTo>
                    <a:lnTo>
                      <a:pt x="1187132" y="583248"/>
                    </a:lnTo>
                    <a:lnTo>
                      <a:pt x="1187132" y="586423"/>
                    </a:lnTo>
                    <a:lnTo>
                      <a:pt x="1187767" y="589598"/>
                    </a:lnTo>
                    <a:lnTo>
                      <a:pt x="1189672" y="596900"/>
                    </a:lnTo>
                    <a:lnTo>
                      <a:pt x="1192212" y="604838"/>
                    </a:lnTo>
                    <a:lnTo>
                      <a:pt x="1195705" y="613093"/>
                    </a:lnTo>
                    <a:lnTo>
                      <a:pt x="1198880" y="621983"/>
                    </a:lnTo>
                    <a:lnTo>
                      <a:pt x="1201420" y="631190"/>
                    </a:lnTo>
                    <a:lnTo>
                      <a:pt x="1203007" y="635635"/>
                    </a:lnTo>
                    <a:lnTo>
                      <a:pt x="1203642" y="640080"/>
                    </a:lnTo>
                    <a:lnTo>
                      <a:pt x="1204277" y="644525"/>
                    </a:lnTo>
                    <a:lnTo>
                      <a:pt x="1204595" y="648970"/>
                    </a:lnTo>
                    <a:lnTo>
                      <a:pt x="1204595" y="685483"/>
                    </a:lnTo>
                    <a:lnTo>
                      <a:pt x="1210310" y="677863"/>
                    </a:lnTo>
                    <a:lnTo>
                      <a:pt x="1216977" y="668655"/>
                    </a:lnTo>
                    <a:lnTo>
                      <a:pt x="1223645" y="658178"/>
                    </a:lnTo>
                    <a:lnTo>
                      <a:pt x="1230630" y="646748"/>
                    </a:lnTo>
                    <a:lnTo>
                      <a:pt x="1237932" y="634683"/>
                    </a:lnTo>
                    <a:lnTo>
                      <a:pt x="1245552" y="621665"/>
                    </a:lnTo>
                    <a:lnTo>
                      <a:pt x="1260157" y="594360"/>
                    </a:lnTo>
                    <a:lnTo>
                      <a:pt x="1275080" y="566738"/>
                    </a:lnTo>
                    <a:lnTo>
                      <a:pt x="1288732" y="539750"/>
                    </a:lnTo>
                    <a:lnTo>
                      <a:pt x="1300797" y="514668"/>
                    </a:lnTo>
                    <a:lnTo>
                      <a:pt x="1311592" y="493395"/>
                    </a:lnTo>
                    <a:lnTo>
                      <a:pt x="1324927" y="497523"/>
                    </a:lnTo>
                    <a:lnTo>
                      <a:pt x="1338262" y="501015"/>
                    </a:lnTo>
                    <a:lnTo>
                      <a:pt x="1350645" y="505460"/>
                    </a:lnTo>
                    <a:lnTo>
                      <a:pt x="1362710" y="509905"/>
                    </a:lnTo>
                    <a:lnTo>
                      <a:pt x="1373822" y="514350"/>
                    </a:lnTo>
                    <a:lnTo>
                      <a:pt x="1384300" y="519113"/>
                    </a:lnTo>
                    <a:lnTo>
                      <a:pt x="1394460" y="523875"/>
                    </a:lnTo>
                    <a:lnTo>
                      <a:pt x="1403985" y="528955"/>
                    </a:lnTo>
                    <a:lnTo>
                      <a:pt x="1413192" y="533718"/>
                    </a:lnTo>
                    <a:lnTo>
                      <a:pt x="1421447" y="538480"/>
                    </a:lnTo>
                    <a:lnTo>
                      <a:pt x="1429385" y="543560"/>
                    </a:lnTo>
                    <a:lnTo>
                      <a:pt x="1436687" y="548323"/>
                    </a:lnTo>
                    <a:lnTo>
                      <a:pt x="1443672" y="553403"/>
                    </a:lnTo>
                    <a:lnTo>
                      <a:pt x="1450022" y="558165"/>
                    </a:lnTo>
                    <a:lnTo>
                      <a:pt x="1456055" y="563245"/>
                    </a:lnTo>
                    <a:lnTo>
                      <a:pt x="1461452" y="568008"/>
                    </a:lnTo>
                    <a:lnTo>
                      <a:pt x="1470977" y="576580"/>
                    </a:lnTo>
                    <a:lnTo>
                      <a:pt x="1479232" y="585153"/>
                    </a:lnTo>
                    <a:lnTo>
                      <a:pt x="1485582" y="593090"/>
                    </a:lnTo>
                    <a:lnTo>
                      <a:pt x="1490662" y="599758"/>
                    </a:lnTo>
                    <a:lnTo>
                      <a:pt x="1494155" y="604838"/>
                    </a:lnTo>
                    <a:lnTo>
                      <a:pt x="1497012" y="609283"/>
                    </a:lnTo>
                    <a:lnTo>
                      <a:pt x="1498600" y="612458"/>
                    </a:lnTo>
                    <a:lnTo>
                      <a:pt x="1498600" y="846138"/>
                    </a:lnTo>
                    <a:lnTo>
                      <a:pt x="1150937" y="846138"/>
                    </a:lnTo>
                    <a:lnTo>
                      <a:pt x="803275" y="846138"/>
                    </a:lnTo>
                    <a:lnTo>
                      <a:pt x="803275" y="612458"/>
                    </a:lnTo>
                    <a:lnTo>
                      <a:pt x="805498" y="608965"/>
                    </a:lnTo>
                    <a:lnTo>
                      <a:pt x="808673" y="604520"/>
                    </a:lnTo>
                    <a:lnTo>
                      <a:pt x="812483" y="598805"/>
                    </a:lnTo>
                    <a:lnTo>
                      <a:pt x="818515" y="591820"/>
                    </a:lnTo>
                    <a:lnTo>
                      <a:pt x="825500" y="584200"/>
                    </a:lnTo>
                    <a:lnTo>
                      <a:pt x="834390" y="575310"/>
                    </a:lnTo>
                    <a:lnTo>
                      <a:pt x="844550" y="566103"/>
                    </a:lnTo>
                    <a:lnTo>
                      <a:pt x="850582" y="561023"/>
                    </a:lnTo>
                    <a:lnTo>
                      <a:pt x="856932" y="555943"/>
                    </a:lnTo>
                    <a:lnTo>
                      <a:pt x="863917" y="550863"/>
                    </a:lnTo>
                    <a:lnTo>
                      <a:pt x="871220" y="546100"/>
                    </a:lnTo>
                    <a:lnTo>
                      <a:pt x="879157" y="541020"/>
                    </a:lnTo>
                    <a:lnTo>
                      <a:pt x="887412" y="535940"/>
                    </a:lnTo>
                    <a:lnTo>
                      <a:pt x="896620" y="530543"/>
                    </a:lnTo>
                    <a:lnTo>
                      <a:pt x="905827" y="525780"/>
                    </a:lnTo>
                    <a:lnTo>
                      <a:pt x="916305" y="520700"/>
                    </a:lnTo>
                    <a:lnTo>
                      <a:pt x="926465" y="515938"/>
                    </a:lnTo>
                    <a:lnTo>
                      <a:pt x="937895" y="511493"/>
                    </a:lnTo>
                    <a:lnTo>
                      <a:pt x="949642" y="506730"/>
                    </a:lnTo>
                    <a:lnTo>
                      <a:pt x="962342" y="502285"/>
                    </a:lnTo>
                    <a:lnTo>
                      <a:pt x="975042" y="498158"/>
                    </a:lnTo>
                    <a:lnTo>
                      <a:pt x="988695" y="494030"/>
                    </a:lnTo>
                    <a:lnTo>
                      <a:pt x="1003300" y="490538"/>
                    </a:lnTo>
                    <a:close/>
                    <a:moveTo>
                      <a:pt x="1142381" y="0"/>
                    </a:moveTo>
                    <a:lnTo>
                      <a:pt x="1150622" y="0"/>
                    </a:lnTo>
                    <a:lnTo>
                      <a:pt x="1159180" y="0"/>
                    </a:lnTo>
                    <a:lnTo>
                      <a:pt x="1167421" y="634"/>
                    </a:lnTo>
                    <a:lnTo>
                      <a:pt x="1175663" y="1902"/>
                    </a:lnTo>
                    <a:lnTo>
                      <a:pt x="1183904" y="3171"/>
                    </a:lnTo>
                    <a:lnTo>
                      <a:pt x="1192462" y="5073"/>
                    </a:lnTo>
                    <a:lnTo>
                      <a:pt x="1200386" y="7293"/>
                    </a:lnTo>
                    <a:lnTo>
                      <a:pt x="1208628" y="9830"/>
                    </a:lnTo>
                    <a:lnTo>
                      <a:pt x="1216235" y="12683"/>
                    </a:lnTo>
                    <a:lnTo>
                      <a:pt x="1224476" y="16489"/>
                    </a:lnTo>
                    <a:lnTo>
                      <a:pt x="1232083" y="20294"/>
                    </a:lnTo>
                    <a:lnTo>
                      <a:pt x="1239374" y="24733"/>
                    </a:lnTo>
                    <a:lnTo>
                      <a:pt x="1246664" y="29489"/>
                    </a:lnTo>
                    <a:lnTo>
                      <a:pt x="1254271" y="34563"/>
                    </a:lnTo>
                    <a:lnTo>
                      <a:pt x="1261245" y="39954"/>
                    </a:lnTo>
                    <a:lnTo>
                      <a:pt x="1267901" y="45978"/>
                    </a:lnTo>
                    <a:lnTo>
                      <a:pt x="1274557" y="52320"/>
                    </a:lnTo>
                    <a:lnTo>
                      <a:pt x="1280580" y="58979"/>
                    </a:lnTo>
                    <a:lnTo>
                      <a:pt x="1286602" y="66272"/>
                    </a:lnTo>
                    <a:lnTo>
                      <a:pt x="1291991" y="73565"/>
                    </a:lnTo>
                    <a:lnTo>
                      <a:pt x="1297696" y="81810"/>
                    </a:lnTo>
                    <a:lnTo>
                      <a:pt x="1302768" y="89737"/>
                    </a:lnTo>
                    <a:lnTo>
                      <a:pt x="1307205" y="98616"/>
                    </a:lnTo>
                    <a:lnTo>
                      <a:pt x="1311643" y="107494"/>
                    </a:lnTo>
                    <a:lnTo>
                      <a:pt x="1315763" y="117007"/>
                    </a:lnTo>
                    <a:lnTo>
                      <a:pt x="1319250" y="126837"/>
                    </a:lnTo>
                    <a:lnTo>
                      <a:pt x="1322420" y="137301"/>
                    </a:lnTo>
                    <a:lnTo>
                      <a:pt x="1324955" y="148082"/>
                    </a:lnTo>
                    <a:lnTo>
                      <a:pt x="1327491" y="158864"/>
                    </a:lnTo>
                    <a:lnTo>
                      <a:pt x="1328759" y="170279"/>
                    </a:lnTo>
                    <a:lnTo>
                      <a:pt x="1330344" y="182329"/>
                    </a:lnTo>
                    <a:lnTo>
                      <a:pt x="1330978" y="194695"/>
                    </a:lnTo>
                    <a:lnTo>
                      <a:pt x="1331612" y="207379"/>
                    </a:lnTo>
                    <a:lnTo>
                      <a:pt x="1330978" y="216575"/>
                    </a:lnTo>
                    <a:lnTo>
                      <a:pt x="1331612" y="215940"/>
                    </a:lnTo>
                    <a:lnTo>
                      <a:pt x="1333197" y="216575"/>
                    </a:lnTo>
                    <a:lnTo>
                      <a:pt x="1335099" y="217209"/>
                    </a:lnTo>
                    <a:lnTo>
                      <a:pt x="1336683" y="218794"/>
                    </a:lnTo>
                    <a:lnTo>
                      <a:pt x="1337951" y="221014"/>
                    </a:lnTo>
                    <a:lnTo>
                      <a:pt x="1338902" y="223234"/>
                    </a:lnTo>
                    <a:lnTo>
                      <a:pt x="1339853" y="226087"/>
                    </a:lnTo>
                    <a:lnTo>
                      <a:pt x="1340170" y="229258"/>
                    </a:lnTo>
                    <a:lnTo>
                      <a:pt x="1341121" y="233063"/>
                    </a:lnTo>
                    <a:lnTo>
                      <a:pt x="1341438" y="240991"/>
                    </a:lnTo>
                    <a:lnTo>
                      <a:pt x="1340804" y="250187"/>
                    </a:lnTo>
                    <a:lnTo>
                      <a:pt x="1339853" y="260333"/>
                    </a:lnTo>
                    <a:lnTo>
                      <a:pt x="1337951" y="270163"/>
                    </a:lnTo>
                    <a:lnTo>
                      <a:pt x="1335732" y="280627"/>
                    </a:lnTo>
                    <a:lnTo>
                      <a:pt x="1333197" y="290140"/>
                    </a:lnTo>
                    <a:lnTo>
                      <a:pt x="1330344" y="299336"/>
                    </a:lnTo>
                    <a:lnTo>
                      <a:pt x="1327174" y="307263"/>
                    </a:lnTo>
                    <a:lnTo>
                      <a:pt x="1325272" y="311068"/>
                    </a:lnTo>
                    <a:lnTo>
                      <a:pt x="1323371" y="314556"/>
                    </a:lnTo>
                    <a:lnTo>
                      <a:pt x="1321469" y="317410"/>
                    </a:lnTo>
                    <a:lnTo>
                      <a:pt x="1319567" y="319947"/>
                    </a:lnTo>
                    <a:lnTo>
                      <a:pt x="1317348" y="321850"/>
                    </a:lnTo>
                    <a:lnTo>
                      <a:pt x="1315763" y="323118"/>
                    </a:lnTo>
                    <a:lnTo>
                      <a:pt x="1313545" y="324069"/>
                    </a:lnTo>
                    <a:lnTo>
                      <a:pt x="1311326" y="324386"/>
                    </a:lnTo>
                    <a:lnTo>
                      <a:pt x="1311009" y="324386"/>
                    </a:lnTo>
                    <a:lnTo>
                      <a:pt x="1304669" y="341827"/>
                    </a:lnTo>
                    <a:lnTo>
                      <a:pt x="1297379" y="358632"/>
                    </a:lnTo>
                    <a:lnTo>
                      <a:pt x="1289455" y="374804"/>
                    </a:lnTo>
                    <a:lnTo>
                      <a:pt x="1281531" y="390659"/>
                    </a:lnTo>
                    <a:lnTo>
                      <a:pt x="1272338" y="405245"/>
                    </a:lnTo>
                    <a:lnTo>
                      <a:pt x="1267901" y="412855"/>
                    </a:lnTo>
                    <a:lnTo>
                      <a:pt x="1262512" y="419832"/>
                    </a:lnTo>
                    <a:lnTo>
                      <a:pt x="1257758" y="426490"/>
                    </a:lnTo>
                    <a:lnTo>
                      <a:pt x="1252686" y="432515"/>
                    </a:lnTo>
                    <a:lnTo>
                      <a:pt x="1247932" y="438857"/>
                    </a:lnTo>
                    <a:lnTo>
                      <a:pt x="1242543" y="444882"/>
                    </a:lnTo>
                    <a:lnTo>
                      <a:pt x="1237155" y="450590"/>
                    </a:lnTo>
                    <a:lnTo>
                      <a:pt x="1231766" y="455980"/>
                    </a:lnTo>
                    <a:lnTo>
                      <a:pt x="1226061" y="461054"/>
                    </a:lnTo>
                    <a:lnTo>
                      <a:pt x="1220672" y="465810"/>
                    </a:lnTo>
                    <a:lnTo>
                      <a:pt x="1215284" y="470249"/>
                    </a:lnTo>
                    <a:lnTo>
                      <a:pt x="1209578" y="474372"/>
                    </a:lnTo>
                    <a:lnTo>
                      <a:pt x="1203873" y="478177"/>
                    </a:lnTo>
                    <a:lnTo>
                      <a:pt x="1197851" y="481665"/>
                    </a:lnTo>
                    <a:lnTo>
                      <a:pt x="1191828" y="484519"/>
                    </a:lnTo>
                    <a:lnTo>
                      <a:pt x="1186440" y="487372"/>
                    </a:lnTo>
                    <a:lnTo>
                      <a:pt x="1180417" y="489592"/>
                    </a:lnTo>
                    <a:lnTo>
                      <a:pt x="1174712" y="491495"/>
                    </a:lnTo>
                    <a:lnTo>
                      <a:pt x="1168372" y="493080"/>
                    </a:lnTo>
                    <a:lnTo>
                      <a:pt x="1162667" y="494031"/>
                    </a:lnTo>
                    <a:lnTo>
                      <a:pt x="1156644" y="494983"/>
                    </a:lnTo>
                    <a:lnTo>
                      <a:pt x="1150622" y="495300"/>
                    </a:lnTo>
                    <a:lnTo>
                      <a:pt x="1144917" y="494983"/>
                    </a:lnTo>
                    <a:lnTo>
                      <a:pt x="1138894" y="494031"/>
                    </a:lnTo>
                    <a:lnTo>
                      <a:pt x="1133189" y="493080"/>
                    </a:lnTo>
                    <a:lnTo>
                      <a:pt x="1126849" y="491495"/>
                    </a:lnTo>
                    <a:lnTo>
                      <a:pt x="1120827" y="489592"/>
                    </a:lnTo>
                    <a:lnTo>
                      <a:pt x="1115121" y="487372"/>
                    </a:lnTo>
                    <a:lnTo>
                      <a:pt x="1109099" y="484519"/>
                    </a:lnTo>
                    <a:lnTo>
                      <a:pt x="1103710" y="481665"/>
                    </a:lnTo>
                    <a:lnTo>
                      <a:pt x="1097688" y="478177"/>
                    </a:lnTo>
                    <a:lnTo>
                      <a:pt x="1091983" y="474372"/>
                    </a:lnTo>
                    <a:lnTo>
                      <a:pt x="1086277" y="470249"/>
                    </a:lnTo>
                    <a:lnTo>
                      <a:pt x="1080572" y="465810"/>
                    </a:lnTo>
                    <a:lnTo>
                      <a:pt x="1074866" y="461054"/>
                    </a:lnTo>
                    <a:lnTo>
                      <a:pt x="1069478" y="455980"/>
                    </a:lnTo>
                    <a:lnTo>
                      <a:pt x="1064089" y="450272"/>
                    </a:lnTo>
                    <a:lnTo>
                      <a:pt x="1058701" y="444882"/>
                    </a:lnTo>
                    <a:lnTo>
                      <a:pt x="1053629" y="438857"/>
                    </a:lnTo>
                    <a:lnTo>
                      <a:pt x="1048558" y="432515"/>
                    </a:lnTo>
                    <a:lnTo>
                      <a:pt x="1043486" y="425856"/>
                    </a:lnTo>
                    <a:lnTo>
                      <a:pt x="1038415" y="419514"/>
                    </a:lnTo>
                    <a:lnTo>
                      <a:pt x="1033660" y="412538"/>
                    </a:lnTo>
                    <a:lnTo>
                      <a:pt x="1028906" y="404928"/>
                    </a:lnTo>
                    <a:lnTo>
                      <a:pt x="1020030" y="390342"/>
                    </a:lnTo>
                    <a:lnTo>
                      <a:pt x="1011472" y="374487"/>
                    </a:lnTo>
                    <a:lnTo>
                      <a:pt x="1003865" y="357998"/>
                    </a:lnTo>
                    <a:lnTo>
                      <a:pt x="996892" y="340875"/>
                    </a:lnTo>
                    <a:lnTo>
                      <a:pt x="990552" y="323752"/>
                    </a:lnTo>
                    <a:lnTo>
                      <a:pt x="988333" y="322801"/>
                    </a:lnTo>
                    <a:lnTo>
                      <a:pt x="986432" y="321850"/>
                    </a:lnTo>
                    <a:lnTo>
                      <a:pt x="984213" y="320264"/>
                    </a:lnTo>
                    <a:lnTo>
                      <a:pt x="982628" y="318045"/>
                    </a:lnTo>
                    <a:lnTo>
                      <a:pt x="980726" y="315508"/>
                    </a:lnTo>
                    <a:lnTo>
                      <a:pt x="978507" y="312971"/>
                    </a:lnTo>
                    <a:lnTo>
                      <a:pt x="975021" y="305995"/>
                    </a:lnTo>
                    <a:lnTo>
                      <a:pt x="971851" y="298068"/>
                    </a:lnTo>
                    <a:lnTo>
                      <a:pt x="969315" y="289506"/>
                    </a:lnTo>
                    <a:lnTo>
                      <a:pt x="966779" y="280310"/>
                    </a:lnTo>
                    <a:lnTo>
                      <a:pt x="964878" y="270480"/>
                    </a:lnTo>
                    <a:lnTo>
                      <a:pt x="963293" y="260968"/>
                    </a:lnTo>
                    <a:lnTo>
                      <a:pt x="962342" y="251455"/>
                    </a:lnTo>
                    <a:lnTo>
                      <a:pt x="962025" y="242576"/>
                    </a:lnTo>
                    <a:lnTo>
                      <a:pt x="962342" y="234966"/>
                    </a:lnTo>
                    <a:lnTo>
                      <a:pt x="962976" y="227990"/>
                    </a:lnTo>
                    <a:lnTo>
                      <a:pt x="963610" y="224819"/>
                    </a:lnTo>
                    <a:lnTo>
                      <a:pt x="964878" y="222599"/>
                    </a:lnTo>
                    <a:lnTo>
                      <a:pt x="965829" y="220380"/>
                    </a:lnTo>
                    <a:lnTo>
                      <a:pt x="967096" y="218794"/>
                    </a:lnTo>
                    <a:lnTo>
                      <a:pt x="968998" y="217526"/>
                    </a:lnTo>
                    <a:lnTo>
                      <a:pt x="970266" y="217209"/>
                    </a:lnTo>
                    <a:lnTo>
                      <a:pt x="970266" y="207379"/>
                    </a:lnTo>
                    <a:lnTo>
                      <a:pt x="970266" y="194695"/>
                    </a:lnTo>
                    <a:lnTo>
                      <a:pt x="971217" y="182329"/>
                    </a:lnTo>
                    <a:lnTo>
                      <a:pt x="972485" y="170279"/>
                    </a:lnTo>
                    <a:lnTo>
                      <a:pt x="974387" y="158864"/>
                    </a:lnTo>
                    <a:lnTo>
                      <a:pt x="976606" y="148082"/>
                    </a:lnTo>
                    <a:lnTo>
                      <a:pt x="979141" y="137301"/>
                    </a:lnTo>
                    <a:lnTo>
                      <a:pt x="982628" y="126837"/>
                    </a:lnTo>
                    <a:lnTo>
                      <a:pt x="985798" y="117007"/>
                    </a:lnTo>
                    <a:lnTo>
                      <a:pt x="989918" y="107494"/>
                    </a:lnTo>
                    <a:lnTo>
                      <a:pt x="994356" y="98616"/>
                    </a:lnTo>
                    <a:lnTo>
                      <a:pt x="999110" y="89737"/>
                    </a:lnTo>
                    <a:lnTo>
                      <a:pt x="1003865" y="81810"/>
                    </a:lnTo>
                    <a:lnTo>
                      <a:pt x="1009253" y="73565"/>
                    </a:lnTo>
                    <a:lnTo>
                      <a:pt x="1014959" y="66272"/>
                    </a:lnTo>
                    <a:lnTo>
                      <a:pt x="1021298" y="58979"/>
                    </a:lnTo>
                    <a:lnTo>
                      <a:pt x="1027321" y="52320"/>
                    </a:lnTo>
                    <a:lnTo>
                      <a:pt x="1033660" y="45978"/>
                    </a:lnTo>
                    <a:lnTo>
                      <a:pt x="1040633" y="39954"/>
                    </a:lnTo>
                    <a:lnTo>
                      <a:pt x="1047607" y="34563"/>
                    </a:lnTo>
                    <a:lnTo>
                      <a:pt x="1054580" y="29489"/>
                    </a:lnTo>
                    <a:lnTo>
                      <a:pt x="1061870" y="24733"/>
                    </a:lnTo>
                    <a:lnTo>
                      <a:pt x="1069795" y="20294"/>
                    </a:lnTo>
                    <a:lnTo>
                      <a:pt x="1077402" y="16489"/>
                    </a:lnTo>
                    <a:lnTo>
                      <a:pt x="1085326" y="12683"/>
                    </a:lnTo>
                    <a:lnTo>
                      <a:pt x="1092934" y="9830"/>
                    </a:lnTo>
                    <a:lnTo>
                      <a:pt x="1101175" y="7293"/>
                    </a:lnTo>
                    <a:lnTo>
                      <a:pt x="1109099" y="5073"/>
                    </a:lnTo>
                    <a:lnTo>
                      <a:pt x="1117657" y="3171"/>
                    </a:lnTo>
                    <a:lnTo>
                      <a:pt x="1125581" y="1902"/>
                    </a:lnTo>
                    <a:lnTo>
                      <a:pt x="1134140" y="634"/>
                    </a:lnTo>
                    <a:lnTo>
                      <a:pt x="11423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5600" y="2329748"/>
            <a:ext cx="936000" cy="936000"/>
            <a:chOff x="4427568" y="2283822"/>
            <a:chExt cx="936000" cy="936000"/>
          </a:xfrm>
        </p:grpSpPr>
        <p:sp>
          <p:nvSpPr>
            <p:cNvPr id="10" name="MH_Other_10"/>
            <p:cNvSpPr/>
            <p:nvPr>
              <p:custDataLst>
                <p:tags r:id="rId6"/>
              </p:custDataLst>
            </p:nvPr>
          </p:nvSpPr>
          <p:spPr>
            <a:xfrm>
              <a:off x="4427568" y="2283822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7568" y="2491911"/>
              <a:ext cx="576000" cy="576000"/>
              <a:chOff x="5975988" y="2859822"/>
              <a:chExt cx="720000" cy="720000"/>
            </a:xfrm>
          </p:grpSpPr>
          <p:sp>
            <p:nvSpPr>
              <p:cNvPr id="20" name="MH_Title_1"/>
              <p:cNvSpPr/>
              <p:nvPr>
                <p:custDataLst>
                  <p:tags r:id="rId7"/>
                </p:custDataLst>
              </p:nvPr>
            </p:nvSpPr>
            <p:spPr>
              <a:xfrm>
                <a:off x="5975988" y="2859822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KSO_Shape"/>
              <p:cNvSpPr/>
              <p:nvPr/>
            </p:nvSpPr>
            <p:spPr bwMode="auto">
              <a:xfrm>
                <a:off x="6073795" y="3038902"/>
                <a:ext cx="502102" cy="362350"/>
              </a:xfrm>
              <a:custGeom>
                <a:avLst/>
                <a:gdLst>
                  <a:gd name="T0" fmla="*/ 2881614 w 3362326"/>
                  <a:gd name="T1" fmla="*/ 2245619 h 2424113"/>
                  <a:gd name="T2" fmla="*/ 3207949 w 3362326"/>
                  <a:gd name="T3" fmla="*/ 953766 h 2424113"/>
                  <a:gd name="T4" fmla="*/ 3300702 w 3362326"/>
                  <a:gd name="T5" fmla="*/ 1054704 h 2424113"/>
                  <a:gd name="T6" fmla="*/ 3357879 w 3362326"/>
                  <a:gd name="T7" fmla="*/ 1578442 h 2424113"/>
                  <a:gd name="T8" fmla="*/ 2754348 w 3362326"/>
                  <a:gd name="T9" fmla="*/ 1274991 h 2424113"/>
                  <a:gd name="T10" fmla="*/ 2862031 w 3362326"/>
                  <a:gd name="T11" fmla="*/ 1038516 h 2424113"/>
                  <a:gd name="T12" fmla="*/ 2811207 w 3362326"/>
                  <a:gd name="T13" fmla="*/ 1366725 h 2424113"/>
                  <a:gd name="T14" fmla="*/ 3041820 w 3362326"/>
                  <a:gd name="T15" fmla="*/ 999791 h 2424113"/>
                  <a:gd name="T16" fmla="*/ 3170149 w 3362326"/>
                  <a:gd name="T17" fmla="*/ 942974 h 2424113"/>
                  <a:gd name="T18" fmla="*/ 296683 w 3362326"/>
                  <a:gd name="T19" fmla="*/ 978524 h 2424113"/>
                  <a:gd name="T20" fmla="*/ 498389 w 3362326"/>
                  <a:gd name="T21" fmla="*/ 1265469 h 2424113"/>
                  <a:gd name="T22" fmla="*/ 488542 w 3362326"/>
                  <a:gd name="T23" fmla="*/ 1028041 h 2424113"/>
                  <a:gd name="T24" fmla="*/ 582566 w 3362326"/>
                  <a:gd name="T25" fmla="*/ 1187067 h 2424113"/>
                  <a:gd name="T26" fmla="*/ 319871 w 3362326"/>
                  <a:gd name="T27" fmla="*/ 2147887 h 2424113"/>
                  <a:gd name="T28" fmla="*/ 37800 w 3362326"/>
                  <a:gd name="T29" fmla="*/ 1105808 h 2424113"/>
                  <a:gd name="T30" fmla="*/ 124836 w 3362326"/>
                  <a:gd name="T31" fmla="*/ 975985 h 2424113"/>
                  <a:gd name="T32" fmla="*/ 1545327 w 3362326"/>
                  <a:gd name="T33" fmla="*/ 746198 h 2424113"/>
                  <a:gd name="T34" fmla="*/ 1656547 w 3362326"/>
                  <a:gd name="T35" fmla="*/ 809752 h 2424113"/>
                  <a:gd name="T36" fmla="*/ 1802720 w 3362326"/>
                  <a:gd name="T37" fmla="*/ 881250 h 2424113"/>
                  <a:gd name="T38" fmla="*/ 1889154 w 3362326"/>
                  <a:gd name="T39" fmla="*/ 667392 h 2424113"/>
                  <a:gd name="T40" fmla="*/ 2073778 w 3362326"/>
                  <a:gd name="T41" fmla="*/ 739843 h 2424113"/>
                  <a:gd name="T42" fmla="*/ 2280963 w 3362326"/>
                  <a:gd name="T43" fmla="*/ 997553 h 2424113"/>
                  <a:gd name="T44" fmla="*/ 2456054 w 3362326"/>
                  <a:gd name="T45" fmla="*/ 821509 h 2424113"/>
                  <a:gd name="T46" fmla="*/ 2536132 w 3362326"/>
                  <a:gd name="T47" fmla="*/ 819603 h 2424113"/>
                  <a:gd name="T48" fmla="*/ 2596190 w 3362326"/>
                  <a:gd name="T49" fmla="*/ 876801 h 2424113"/>
                  <a:gd name="T50" fmla="*/ 2598415 w 3362326"/>
                  <a:gd name="T51" fmla="*/ 956879 h 2424113"/>
                  <a:gd name="T52" fmla="*/ 2382332 w 3362326"/>
                  <a:gd name="T53" fmla="*/ 1195206 h 2424113"/>
                  <a:gd name="T54" fmla="*/ 2241242 w 3362326"/>
                  <a:gd name="T55" fmla="*/ 1268610 h 2424113"/>
                  <a:gd name="T56" fmla="*/ 2118265 w 3362326"/>
                  <a:gd name="T57" fmla="*/ 1192028 h 2424113"/>
                  <a:gd name="T58" fmla="*/ 1363246 w 3362326"/>
                  <a:gd name="T59" fmla="*/ 1018526 h 2424113"/>
                  <a:gd name="T60" fmla="*/ 1307636 w 3362326"/>
                  <a:gd name="T61" fmla="*/ 1409700 h 2424113"/>
                  <a:gd name="T62" fmla="*/ 1157013 w 3362326"/>
                  <a:gd name="T63" fmla="*/ 999778 h 2424113"/>
                  <a:gd name="T64" fmla="*/ 1245989 w 3362326"/>
                  <a:gd name="T65" fmla="*/ 780199 h 2424113"/>
                  <a:gd name="T66" fmla="*/ 1499569 w 3362326"/>
                  <a:gd name="T67" fmla="*/ 668027 h 2424113"/>
                  <a:gd name="T68" fmla="*/ 3142462 w 3362326"/>
                  <a:gd name="T69" fmla="*/ 282872 h 2424113"/>
                  <a:gd name="T70" fmla="*/ 3244523 w 3362326"/>
                  <a:gd name="T71" fmla="*/ 440586 h 2424113"/>
                  <a:gd name="T72" fmla="*/ 3210503 w 3362326"/>
                  <a:gd name="T73" fmla="*/ 656690 h 2424113"/>
                  <a:gd name="T74" fmla="*/ 3038811 w 3362326"/>
                  <a:gd name="T75" fmla="*/ 831222 h 2424113"/>
                  <a:gd name="T76" fmla="*/ 2904319 w 3362326"/>
                  <a:gd name="T77" fmla="*/ 826780 h 2424113"/>
                  <a:gd name="T78" fmla="*/ 2817519 w 3362326"/>
                  <a:gd name="T79" fmla="*/ 691913 h 2424113"/>
                  <a:gd name="T80" fmla="*/ 2807981 w 3362326"/>
                  <a:gd name="T81" fmla="*/ 429797 h 2424113"/>
                  <a:gd name="T82" fmla="*/ 2910678 w 3362326"/>
                  <a:gd name="T83" fmla="*/ 280651 h 2424113"/>
                  <a:gd name="T84" fmla="*/ 375153 w 3362326"/>
                  <a:gd name="T85" fmla="*/ 248918 h 2424113"/>
                  <a:gd name="T86" fmla="*/ 514634 w 3362326"/>
                  <a:gd name="T87" fmla="*/ 342213 h 2424113"/>
                  <a:gd name="T88" fmla="*/ 561340 w 3362326"/>
                  <a:gd name="T89" fmla="*/ 566885 h 2424113"/>
                  <a:gd name="T90" fmla="*/ 510821 w 3362326"/>
                  <a:gd name="T91" fmla="*/ 773785 h 2424113"/>
                  <a:gd name="T92" fmla="*/ 418682 w 3362326"/>
                  <a:gd name="T93" fmla="*/ 842646 h 2424113"/>
                  <a:gd name="T94" fmla="*/ 241709 w 3362326"/>
                  <a:gd name="T95" fmla="*/ 778862 h 2424113"/>
                  <a:gd name="T96" fmla="*/ 117162 w 3362326"/>
                  <a:gd name="T97" fmla="*/ 551970 h 2424113"/>
                  <a:gd name="T98" fmla="*/ 148299 w 3362326"/>
                  <a:gd name="T99" fmla="*/ 359984 h 2424113"/>
                  <a:gd name="T100" fmla="*/ 297311 w 3362326"/>
                  <a:gd name="T101" fmla="*/ 250822 h 2424113"/>
                  <a:gd name="T102" fmla="*/ 1834594 w 3362326"/>
                  <a:gd name="T103" fmla="*/ 43475 h 2424113"/>
                  <a:gd name="T104" fmla="*/ 1934457 w 3362326"/>
                  <a:gd name="T105" fmla="*/ 205318 h 2424113"/>
                  <a:gd name="T106" fmla="*/ 1973258 w 3362326"/>
                  <a:gd name="T107" fmla="*/ 288461 h 2424113"/>
                  <a:gd name="T108" fmla="*/ 1942726 w 3362326"/>
                  <a:gd name="T109" fmla="*/ 390961 h 2424113"/>
                  <a:gd name="T110" fmla="*/ 1864808 w 3362326"/>
                  <a:gd name="T111" fmla="*/ 532812 h 2424113"/>
                  <a:gd name="T112" fmla="*/ 1729325 w 3362326"/>
                  <a:gd name="T113" fmla="*/ 622301 h 2424113"/>
                  <a:gd name="T114" fmla="*/ 1571262 w 3362326"/>
                  <a:gd name="T115" fmla="*/ 579778 h 2424113"/>
                  <a:gd name="T116" fmla="*/ 1478714 w 3362326"/>
                  <a:gd name="T117" fmla="*/ 436341 h 2424113"/>
                  <a:gd name="T118" fmla="*/ 1416379 w 3362326"/>
                  <a:gd name="T119" fmla="*/ 348438 h 2424113"/>
                  <a:gd name="T120" fmla="*/ 1429418 w 3362326"/>
                  <a:gd name="T121" fmla="*/ 264978 h 2424113"/>
                  <a:gd name="T122" fmla="*/ 1483484 w 3362326"/>
                  <a:gd name="T123" fmla="*/ 132965 h 2424113"/>
                  <a:gd name="T124" fmla="*/ 1621829 w 3362326"/>
                  <a:gd name="T125" fmla="*/ 11107 h 2424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2326" h="2424113">
                    <a:moveTo>
                      <a:pt x="860805" y="1460500"/>
                    </a:moveTo>
                    <a:lnTo>
                      <a:pt x="965275" y="1460500"/>
                    </a:lnTo>
                    <a:lnTo>
                      <a:pt x="961464" y="1465582"/>
                    </a:lnTo>
                    <a:lnTo>
                      <a:pt x="957654" y="1470664"/>
                    </a:lnTo>
                    <a:lnTo>
                      <a:pt x="953843" y="1476380"/>
                    </a:lnTo>
                    <a:lnTo>
                      <a:pt x="949715" y="1482415"/>
                    </a:lnTo>
                    <a:lnTo>
                      <a:pt x="483570" y="2244666"/>
                    </a:lnTo>
                    <a:lnTo>
                      <a:pt x="483570" y="2248795"/>
                    </a:lnTo>
                    <a:lnTo>
                      <a:pt x="483570" y="2251971"/>
                    </a:lnTo>
                    <a:lnTo>
                      <a:pt x="483888" y="2255147"/>
                    </a:lnTo>
                    <a:lnTo>
                      <a:pt x="484205" y="2257371"/>
                    </a:lnTo>
                    <a:lnTo>
                      <a:pt x="2880661" y="2259594"/>
                    </a:lnTo>
                    <a:lnTo>
                      <a:pt x="2880978" y="2256735"/>
                    </a:lnTo>
                    <a:lnTo>
                      <a:pt x="2881614" y="2253877"/>
                    </a:lnTo>
                    <a:lnTo>
                      <a:pt x="2881931" y="2250066"/>
                    </a:lnTo>
                    <a:lnTo>
                      <a:pt x="2881614" y="2245619"/>
                    </a:lnTo>
                    <a:lnTo>
                      <a:pt x="2422137" y="1485273"/>
                    </a:lnTo>
                    <a:lnTo>
                      <a:pt x="2411023" y="1471934"/>
                    </a:lnTo>
                    <a:lnTo>
                      <a:pt x="2401179" y="1460500"/>
                    </a:lnTo>
                    <a:lnTo>
                      <a:pt x="2509460" y="1460500"/>
                    </a:lnTo>
                    <a:lnTo>
                      <a:pt x="3024188" y="2273251"/>
                    </a:lnTo>
                    <a:lnTo>
                      <a:pt x="3024188" y="2423478"/>
                    </a:lnTo>
                    <a:lnTo>
                      <a:pt x="3021648" y="2424113"/>
                    </a:lnTo>
                    <a:lnTo>
                      <a:pt x="3018472" y="2424113"/>
                    </a:lnTo>
                    <a:lnTo>
                      <a:pt x="345441" y="2421890"/>
                    </a:lnTo>
                    <a:lnTo>
                      <a:pt x="341948" y="2421572"/>
                    </a:lnTo>
                    <a:lnTo>
                      <a:pt x="338138" y="2421255"/>
                    </a:lnTo>
                    <a:lnTo>
                      <a:pt x="338138" y="2277062"/>
                    </a:lnTo>
                    <a:lnTo>
                      <a:pt x="860805" y="1460500"/>
                    </a:lnTo>
                    <a:close/>
                    <a:moveTo>
                      <a:pt x="3185714" y="941387"/>
                    </a:moveTo>
                    <a:lnTo>
                      <a:pt x="3196514" y="947100"/>
                    </a:lnTo>
                    <a:lnTo>
                      <a:pt x="3207949" y="953766"/>
                    </a:lnTo>
                    <a:lnTo>
                      <a:pt x="3213667" y="957575"/>
                    </a:lnTo>
                    <a:lnTo>
                      <a:pt x="3219702" y="962019"/>
                    </a:lnTo>
                    <a:lnTo>
                      <a:pt x="3225420" y="966145"/>
                    </a:lnTo>
                    <a:lnTo>
                      <a:pt x="3231455" y="970906"/>
                    </a:lnTo>
                    <a:lnTo>
                      <a:pt x="3237490" y="975985"/>
                    </a:lnTo>
                    <a:lnTo>
                      <a:pt x="3243526" y="981699"/>
                    </a:lnTo>
                    <a:lnTo>
                      <a:pt x="3249243" y="987095"/>
                    </a:lnTo>
                    <a:lnTo>
                      <a:pt x="3255279" y="993443"/>
                    </a:lnTo>
                    <a:lnTo>
                      <a:pt x="3261314" y="999791"/>
                    </a:lnTo>
                    <a:lnTo>
                      <a:pt x="3267032" y="1006457"/>
                    </a:lnTo>
                    <a:lnTo>
                      <a:pt x="3273067" y="1014075"/>
                    </a:lnTo>
                    <a:lnTo>
                      <a:pt x="3278785" y="1021376"/>
                    </a:lnTo>
                    <a:lnTo>
                      <a:pt x="3284185" y="1029311"/>
                    </a:lnTo>
                    <a:lnTo>
                      <a:pt x="3289902" y="1037247"/>
                    </a:lnTo>
                    <a:lnTo>
                      <a:pt x="3295302" y="1045817"/>
                    </a:lnTo>
                    <a:lnTo>
                      <a:pt x="3300702" y="1054704"/>
                    </a:lnTo>
                    <a:lnTo>
                      <a:pt x="3305785" y="1064544"/>
                    </a:lnTo>
                    <a:lnTo>
                      <a:pt x="3310549" y="1074067"/>
                    </a:lnTo>
                    <a:lnTo>
                      <a:pt x="3315632" y="1084224"/>
                    </a:lnTo>
                    <a:lnTo>
                      <a:pt x="3320079" y="1094699"/>
                    </a:lnTo>
                    <a:lnTo>
                      <a:pt x="3324526" y="1105808"/>
                    </a:lnTo>
                    <a:lnTo>
                      <a:pt x="3328655" y="1116918"/>
                    </a:lnTo>
                    <a:lnTo>
                      <a:pt x="3332467" y="1128662"/>
                    </a:lnTo>
                    <a:lnTo>
                      <a:pt x="3335961" y="1140724"/>
                    </a:lnTo>
                    <a:lnTo>
                      <a:pt x="3339138" y="1153104"/>
                    </a:lnTo>
                    <a:lnTo>
                      <a:pt x="3342632" y="1166118"/>
                    </a:lnTo>
                    <a:lnTo>
                      <a:pt x="3345173" y="1179767"/>
                    </a:lnTo>
                    <a:lnTo>
                      <a:pt x="3347714" y="1193415"/>
                    </a:lnTo>
                    <a:lnTo>
                      <a:pt x="3350573" y="1282609"/>
                    </a:lnTo>
                    <a:lnTo>
                      <a:pt x="3353432" y="1374343"/>
                    </a:lnTo>
                    <a:lnTo>
                      <a:pt x="3355655" y="1472425"/>
                    </a:lnTo>
                    <a:lnTo>
                      <a:pt x="3357879" y="1578442"/>
                    </a:lnTo>
                    <a:lnTo>
                      <a:pt x="3359785" y="1696204"/>
                    </a:lnTo>
                    <a:lnTo>
                      <a:pt x="3361055" y="1828884"/>
                    </a:lnTo>
                    <a:lnTo>
                      <a:pt x="3362008" y="1978387"/>
                    </a:lnTo>
                    <a:lnTo>
                      <a:pt x="3362326" y="2147887"/>
                    </a:lnTo>
                    <a:lnTo>
                      <a:pt x="3042772" y="2147887"/>
                    </a:lnTo>
                    <a:lnTo>
                      <a:pt x="2678113" y="1585108"/>
                    </a:lnTo>
                    <a:lnTo>
                      <a:pt x="2686689" y="1540670"/>
                    </a:lnTo>
                    <a:lnTo>
                      <a:pt x="2694313" y="1501627"/>
                    </a:lnTo>
                    <a:lnTo>
                      <a:pt x="2701937" y="1466711"/>
                    </a:lnTo>
                    <a:lnTo>
                      <a:pt x="2708607" y="1436556"/>
                    </a:lnTo>
                    <a:lnTo>
                      <a:pt x="2715278" y="1409576"/>
                    </a:lnTo>
                    <a:lnTo>
                      <a:pt x="2720995" y="1385770"/>
                    </a:lnTo>
                    <a:lnTo>
                      <a:pt x="2727031" y="1364186"/>
                    </a:lnTo>
                    <a:lnTo>
                      <a:pt x="2732748" y="1344823"/>
                    </a:lnTo>
                    <a:lnTo>
                      <a:pt x="2743548" y="1309272"/>
                    </a:lnTo>
                    <a:lnTo>
                      <a:pt x="2754348" y="1274991"/>
                    </a:lnTo>
                    <a:lnTo>
                      <a:pt x="2759748" y="1256581"/>
                    </a:lnTo>
                    <a:lnTo>
                      <a:pt x="2765784" y="1237219"/>
                    </a:lnTo>
                    <a:lnTo>
                      <a:pt x="2771819" y="1215635"/>
                    </a:lnTo>
                    <a:lnTo>
                      <a:pt x="2778490" y="1191511"/>
                    </a:lnTo>
                    <a:lnTo>
                      <a:pt x="2779760" y="1187067"/>
                    </a:lnTo>
                    <a:lnTo>
                      <a:pt x="2784843" y="1174370"/>
                    </a:lnTo>
                    <a:lnTo>
                      <a:pt x="2792466" y="1155960"/>
                    </a:lnTo>
                    <a:lnTo>
                      <a:pt x="2797866" y="1144851"/>
                    </a:lnTo>
                    <a:lnTo>
                      <a:pt x="2803266" y="1132789"/>
                    </a:lnTo>
                    <a:lnTo>
                      <a:pt x="2809619" y="1119775"/>
                    </a:lnTo>
                    <a:lnTo>
                      <a:pt x="2816607" y="1106443"/>
                    </a:lnTo>
                    <a:lnTo>
                      <a:pt x="2824549" y="1092794"/>
                    </a:lnTo>
                    <a:lnTo>
                      <a:pt x="2833125" y="1078828"/>
                    </a:lnTo>
                    <a:lnTo>
                      <a:pt x="2842019" y="1065179"/>
                    </a:lnTo>
                    <a:lnTo>
                      <a:pt x="2851549" y="1051530"/>
                    </a:lnTo>
                    <a:lnTo>
                      <a:pt x="2862031" y="1038516"/>
                    </a:lnTo>
                    <a:lnTo>
                      <a:pt x="2867113" y="1032168"/>
                    </a:lnTo>
                    <a:lnTo>
                      <a:pt x="2872831" y="1025820"/>
                    </a:lnTo>
                    <a:lnTo>
                      <a:pt x="2873149" y="1025820"/>
                    </a:lnTo>
                    <a:lnTo>
                      <a:pt x="2873466" y="1025820"/>
                    </a:lnTo>
                    <a:lnTo>
                      <a:pt x="2873784" y="1028041"/>
                    </a:lnTo>
                    <a:lnTo>
                      <a:pt x="2873466" y="1032168"/>
                    </a:lnTo>
                    <a:lnTo>
                      <a:pt x="2873149" y="1037881"/>
                    </a:lnTo>
                    <a:lnTo>
                      <a:pt x="2870607" y="1054387"/>
                    </a:lnTo>
                    <a:lnTo>
                      <a:pt x="2866796" y="1076289"/>
                    </a:lnTo>
                    <a:lnTo>
                      <a:pt x="2856313" y="1132471"/>
                    </a:lnTo>
                    <a:lnTo>
                      <a:pt x="2843925" y="1197859"/>
                    </a:lnTo>
                    <a:lnTo>
                      <a:pt x="2819784" y="1318160"/>
                    </a:lnTo>
                    <a:lnTo>
                      <a:pt x="2815654" y="1340062"/>
                    </a:lnTo>
                    <a:lnTo>
                      <a:pt x="2812478" y="1355933"/>
                    </a:lnTo>
                    <a:lnTo>
                      <a:pt x="2811525" y="1365455"/>
                    </a:lnTo>
                    <a:lnTo>
                      <a:pt x="2811207" y="1366725"/>
                    </a:lnTo>
                    <a:lnTo>
                      <a:pt x="2811525" y="1367042"/>
                    </a:lnTo>
                    <a:lnTo>
                      <a:pt x="2811843" y="1366407"/>
                    </a:lnTo>
                    <a:lnTo>
                      <a:pt x="2828678" y="1332761"/>
                    </a:lnTo>
                    <a:lnTo>
                      <a:pt x="2846149" y="1298798"/>
                    </a:lnTo>
                    <a:lnTo>
                      <a:pt x="2864255" y="1265469"/>
                    </a:lnTo>
                    <a:lnTo>
                      <a:pt x="2882360" y="1232775"/>
                    </a:lnTo>
                    <a:lnTo>
                      <a:pt x="2901419" y="1200716"/>
                    </a:lnTo>
                    <a:lnTo>
                      <a:pt x="2920160" y="1169927"/>
                    </a:lnTo>
                    <a:lnTo>
                      <a:pt x="2938584" y="1140089"/>
                    </a:lnTo>
                    <a:lnTo>
                      <a:pt x="2957325" y="1112792"/>
                    </a:lnTo>
                    <a:lnTo>
                      <a:pt x="2974796" y="1086764"/>
                    </a:lnTo>
                    <a:lnTo>
                      <a:pt x="2991314" y="1062957"/>
                    </a:lnTo>
                    <a:lnTo>
                      <a:pt x="3007514" y="1041373"/>
                    </a:lnTo>
                    <a:lnTo>
                      <a:pt x="3022125" y="1022963"/>
                    </a:lnTo>
                    <a:lnTo>
                      <a:pt x="3035467" y="1006775"/>
                    </a:lnTo>
                    <a:lnTo>
                      <a:pt x="3041820" y="999791"/>
                    </a:lnTo>
                    <a:lnTo>
                      <a:pt x="3047537" y="993760"/>
                    </a:lnTo>
                    <a:lnTo>
                      <a:pt x="3052620" y="988682"/>
                    </a:lnTo>
                    <a:lnTo>
                      <a:pt x="3057384" y="984555"/>
                    </a:lnTo>
                    <a:lnTo>
                      <a:pt x="3062149" y="981381"/>
                    </a:lnTo>
                    <a:lnTo>
                      <a:pt x="3065643" y="978524"/>
                    </a:lnTo>
                    <a:lnTo>
                      <a:pt x="3079937" y="971224"/>
                    </a:lnTo>
                    <a:lnTo>
                      <a:pt x="3094549" y="964241"/>
                    </a:lnTo>
                    <a:lnTo>
                      <a:pt x="3109161" y="958210"/>
                    </a:lnTo>
                    <a:lnTo>
                      <a:pt x="3116784" y="955353"/>
                    </a:lnTo>
                    <a:lnTo>
                      <a:pt x="3124408" y="953131"/>
                    </a:lnTo>
                    <a:lnTo>
                      <a:pt x="3132031" y="950909"/>
                    </a:lnTo>
                    <a:lnTo>
                      <a:pt x="3139337" y="948687"/>
                    </a:lnTo>
                    <a:lnTo>
                      <a:pt x="3146961" y="946783"/>
                    </a:lnTo>
                    <a:lnTo>
                      <a:pt x="3154902" y="945196"/>
                    </a:lnTo>
                    <a:lnTo>
                      <a:pt x="3162208" y="943609"/>
                    </a:lnTo>
                    <a:lnTo>
                      <a:pt x="3170149" y="942974"/>
                    </a:lnTo>
                    <a:lnTo>
                      <a:pt x="3178090" y="942339"/>
                    </a:lnTo>
                    <a:lnTo>
                      <a:pt x="3185714" y="941387"/>
                    </a:lnTo>
                    <a:close/>
                    <a:moveTo>
                      <a:pt x="176612" y="941387"/>
                    </a:moveTo>
                    <a:lnTo>
                      <a:pt x="184236" y="942339"/>
                    </a:lnTo>
                    <a:lnTo>
                      <a:pt x="192177" y="942974"/>
                    </a:lnTo>
                    <a:lnTo>
                      <a:pt x="200118" y="943609"/>
                    </a:lnTo>
                    <a:lnTo>
                      <a:pt x="207742" y="945196"/>
                    </a:lnTo>
                    <a:lnTo>
                      <a:pt x="215047" y="946783"/>
                    </a:lnTo>
                    <a:lnTo>
                      <a:pt x="222989" y="948687"/>
                    </a:lnTo>
                    <a:lnTo>
                      <a:pt x="230295" y="950909"/>
                    </a:lnTo>
                    <a:lnTo>
                      <a:pt x="238236" y="953131"/>
                    </a:lnTo>
                    <a:lnTo>
                      <a:pt x="245542" y="955353"/>
                    </a:lnTo>
                    <a:lnTo>
                      <a:pt x="253165" y="958210"/>
                    </a:lnTo>
                    <a:lnTo>
                      <a:pt x="268095" y="964241"/>
                    </a:lnTo>
                    <a:lnTo>
                      <a:pt x="282389" y="971224"/>
                    </a:lnTo>
                    <a:lnTo>
                      <a:pt x="296683" y="978524"/>
                    </a:lnTo>
                    <a:lnTo>
                      <a:pt x="300812" y="981381"/>
                    </a:lnTo>
                    <a:lnTo>
                      <a:pt x="304624" y="984555"/>
                    </a:lnTo>
                    <a:lnTo>
                      <a:pt x="309706" y="988682"/>
                    </a:lnTo>
                    <a:lnTo>
                      <a:pt x="314789" y="993760"/>
                    </a:lnTo>
                    <a:lnTo>
                      <a:pt x="320824" y="999791"/>
                    </a:lnTo>
                    <a:lnTo>
                      <a:pt x="326859" y="1006775"/>
                    </a:lnTo>
                    <a:lnTo>
                      <a:pt x="340201" y="1022963"/>
                    </a:lnTo>
                    <a:lnTo>
                      <a:pt x="354812" y="1041373"/>
                    </a:lnTo>
                    <a:lnTo>
                      <a:pt x="371012" y="1062957"/>
                    </a:lnTo>
                    <a:lnTo>
                      <a:pt x="387530" y="1086764"/>
                    </a:lnTo>
                    <a:lnTo>
                      <a:pt x="405636" y="1112792"/>
                    </a:lnTo>
                    <a:lnTo>
                      <a:pt x="423742" y="1140089"/>
                    </a:lnTo>
                    <a:lnTo>
                      <a:pt x="442166" y="1169927"/>
                    </a:lnTo>
                    <a:lnTo>
                      <a:pt x="460907" y="1200716"/>
                    </a:lnTo>
                    <a:lnTo>
                      <a:pt x="479966" y="1232775"/>
                    </a:lnTo>
                    <a:lnTo>
                      <a:pt x="498389" y="1265469"/>
                    </a:lnTo>
                    <a:lnTo>
                      <a:pt x="516177" y="1298798"/>
                    </a:lnTo>
                    <a:lnTo>
                      <a:pt x="533966" y="1332761"/>
                    </a:lnTo>
                    <a:lnTo>
                      <a:pt x="550801" y="1366407"/>
                    </a:lnTo>
                    <a:lnTo>
                      <a:pt x="550801" y="1367042"/>
                    </a:lnTo>
                    <a:lnTo>
                      <a:pt x="551119" y="1366725"/>
                    </a:lnTo>
                    <a:lnTo>
                      <a:pt x="551119" y="1365455"/>
                    </a:lnTo>
                    <a:lnTo>
                      <a:pt x="549848" y="1355933"/>
                    </a:lnTo>
                    <a:lnTo>
                      <a:pt x="546672" y="1340062"/>
                    </a:lnTo>
                    <a:lnTo>
                      <a:pt x="542542" y="1318160"/>
                    </a:lnTo>
                    <a:lnTo>
                      <a:pt x="519036" y="1197859"/>
                    </a:lnTo>
                    <a:lnTo>
                      <a:pt x="506013" y="1132471"/>
                    </a:lnTo>
                    <a:lnTo>
                      <a:pt x="495530" y="1076289"/>
                    </a:lnTo>
                    <a:lnTo>
                      <a:pt x="491719" y="1054387"/>
                    </a:lnTo>
                    <a:lnTo>
                      <a:pt x="489495" y="1037881"/>
                    </a:lnTo>
                    <a:lnTo>
                      <a:pt x="488860" y="1032168"/>
                    </a:lnTo>
                    <a:lnTo>
                      <a:pt x="488542" y="1028041"/>
                    </a:lnTo>
                    <a:lnTo>
                      <a:pt x="488860" y="1025820"/>
                    </a:lnTo>
                    <a:lnTo>
                      <a:pt x="489177" y="1025820"/>
                    </a:lnTo>
                    <a:lnTo>
                      <a:pt x="489495" y="1025820"/>
                    </a:lnTo>
                    <a:lnTo>
                      <a:pt x="495213" y="1032168"/>
                    </a:lnTo>
                    <a:lnTo>
                      <a:pt x="500295" y="1038516"/>
                    </a:lnTo>
                    <a:lnTo>
                      <a:pt x="510777" y="1051530"/>
                    </a:lnTo>
                    <a:lnTo>
                      <a:pt x="520307" y="1065179"/>
                    </a:lnTo>
                    <a:lnTo>
                      <a:pt x="529201" y="1078828"/>
                    </a:lnTo>
                    <a:lnTo>
                      <a:pt x="537777" y="1092794"/>
                    </a:lnTo>
                    <a:lnTo>
                      <a:pt x="545719" y="1106443"/>
                    </a:lnTo>
                    <a:lnTo>
                      <a:pt x="552707" y="1119775"/>
                    </a:lnTo>
                    <a:lnTo>
                      <a:pt x="559060" y="1132789"/>
                    </a:lnTo>
                    <a:lnTo>
                      <a:pt x="565095" y="1144851"/>
                    </a:lnTo>
                    <a:lnTo>
                      <a:pt x="569860" y="1155960"/>
                    </a:lnTo>
                    <a:lnTo>
                      <a:pt x="577483" y="1174370"/>
                    </a:lnTo>
                    <a:lnTo>
                      <a:pt x="582566" y="1187067"/>
                    </a:lnTo>
                    <a:lnTo>
                      <a:pt x="584154" y="1191511"/>
                    </a:lnTo>
                    <a:lnTo>
                      <a:pt x="590507" y="1215635"/>
                    </a:lnTo>
                    <a:lnTo>
                      <a:pt x="596542" y="1237219"/>
                    </a:lnTo>
                    <a:lnTo>
                      <a:pt x="602578" y="1256581"/>
                    </a:lnTo>
                    <a:lnTo>
                      <a:pt x="607978" y="1274991"/>
                    </a:lnTo>
                    <a:lnTo>
                      <a:pt x="618778" y="1309272"/>
                    </a:lnTo>
                    <a:lnTo>
                      <a:pt x="629895" y="1344823"/>
                    </a:lnTo>
                    <a:lnTo>
                      <a:pt x="635613" y="1364186"/>
                    </a:lnTo>
                    <a:lnTo>
                      <a:pt x="641013" y="1385770"/>
                    </a:lnTo>
                    <a:lnTo>
                      <a:pt x="647366" y="1409576"/>
                    </a:lnTo>
                    <a:lnTo>
                      <a:pt x="653719" y="1436556"/>
                    </a:lnTo>
                    <a:lnTo>
                      <a:pt x="660389" y="1466711"/>
                    </a:lnTo>
                    <a:lnTo>
                      <a:pt x="668013" y="1501627"/>
                    </a:lnTo>
                    <a:lnTo>
                      <a:pt x="675636" y="1540670"/>
                    </a:lnTo>
                    <a:lnTo>
                      <a:pt x="684213" y="1585108"/>
                    </a:lnTo>
                    <a:lnTo>
                      <a:pt x="319871" y="2147887"/>
                    </a:lnTo>
                    <a:lnTo>
                      <a:pt x="0" y="2147887"/>
                    </a:lnTo>
                    <a:lnTo>
                      <a:pt x="318" y="1978387"/>
                    </a:lnTo>
                    <a:lnTo>
                      <a:pt x="953" y="1828884"/>
                    </a:lnTo>
                    <a:lnTo>
                      <a:pt x="2541" y="1696204"/>
                    </a:lnTo>
                    <a:lnTo>
                      <a:pt x="4447" y="1578442"/>
                    </a:lnTo>
                    <a:lnTo>
                      <a:pt x="6671" y="1472425"/>
                    </a:lnTo>
                    <a:lnTo>
                      <a:pt x="8894" y="1374343"/>
                    </a:lnTo>
                    <a:lnTo>
                      <a:pt x="11753" y="1282609"/>
                    </a:lnTo>
                    <a:lnTo>
                      <a:pt x="14612" y="1193415"/>
                    </a:lnTo>
                    <a:lnTo>
                      <a:pt x="17153" y="1179767"/>
                    </a:lnTo>
                    <a:lnTo>
                      <a:pt x="19694" y="1166118"/>
                    </a:lnTo>
                    <a:lnTo>
                      <a:pt x="23188" y="1153104"/>
                    </a:lnTo>
                    <a:lnTo>
                      <a:pt x="26365" y="1140724"/>
                    </a:lnTo>
                    <a:lnTo>
                      <a:pt x="29859" y="1128662"/>
                    </a:lnTo>
                    <a:lnTo>
                      <a:pt x="33671" y="1116918"/>
                    </a:lnTo>
                    <a:lnTo>
                      <a:pt x="37800" y="1105808"/>
                    </a:lnTo>
                    <a:lnTo>
                      <a:pt x="42247" y="1094699"/>
                    </a:lnTo>
                    <a:lnTo>
                      <a:pt x="46694" y="1084224"/>
                    </a:lnTo>
                    <a:lnTo>
                      <a:pt x="51777" y="1074067"/>
                    </a:lnTo>
                    <a:lnTo>
                      <a:pt x="56541" y="1064544"/>
                    </a:lnTo>
                    <a:lnTo>
                      <a:pt x="61624" y="1054704"/>
                    </a:lnTo>
                    <a:lnTo>
                      <a:pt x="67024" y="1045817"/>
                    </a:lnTo>
                    <a:lnTo>
                      <a:pt x="72424" y="1037247"/>
                    </a:lnTo>
                    <a:lnTo>
                      <a:pt x="78141" y="1029311"/>
                    </a:lnTo>
                    <a:lnTo>
                      <a:pt x="83541" y="1021376"/>
                    </a:lnTo>
                    <a:lnTo>
                      <a:pt x="89259" y="1014075"/>
                    </a:lnTo>
                    <a:lnTo>
                      <a:pt x="95294" y="1006457"/>
                    </a:lnTo>
                    <a:lnTo>
                      <a:pt x="101012" y="999791"/>
                    </a:lnTo>
                    <a:lnTo>
                      <a:pt x="107047" y="993443"/>
                    </a:lnTo>
                    <a:lnTo>
                      <a:pt x="113083" y="987095"/>
                    </a:lnTo>
                    <a:lnTo>
                      <a:pt x="118800" y="981699"/>
                    </a:lnTo>
                    <a:lnTo>
                      <a:pt x="124836" y="975985"/>
                    </a:lnTo>
                    <a:lnTo>
                      <a:pt x="130871" y="970906"/>
                    </a:lnTo>
                    <a:lnTo>
                      <a:pt x="136906" y="966145"/>
                    </a:lnTo>
                    <a:lnTo>
                      <a:pt x="142624" y="962019"/>
                    </a:lnTo>
                    <a:lnTo>
                      <a:pt x="148659" y="957575"/>
                    </a:lnTo>
                    <a:lnTo>
                      <a:pt x="154694" y="953766"/>
                    </a:lnTo>
                    <a:lnTo>
                      <a:pt x="165812" y="947100"/>
                    </a:lnTo>
                    <a:lnTo>
                      <a:pt x="176612" y="941387"/>
                    </a:lnTo>
                    <a:close/>
                    <a:moveTo>
                      <a:pt x="1531981" y="658812"/>
                    </a:moveTo>
                    <a:lnTo>
                      <a:pt x="1531981" y="659130"/>
                    </a:lnTo>
                    <a:lnTo>
                      <a:pt x="1532299" y="658812"/>
                    </a:lnTo>
                    <a:lnTo>
                      <a:pt x="1532934" y="669616"/>
                    </a:lnTo>
                    <a:lnTo>
                      <a:pt x="1534523" y="682009"/>
                    </a:lnTo>
                    <a:lnTo>
                      <a:pt x="1536430" y="695673"/>
                    </a:lnTo>
                    <a:lnTo>
                      <a:pt x="1538654" y="711244"/>
                    </a:lnTo>
                    <a:lnTo>
                      <a:pt x="1541514" y="728085"/>
                    </a:lnTo>
                    <a:lnTo>
                      <a:pt x="1545327" y="746198"/>
                    </a:lnTo>
                    <a:lnTo>
                      <a:pt x="1549458" y="765900"/>
                    </a:lnTo>
                    <a:lnTo>
                      <a:pt x="1554543" y="786873"/>
                    </a:lnTo>
                    <a:lnTo>
                      <a:pt x="1560263" y="808799"/>
                    </a:lnTo>
                    <a:lnTo>
                      <a:pt x="1566936" y="831678"/>
                    </a:lnTo>
                    <a:lnTo>
                      <a:pt x="1574562" y="855828"/>
                    </a:lnTo>
                    <a:lnTo>
                      <a:pt x="1583142" y="881250"/>
                    </a:lnTo>
                    <a:lnTo>
                      <a:pt x="1592993" y="907307"/>
                    </a:lnTo>
                    <a:lnTo>
                      <a:pt x="1604115" y="934000"/>
                    </a:lnTo>
                    <a:lnTo>
                      <a:pt x="1615872" y="961963"/>
                    </a:lnTo>
                    <a:lnTo>
                      <a:pt x="1629218" y="990245"/>
                    </a:lnTo>
                    <a:lnTo>
                      <a:pt x="1633667" y="953066"/>
                    </a:lnTo>
                    <a:lnTo>
                      <a:pt x="1638752" y="917476"/>
                    </a:lnTo>
                    <a:lnTo>
                      <a:pt x="1643518" y="884745"/>
                    </a:lnTo>
                    <a:lnTo>
                      <a:pt x="1648285" y="855193"/>
                    </a:lnTo>
                    <a:lnTo>
                      <a:pt x="1652733" y="830089"/>
                    </a:lnTo>
                    <a:lnTo>
                      <a:pt x="1656547" y="809752"/>
                    </a:lnTo>
                    <a:lnTo>
                      <a:pt x="1660678" y="788779"/>
                    </a:lnTo>
                    <a:lnTo>
                      <a:pt x="1633350" y="725225"/>
                    </a:lnTo>
                    <a:lnTo>
                      <a:pt x="1677202" y="683280"/>
                    </a:lnTo>
                    <a:lnTo>
                      <a:pt x="1708661" y="683280"/>
                    </a:lnTo>
                    <a:lnTo>
                      <a:pt x="1752831" y="725225"/>
                    </a:lnTo>
                    <a:lnTo>
                      <a:pt x="1725503" y="788779"/>
                    </a:lnTo>
                    <a:lnTo>
                      <a:pt x="1729634" y="809752"/>
                    </a:lnTo>
                    <a:lnTo>
                      <a:pt x="1737578" y="855193"/>
                    </a:lnTo>
                    <a:lnTo>
                      <a:pt x="1742344" y="884745"/>
                    </a:lnTo>
                    <a:lnTo>
                      <a:pt x="1747111" y="917476"/>
                    </a:lnTo>
                    <a:lnTo>
                      <a:pt x="1752513" y="953066"/>
                    </a:lnTo>
                    <a:lnTo>
                      <a:pt x="1756962" y="990245"/>
                    </a:lnTo>
                    <a:lnTo>
                      <a:pt x="1770308" y="961963"/>
                    </a:lnTo>
                    <a:lnTo>
                      <a:pt x="1782066" y="934000"/>
                    </a:lnTo>
                    <a:lnTo>
                      <a:pt x="1792870" y="907307"/>
                    </a:lnTo>
                    <a:lnTo>
                      <a:pt x="1802720" y="881250"/>
                    </a:lnTo>
                    <a:lnTo>
                      <a:pt x="1811618" y="855828"/>
                    </a:lnTo>
                    <a:lnTo>
                      <a:pt x="1818927" y="831678"/>
                    </a:lnTo>
                    <a:lnTo>
                      <a:pt x="1825600" y="808799"/>
                    </a:lnTo>
                    <a:lnTo>
                      <a:pt x="1831638" y="786873"/>
                    </a:lnTo>
                    <a:lnTo>
                      <a:pt x="1836404" y="765900"/>
                    </a:lnTo>
                    <a:lnTo>
                      <a:pt x="1840853" y="746198"/>
                    </a:lnTo>
                    <a:lnTo>
                      <a:pt x="1844348" y="728085"/>
                    </a:lnTo>
                    <a:lnTo>
                      <a:pt x="1847208" y="711244"/>
                    </a:lnTo>
                    <a:lnTo>
                      <a:pt x="1849750" y="695673"/>
                    </a:lnTo>
                    <a:lnTo>
                      <a:pt x="1851657" y="682009"/>
                    </a:lnTo>
                    <a:lnTo>
                      <a:pt x="1852928" y="669616"/>
                    </a:lnTo>
                    <a:lnTo>
                      <a:pt x="1853881" y="658812"/>
                    </a:lnTo>
                    <a:lnTo>
                      <a:pt x="1854199" y="659130"/>
                    </a:lnTo>
                    <a:lnTo>
                      <a:pt x="1854199" y="658812"/>
                    </a:lnTo>
                    <a:lnTo>
                      <a:pt x="1871359" y="662943"/>
                    </a:lnTo>
                    <a:lnTo>
                      <a:pt x="1889154" y="667392"/>
                    </a:lnTo>
                    <a:lnTo>
                      <a:pt x="1908220" y="673111"/>
                    </a:lnTo>
                    <a:lnTo>
                      <a:pt x="1927922" y="679467"/>
                    </a:lnTo>
                    <a:lnTo>
                      <a:pt x="1946988" y="684869"/>
                    </a:lnTo>
                    <a:lnTo>
                      <a:pt x="1964465" y="690271"/>
                    </a:lnTo>
                    <a:lnTo>
                      <a:pt x="1980354" y="695355"/>
                    </a:lnTo>
                    <a:lnTo>
                      <a:pt x="1994971" y="700122"/>
                    </a:lnTo>
                    <a:lnTo>
                      <a:pt x="2008000" y="704888"/>
                    </a:lnTo>
                    <a:lnTo>
                      <a:pt x="2019757" y="709337"/>
                    </a:lnTo>
                    <a:lnTo>
                      <a:pt x="2030243" y="713786"/>
                    </a:lnTo>
                    <a:lnTo>
                      <a:pt x="2039459" y="717917"/>
                    </a:lnTo>
                    <a:lnTo>
                      <a:pt x="2047721" y="722048"/>
                    </a:lnTo>
                    <a:lnTo>
                      <a:pt x="2054712" y="725861"/>
                    </a:lnTo>
                    <a:lnTo>
                      <a:pt x="2060749" y="729674"/>
                    </a:lnTo>
                    <a:lnTo>
                      <a:pt x="2065834" y="733170"/>
                    </a:lnTo>
                    <a:lnTo>
                      <a:pt x="2070282" y="736665"/>
                    </a:lnTo>
                    <a:lnTo>
                      <a:pt x="2073778" y="739843"/>
                    </a:lnTo>
                    <a:lnTo>
                      <a:pt x="2076638" y="743021"/>
                    </a:lnTo>
                    <a:lnTo>
                      <a:pt x="2078862" y="746198"/>
                    </a:lnTo>
                    <a:lnTo>
                      <a:pt x="2084264" y="751600"/>
                    </a:lnTo>
                    <a:lnTo>
                      <a:pt x="2089348" y="757002"/>
                    </a:lnTo>
                    <a:lnTo>
                      <a:pt x="2093797" y="763040"/>
                    </a:lnTo>
                    <a:lnTo>
                      <a:pt x="2097928" y="769395"/>
                    </a:lnTo>
                    <a:lnTo>
                      <a:pt x="2100788" y="774480"/>
                    </a:lnTo>
                    <a:lnTo>
                      <a:pt x="2109368" y="788779"/>
                    </a:lnTo>
                    <a:lnTo>
                      <a:pt x="2139238" y="838033"/>
                    </a:lnTo>
                    <a:lnTo>
                      <a:pt x="2158940" y="870446"/>
                    </a:lnTo>
                    <a:lnTo>
                      <a:pt x="2180866" y="905400"/>
                    </a:lnTo>
                    <a:lnTo>
                      <a:pt x="2203428" y="941626"/>
                    </a:lnTo>
                    <a:lnTo>
                      <a:pt x="2226942" y="977216"/>
                    </a:lnTo>
                    <a:lnTo>
                      <a:pt x="2242196" y="999778"/>
                    </a:lnTo>
                    <a:lnTo>
                      <a:pt x="2256495" y="1021068"/>
                    </a:lnTo>
                    <a:lnTo>
                      <a:pt x="2280963" y="997553"/>
                    </a:lnTo>
                    <a:lnTo>
                      <a:pt x="2305749" y="972450"/>
                    </a:lnTo>
                    <a:lnTo>
                      <a:pt x="2326086" y="951159"/>
                    </a:lnTo>
                    <a:lnTo>
                      <a:pt x="2345470" y="930186"/>
                    </a:lnTo>
                    <a:lnTo>
                      <a:pt x="2380107" y="892372"/>
                    </a:lnTo>
                    <a:lnTo>
                      <a:pt x="2405529" y="864090"/>
                    </a:lnTo>
                    <a:lnTo>
                      <a:pt x="2417286" y="850109"/>
                    </a:lnTo>
                    <a:lnTo>
                      <a:pt x="2417922" y="849791"/>
                    </a:lnTo>
                    <a:lnTo>
                      <a:pt x="2421735" y="845660"/>
                    </a:lnTo>
                    <a:lnTo>
                      <a:pt x="2425548" y="841847"/>
                    </a:lnTo>
                    <a:lnTo>
                      <a:pt x="2429679" y="838033"/>
                    </a:lnTo>
                    <a:lnTo>
                      <a:pt x="2433493" y="834856"/>
                    </a:lnTo>
                    <a:lnTo>
                      <a:pt x="2437941" y="831678"/>
                    </a:lnTo>
                    <a:lnTo>
                      <a:pt x="2442072" y="828818"/>
                    </a:lnTo>
                    <a:lnTo>
                      <a:pt x="2446521" y="826276"/>
                    </a:lnTo>
                    <a:lnTo>
                      <a:pt x="2451605" y="823734"/>
                    </a:lnTo>
                    <a:lnTo>
                      <a:pt x="2456054" y="821509"/>
                    </a:lnTo>
                    <a:lnTo>
                      <a:pt x="2460821" y="819603"/>
                    </a:lnTo>
                    <a:lnTo>
                      <a:pt x="2465587" y="818014"/>
                    </a:lnTo>
                    <a:lnTo>
                      <a:pt x="2470672" y="816425"/>
                    </a:lnTo>
                    <a:lnTo>
                      <a:pt x="2475756" y="815154"/>
                    </a:lnTo>
                    <a:lnTo>
                      <a:pt x="2480522" y="814201"/>
                    </a:lnTo>
                    <a:lnTo>
                      <a:pt x="2485607" y="813565"/>
                    </a:lnTo>
                    <a:lnTo>
                      <a:pt x="2491009" y="812930"/>
                    </a:lnTo>
                    <a:lnTo>
                      <a:pt x="2495775" y="812930"/>
                    </a:lnTo>
                    <a:lnTo>
                      <a:pt x="2500860" y="812930"/>
                    </a:lnTo>
                    <a:lnTo>
                      <a:pt x="2506262" y="812930"/>
                    </a:lnTo>
                    <a:lnTo>
                      <a:pt x="2511346" y="813565"/>
                    </a:lnTo>
                    <a:lnTo>
                      <a:pt x="2516113" y="814201"/>
                    </a:lnTo>
                    <a:lnTo>
                      <a:pt x="2521515" y="815154"/>
                    </a:lnTo>
                    <a:lnTo>
                      <a:pt x="2526281" y="816425"/>
                    </a:lnTo>
                    <a:lnTo>
                      <a:pt x="2531366" y="817696"/>
                    </a:lnTo>
                    <a:lnTo>
                      <a:pt x="2536132" y="819603"/>
                    </a:lnTo>
                    <a:lnTo>
                      <a:pt x="2541216" y="821509"/>
                    </a:lnTo>
                    <a:lnTo>
                      <a:pt x="2545983" y="823734"/>
                    </a:lnTo>
                    <a:lnTo>
                      <a:pt x="2550432" y="826276"/>
                    </a:lnTo>
                    <a:lnTo>
                      <a:pt x="2555198" y="828818"/>
                    </a:lnTo>
                    <a:lnTo>
                      <a:pt x="2559647" y="831678"/>
                    </a:lnTo>
                    <a:lnTo>
                      <a:pt x="2563778" y="835174"/>
                    </a:lnTo>
                    <a:lnTo>
                      <a:pt x="2568227" y="838351"/>
                    </a:lnTo>
                    <a:lnTo>
                      <a:pt x="2572358" y="842164"/>
                    </a:lnTo>
                    <a:lnTo>
                      <a:pt x="2576171" y="845978"/>
                    </a:lnTo>
                    <a:lnTo>
                      <a:pt x="2579666" y="850109"/>
                    </a:lnTo>
                    <a:lnTo>
                      <a:pt x="2583162" y="854240"/>
                    </a:lnTo>
                    <a:lnTo>
                      <a:pt x="2586022" y="858688"/>
                    </a:lnTo>
                    <a:lnTo>
                      <a:pt x="2589200" y="863137"/>
                    </a:lnTo>
                    <a:lnTo>
                      <a:pt x="2591742" y="867586"/>
                    </a:lnTo>
                    <a:lnTo>
                      <a:pt x="2593966" y="872035"/>
                    </a:lnTo>
                    <a:lnTo>
                      <a:pt x="2596190" y="876801"/>
                    </a:lnTo>
                    <a:lnTo>
                      <a:pt x="2598097" y="881250"/>
                    </a:lnTo>
                    <a:lnTo>
                      <a:pt x="2600004" y="886334"/>
                    </a:lnTo>
                    <a:lnTo>
                      <a:pt x="2601275" y="891419"/>
                    </a:lnTo>
                    <a:lnTo>
                      <a:pt x="2602546" y="896185"/>
                    </a:lnTo>
                    <a:lnTo>
                      <a:pt x="2603499" y="901269"/>
                    </a:lnTo>
                    <a:lnTo>
                      <a:pt x="2604452" y="906036"/>
                    </a:lnTo>
                    <a:lnTo>
                      <a:pt x="2604770" y="911438"/>
                    </a:lnTo>
                    <a:lnTo>
                      <a:pt x="2605088" y="916522"/>
                    </a:lnTo>
                    <a:lnTo>
                      <a:pt x="2605088" y="921289"/>
                    </a:lnTo>
                    <a:lnTo>
                      <a:pt x="2604770" y="926691"/>
                    </a:lnTo>
                    <a:lnTo>
                      <a:pt x="2604452" y="931775"/>
                    </a:lnTo>
                    <a:lnTo>
                      <a:pt x="2603499" y="936542"/>
                    </a:lnTo>
                    <a:lnTo>
                      <a:pt x="2602546" y="941944"/>
                    </a:lnTo>
                    <a:lnTo>
                      <a:pt x="2601275" y="947028"/>
                    </a:lnTo>
                    <a:lnTo>
                      <a:pt x="2600004" y="951795"/>
                    </a:lnTo>
                    <a:lnTo>
                      <a:pt x="2598415" y="956879"/>
                    </a:lnTo>
                    <a:lnTo>
                      <a:pt x="2596190" y="961646"/>
                    </a:lnTo>
                    <a:lnTo>
                      <a:pt x="2593966" y="966412"/>
                    </a:lnTo>
                    <a:lnTo>
                      <a:pt x="2591742" y="970861"/>
                    </a:lnTo>
                    <a:lnTo>
                      <a:pt x="2588564" y="975627"/>
                    </a:lnTo>
                    <a:lnTo>
                      <a:pt x="2585704" y="980076"/>
                    </a:lnTo>
                    <a:lnTo>
                      <a:pt x="2582844" y="984207"/>
                    </a:lnTo>
                    <a:lnTo>
                      <a:pt x="2579349" y="988656"/>
                    </a:lnTo>
                    <a:lnTo>
                      <a:pt x="2566638" y="1003273"/>
                    </a:lnTo>
                    <a:lnTo>
                      <a:pt x="2534543" y="1039181"/>
                    </a:lnTo>
                    <a:lnTo>
                      <a:pt x="2512935" y="1063014"/>
                    </a:lnTo>
                    <a:lnTo>
                      <a:pt x="2488784" y="1089071"/>
                    </a:lnTo>
                    <a:lnTo>
                      <a:pt x="2463045" y="1116399"/>
                    </a:lnTo>
                    <a:lnTo>
                      <a:pt x="2436352" y="1143409"/>
                    </a:lnTo>
                    <a:lnTo>
                      <a:pt x="2417922" y="1161204"/>
                    </a:lnTo>
                    <a:lnTo>
                      <a:pt x="2400127" y="1178682"/>
                    </a:lnTo>
                    <a:lnTo>
                      <a:pt x="2382332" y="1195206"/>
                    </a:lnTo>
                    <a:lnTo>
                      <a:pt x="2364537" y="1210776"/>
                    </a:lnTo>
                    <a:lnTo>
                      <a:pt x="2354050" y="1219038"/>
                    </a:lnTo>
                    <a:lnTo>
                      <a:pt x="2343882" y="1226983"/>
                    </a:lnTo>
                    <a:lnTo>
                      <a:pt x="2333395" y="1234927"/>
                    </a:lnTo>
                    <a:lnTo>
                      <a:pt x="2322591" y="1241918"/>
                    </a:lnTo>
                    <a:lnTo>
                      <a:pt x="2316236" y="1246049"/>
                    </a:lnTo>
                    <a:lnTo>
                      <a:pt x="2309562" y="1249862"/>
                    </a:lnTo>
                    <a:lnTo>
                      <a:pt x="2301936" y="1253357"/>
                    </a:lnTo>
                    <a:lnTo>
                      <a:pt x="2294310" y="1257171"/>
                    </a:lnTo>
                    <a:lnTo>
                      <a:pt x="2284141" y="1260984"/>
                    </a:lnTo>
                    <a:lnTo>
                      <a:pt x="2279057" y="1262891"/>
                    </a:lnTo>
                    <a:lnTo>
                      <a:pt x="2272701" y="1264797"/>
                    </a:lnTo>
                    <a:lnTo>
                      <a:pt x="2266346" y="1266068"/>
                    </a:lnTo>
                    <a:lnTo>
                      <a:pt x="2258720" y="1267339"/>
                    </a:lnTo>
                    <a:lnTo>
                      <a:pt x="2250775" y="1267975"/>
                    </a:lnTo>
                    <a:lnTo>
                      <a:pt x="2241242" y="1268610"/>
                    </a:lnTo>
                    <a:lnTo>
                      <a:pt x="2233934" y="1268293"/>
                    </a:lnTo>
                    <a:lnTo>
                      <a:pt x="2226307" y="1267657"/>
                    </a:lnTo>
                    <a:lnTo>
                      <a:pt x="2217727" y="1266068"/>
                    </a:lnTo>
                    <a:lnTo>
                      <a:pt x="2209148" y="1263844"/>
                    </a:lnTo>
                    <a:lnTo>
                      <a:pt x="2198979" y="1260666"/>
                    </a:lnTo>
                    <a:lnTo>
                      <a:pt x="2190717" y="1257171"/>
                    </a:lnTo>
                    <a:lnTo>
                      <a:pt x="2184044" y="1253357"/>
                    </a:lnTo>
                    <a:lnTo>
                      <a:pt x="2178324" y="1250180"/>
                    </a:lnTo>
                    <a:lnTo>
                      <a:pt x="2172922" y="1246684"/>
                    </a:lnTo>
                    <a:lnTo>
                      <a:pt x="2168473" y="1243824"/>
                    </a:lnTo>
                    <a:lnTo>
                      <a:pt x="2160846" y="1237787"/>
                    </a:lnTo>
                    <a:lnTo>
                      <a:pt x="2154491" y="1232067"/>
                    </a:lnTo>
                    <a:lnTo>
                      <a:pt x="2148454" y="1226347"/>
                    </a:lnTo>
                    <a:lnTo>
                      <a:pt x="2137967" y="1215225"/>
                    </a:lnTo>
                    <a:lnTo>
                      <a:pt x="2128116" y="1204103"/>
                    </a:lnTo>
                    <a:lnTo>
                      <a:pt x="2118265" y="1192028"/>
                    </a:lnTo>
                    <a:lnTo>
                      <a:pt x="2109050" y="1179953"/>
                    </a:lnTo>
                    <a:lnTo>
                      <a:pt x="2098882" y="1166924"/>
                    </a:lnTo>
                    <a:lnTo>
                      <a:pt x="2078862" y="1138961"/>
                    </a:lnTo>
                    <a:lnTo>
                      <a:pt x="2058525" y="1108773"/>
                    </a:lnTo>
                    <a:lnTo>
                      <a:pt x="2037552" y="1077313"/>
                    </a:lnTo>
                    <a:lnTo>
                      <a:pt x="2017215" y="1045219"/>
                    </a:lnTo>
                    <a:lnTo>
                      <a:pt x="2012766" y="1038546"/>
                    </a:lnTo>
                    <a:lnTo>
                      <a:pt x="2012766" y="1409700"/>
                    </a:lnTo>
                    <a:lnTo>
                      <a:pt x="1373096" y="1409700"/>
                    </a:lnTo>
                    <a:lnTo>
                      <a:pt x="1373096" y="1002002"/>
                    </a:lnTo>
                    <a:lnTo>
                      <a:pt x="1372779" y="1002002"/>
                    </a:lnTo>
                    <a:lnTo>
                      <a:pt x="1371190" y="1003591"/>
                    </a:lnTo>
                    <a:lnTo>
                      <a:pt x="1369283" y="1005815"/>
                    </a:lnTo>
                    <a:lnTo>
                      <a:pt x="1367694" y="1009311"/>
                    </a:lnTo>
                    <a:lnTo>
                      <a:pt x="1365470" y="1013124"/>
                    </a:lnTo>
                    <a:lnTo>
                      <a:pt x="1363246" y="1018526"/>
                    </a:lnTo>
                    <a:lnTo>
                      <a:pt x="1361339" y="1024882"/>
                    </a:lnTo>
                    <a:lnTo>
                      <a:pt x="1356572" y="1039181"/>
                    </a:lnTo>
                    <a:lnTo>
                      <a:pt x="1351806" y="1056658"/>
                    </a:lnTo>
                    <a:lnTo>
                      <a:pt x="1347039" y="1077313"/>
                    </a:lnTo>
                    <a:lnTo>
                      <a:pt x="1342273" y="1099557"/>
                    </a:lnTo>
                    <a:lnTo>
                      <a:pt x="1337506" y="1124025"/>
                    </a:lnTo>
                    <a:lnTo>
                      <a:pt x="1332740" y="1149765"/>
                    </a:lnTo>
                    <a:lnTo>
                      <a:pt x="1328291" y="1176775"/>
                    </a:lnTo>
                    <a:lnTo>
                      <a:pt x="1324160" y="1204421"/>
                    </a:lnTo>
                    <a:lnTo>
                      <a:pt x="1320029" y="1232702"/>
                    </a:lnTo>
                    <a:lnTo>
                      <a:pt x="1316534" y="1260984"/>
                    </a:lnTo>
                    <a:lnTo>
                      <a:pt x="1313674" y="1288948"/>
                    </a:lnTo>
                    <a:lnTo>
                      <a:pt x="1311449" y="1316276"/>
                    </a:lnTo>
                    <a:lnTo>
                      <a:pt x="1309543" y="1342333"/>
                    </a:lnTo>
                    <a:lnTo>
                      <a:pt x="1308589" y="1375699"/>
                    </a:lnTo>
                    <a:lnTo>
                      <a:pt x="1307636" y="1409700"/>
                    </a:lnTo>
                    <a:lnTo>
                      <a:pt x="1106488" y="1409700"/>
                    </a:lnTo>
                    <a:lnTo>
                      <a:pt x="1106488" y="1388409"/>
                    </a:lnTo>
                    <a:lnTo>
                      <a:pt x="1106488" y="1368072"/>
                    </a:lnTo>
                    <a:lnTo>
                      <a:pt x="1107441" y="1348688"/>
                    </a:lnTo>
                    <a:lnTo>
                      <a:pt x="1108077" y="1330893"/>
                    </a:lnTo>
                    <a:lnTo>
                      <a:pt x="1111255" y="1293396"/>
                    </a:lnTo>
                    <a:lnTo>
                      <a:pt x="1114750" y="1257171"/>
                    </a:lnTo>
                    <a:lnTo>
                      <a:pt x="1118563" y="1222534"/>
                    </a:lnTo>
                    <a:lnTo>
                      <a:pt x="1122694" y="1189486"/>
                    </a:lnTo>
                    <a:lnTo>
                      <a:pt x="1127143" y="1158345"/>
                    </a:lnTo>
                    <a:lnTo>
                      <a:pt x="1131592" y="1128156"/>
                    </a:lnTo>
                    <a:lnTo>
                      <a:pt x="1136358" y="1099875"/>
                    </a:lnTo>
                    <a:lnTo>
                      <a:pt x="1141125" y="1072865"/>
                    </a:lnTo>
                    <a:lnTo>
                      <a:pt x="1146209" y="1047125"/>
                    </a:lnTo>
                    <a:lnTo>
                      <a:pt x="1151929" y="1022975"/>
                    </a:lnTo>
                    <a:lnTo>
                      <a:pt x="1157013" y="999778"/>
                    </a:lnTo>
                    <a:lnTo>
                      <a:pt x="1162733" y="978170"/>
                    </a:lnTo>
                    <a:lnTo>
                      <a:pt x="1168135" y="957832"/>
                    </a:lnTo>
                    <a:lnTo>
                      <a:pt x="1174173" y="938448"/>
                    </a:lnTo>
                    <a:lnTo>
                      <a:pt x="1179893" y="920653"/>
                    </a:lnTo>
                    <a:lnTo>
                      <a:pt x="1185295" y="903812"/>
                    </a:lnTo>
                    <a:lnTo>
                      <a:pt x="1191332" y="887923"/>
                    </a:lnTo>
                    <a:lnTo>
                      <a:pt x="1197052" y="873306"/>
                    </a:lnTo>
                    <a:lnTo>
                      <a:pt x="1202454" y="859959"/>
                    </a:lnTo>
                    <a:lnTo>
                      <a:pt x="1208174" y="847567"/>
                    </a:lnTo>
                    <a:lnTo>
                      <a:pt x="1213258" y="835809"/>
                    </a:lnTo>
                    <a:lnTo>
                      <a:pt x="1218343" y="825005"/>
                    </a:lnTo>
                    <a:lnTo>
                      <a:pt x="1223745" y="815472"/>
                    </a:lnTo>
                    <a:lnTo>
                      <a:pt x="1228511" y="806892"/>
                    </a:lnTo>
                    <a:lnTo>
                      <a:pt x="1233278" y="798948"/>
                    </a:lnTo>
                    <a:lnTo>
                      <a:pt x="1237727" y="791957"/>
                    </a:lnTo>
                    <a:lnTo>
                      <a:pt x="1245989" y="780199"/>
                    </a:lnTo>
                    <a:lnTo>
                      <a:pt x="1252980" y="771302"/>
                    </a:lnTo>
                    <a:lnTo>
                      <a:pt x="1258700" y="764947"/>
                    </a:lnTo>
                    <a:lnTo>
                      <a:pt x="1269186" y="759545"/>
                    </a:lnTo>
                    <a:lnTo>
                      <a:pt x="1280308" y="754142"/>
                    </a:lnTo>
                    <a:lnTo>
                      <a:pt x="1292383" y="748105"/>
                    </a:lnTo>
                    <a:lnTo>
                      <a:pt x="1304776" y="742703"/>
                    </a:lnTo>
                    <a:lnTo>
                      <a:pt x="1331469" y="731263"/>
                    </a:lnTo>
                    <a:lnTo>
                      <a:pt x="1359750" y="720141"/>
                    </a:lnTo>
                    <a:lnTo>
                      <a:pt x="1388349" y="709973"/>
                    </a:lnTo>
                    <a:lnTo>
                      <a:pt x="1416949" y="699486"/>
                    </a:lnTo>
                    <a:lnTo>
                      <a:pt x="1444595" y="690271"/>
                    </a:lnTo>
                    <a:lnTo>
                      <a:pt x="1470652" y="681691"/>
                    </a:lnTo>
                    <a:lnTo>
                      <a:pt x="1477325" y="677878"/>
                    </a:lnTo>
                    <a:lnTo>
                      <a:pt x="1484316" y="674065"/>
                    </a:lnTo>
                    <a:lnTo>
                      <a:pt x="1491624" y="671205"/>
                    </a:lnTo>
                    <a:lnTo>
                      <a:pt x="1499569" y="668027"/>
                    </a:lnTo>
                    <a:lnTo>
                      <a:pt x="1507513" y="665167"/>
                    </a:lnTo>
                    <a:lnTo>
                      <a:pt x="1515139" y="662943"/>
                    </a:lnTo>
                    <a:lnTo>
                      <a:pt x="1523401" y="660718"/>
                    </a:lnTo>
                    <a:lnTo>
                      <a:pt x="1531981" y="658812"/>
                    </a:lnTo>
                    <a:close/>
                    <a:moveTo>
                      <a:pt x="3016555" y="246062"/>
                    </a:moveTo>
                    <a:lnTo>
                      <a:pt x="3026093" y="246062"/>
                    </a:lnTo>
                    <a:lnTo>
                      <a:pt x="3039447" y="247014"/>
                    </a:lnTo>
                    <a:lnTo>
                      <a:pt x="3052165" y="248600"/>
                    </a:lnTo>
                    <a:lnTo>
                      <a:pt x="3064883" y="250822"/>
                    </a:lnTo>
                    <a:lnTo>
                      <a:pt x="3076965" y="253360"/>
                    </a:lnTo>
                    <a:lnTo>
                      <a:pt x="3089047" y="256851"/>
                    </a:lnTo>
                    <a:lnTo>
                      <a:pt x="3100493" y="260976"/>
                    </a:lnTo>
                    <a:lnTo>
                      <a:pt x="3111303" y="265736"/>
                    </a:lnTo>
                    <a:lnTo>
                      <a:pt x="3122113" y="270496"/>
                    </a:lnTo>
                    <a:lnTo>
                      <a:pt x="3132605" y="276526"/>
                    </a:lnTo>
                    <a:lnTo>
                      <a:pt x="3142462" y="282872"/>
                    </a:lnTo>
                    <a:lnTo>
                      <a:pt x="3152318" y="289536"/>
                    </a:lnTo>
                    <a:lnTo>
                      <a:pt x="3161539" y="296518"/>
                    </a:lnTo>
                    <a:lnTo>
                      <a:pt x="3170123" y="304451"/>
                    </a:lnTo>
                    <a:lnTo>
                      <a:pt x="3178708" y="312384"/>
                    </a:lnTo>
                    <a:lnTo>
                      <a:pt x="3186339" y="320952"/>
                    </a:lnTo>
                    <a:lnTo>
                      <a:pt x="3194287" y="330472"/>
                    </a:lnTo>
                    <a:lnTo>
                      <a:pt x="3201282" y="339675"/>
                    </a:lnTo>
                    <a:lnTo>
                      <a:pt x="3207959" y="349512"/>
                    </a:lnTo>
                    <a:lnTo>
                      <a:pt x="3214318" y="359984"/>
                    </a:lnTo>
                    <a:lnTo>
                      <a:pt x="3220041" y="370456"/>
                    </a:lnTo>
                    <a:lnTo>
                      <a:pt x="3225128" y="381563"/>
                    </a:lnTo>
                    <a:lnTo>
                      <a:pt x="3229898" y="392669"/>
                    </a:lnTo>
                    <a:lnTo>
                      <a:pt x="3234349" y="404093"/>
                    </a:lnTo>
                    <a:lnTo>
                      <a:pt x="3238482" y="416152"/>
                    </a:lnTo>
                    <a:lnTo>
                      <a:pt x="3241980" y="428528"/>
                    </a:lnTo>
                    <a:lnTo>
                      <a:pt x="3244523" y="440586"/>
                    </a:lnTo>
                    <a:lnTo>
                      <a:pt x="3247067" y="453280"/>
                    </a:lnTo>
                    <a:lnTo>
                      <a:pt x="3248974" y="466290"/>
                    </a:lnTo>
                    <a:lnTo>
                      <a:pt x="3249928" y="479301"/>
                    </a:lnTo>
                    <a:lnTo>
                      <a:pt x="3251200" y="492629"/>
                    </a:lnTo>
                    <a:lnTo>
                      <a:pt x="3251200" y="505957"/>
                    </a:lnTo>
                    <a:lnTo>
                      <a:pt x="3251200" y="519602"/>
                    </a:lnTo>
                    <a:lnTo>
                      <a:pt x="3249292" y="530709"/>
                    </a:lnTo>
                    <a:lnTo>
                      <a:pt x="3247385" y="541498"/>
                    </a:lnTo>
                    <a:lnTo>
                      <a:pt x="3245159" y="551970"/>
                    </a:lnTo>
                    <a:lnTo>
                      <a:pt x="3242933" y="562442"/>
                    </a:lnTo>
                    <a:lnTo>
                      <a:pt x="3240390" y="572914"/>
                    </a:lnTo>
                    <a:lnTo>
                      <a:pt x="3237846" y="582751"/>
                    </a:lnTo>
                    <a:lnTo>
                      <a:pt x="3231805" y="602426"/>
                    </a:lnTo>
                    <a:lnTo>
                      <a:pt x="3225446" y="621148"/>
                    </a:lnTo>
                    <a:lnTo>
                      <a:pt x="3218133" y="639236"/>
                    </a:lnTo>
                    <a:lnTo>
                      <a:pt x="3210503" y="656690"/>
                    </a:lnTo>
                    <a:lnTo>
                      <a:pt x="3201918" y="673508"/>
                    </a:lnTo>
                    <a:lnTo>
                      <a:pt x="3193016" y="689057"/>
                    </a:lnTo>
                    <a:lnTo>
                      <a:pt x="3183795" y="704289"/>
                    </a:lnTo>
                    <a:lnTo>
                      <a:pt x="3174257" y="718252"/>
                    </a:lnTo>
                    <a:lnTo>
                      <a:pt x="3164082" y="732215"/>
                    </a:lnTo>
                    <a:lnTo>
                      <a:pt x="3153590" y="745225"/>
                    </a:lnTo>
                    <a:lnTo>
                      <a:pt x="3142780" y="756966"/>
                    </a:lnTo>
                    <a:lnTo>
                      <a:pt x="3131652" y="768390"/>
                    </a:lnTo>
                    <a:lnTo>
                      <a:pt x="3120523" y="778862"/>
                    </a:lnTo>
                    <a:lnTo>
                      <a:pt x="3109077" y="788700"/>
                    </a:lnTo>
                    <a:lnTo>
                      <a:pt x="3097631" y="797902"/>
                    </a:lnTo>
                    <a:lnTo>
                      <a:pt x="3085867" y="806153"/>
                    </a:lnTo>
                    <a:lnTo>
                      <a:pt x="3074103" y="813452"/>
                    </a:lnTo>
                    <a:lnTo>
                      <a:pt x="3062339" y="820116"/>
                    </a:lnTo>
                    <a:lnTo>
                      <a:pt x="3050575" y="826145"/>
                    </a:lnTo>
                    <a:lnTo>
                      <a:pt x="3038811" y="831222"/>
                    </a:lnTo>
                    <a:lnTo>
                      <a:pt x="3027365" y="835665"/>
                    </a:lnTo>
                    <a:lnTo>
                      <a:pt x="3015919" y="839473"/>
                    </a:lnTo>
                    <a:lnTo>
                      <a:pt x="3004472" y="842011"/>
                    </a:lnTo>
                    <a:lnTo>
                      <a:pt x="2993662" y="844233"/>
                    </a:lnTo>
                    <a:lnTo>
                      <a:pt x="2982852" y="845502"/>
                    </a:lnTo>
                    <a:lnTo>
                      <a:pt x="2972678" y="846137"/>
                    </a:lnTo>
                    <a:lnTo>
                      <a:pt x="2962503" y="845819"/>
                    </a:lnTo>
                    <a:lnTo>
                      <a:pt x="2952647" y="844550"/>
                    </a:lnTo>
                    <a:lnTo>
                      <a:pt x="2943427" y="842646"/>
                    </a:lnTo>
                    <a:lnTo>
                      <a:pt x="2937703" y="841059"/>
                    </a:lnTo>
                    <a:lnTo>
                      <a:pt x="2931662" y="839155"/>
                    </a:lnTo>
                    <a:lnTo>
                      <a:pt x="2925939" y="837251"/>
                    </a:lnTo>
                    <a:lnTo>
                      <a:pt x="2920534" y="835030"/>
                    </a:lnTo>
                    <a:lnTo>
                      <a:pt x="2914811" y="832492"/>
                    </a:lnTo>
                    <a:lnTo>
                      <a:pt x="2909724" y="829953"/>
                    </a:lnTo>
                    <a:lnTo>
                      <a:pt x="2904319" y="826780"/>
                    </a:lnTo>
                    <a:lnTo>
                      <a:pt x="2899550" y="823924"/>
                    </a:lnTo>
                    <a:lnTo>
                      <a:pt x="2894780" y="820433"/>
                    </a:lnTo>
                    <a:lnTo>
                      <a:pt x="2890329" y="817260"/>
                    </a:lnTo>
                    <a:lnTo>
                      <a:pt x="2885878" y="813452"/>
                    </a:lnTo>
                    <a:lnTo>
                      <a:pt x="2881427" y="809644"/>
                    </a:lnTo>
                    <a:lnTo>
                      <a:pt x="2873160" y="801710"/>
                    </a:lnTo>
                    <a:lnTo>
                      <a:pt x="2865529" y="793142"/>
                    </a:lnTo>
                    <a:lnTo>
                      <a:pt x="2857899" y="783622"/>
                    </a:lnTo>
                    <a:lnTo>
                      <a:pt x="2851222" y="773785"/>
                    </a:lnTo>
                    <a:lnTo>
                      <a:pt x="2845181" y="763630"/>
                    </a:lnTo>
                    <a:lnTo>
                      <a:pt x="2839458" y="752524"/>
                    </a:lnTo>
                    <a:lnTo>
                      <a:pt x="2834052" y="741417"/>
                    </a:lnTo>
                    <a:lnTo>
                      <a:pt x="2829283" y="729676"/>
                    </a:lnTo>
                    <a:lnTo>
                      <a:pt x="2825150" y="717300"/>
                    </a:lnTo>
                    <a:lnTo>
                      <a:pt x="2821017" y="704607"/>
                    </a:lnTo>
                    <a:lnTo>
                      <a:pt x="2817519" y="691913"/>
                    </a:lnTo>
                    <a:lnTo>
                      <a:pt x="2814340" y="678585"/>
                    </a:lnTo>
                    <a:lnTo>
                      <a:pt x="2811478" y="665257"/>
                    </a:lnTo>
                    <a:lnTo>
                      <a:pt x="2809253" y="651612"/>
                    </a:lnTo>
                    <a:lnTo>
                      <a:pt x="2807027" y="637967"/>
                    </a:lnTo>
                    <a:lnTo>
                      <a:pt x="2805119" y="623687"/>
                    </a:lnTo>
                    <a:lnTo>
                      <a:pt x="2803529" y="609724"/>
                    </a:lnTo>
                    <a:lnTo>
                      <a:pt x="2802576" y="595444"/>
                    </a:lnTo>
                    <a:lnTo>
                      <a:pt x="2801304" y="580847"/>
                    </a:lnTo>
                    <a:lnTo>
                      <a:pt x="2800986" y="566885"/>
                    </a:lnTo>
                    <a:lnTo>
                      <a:pt x="2800350" y="538325"/>
                    </a:lnTo>
                    <a:lnTo>
                      <a:pt x="2800350" y="509765"/>
                    </a:lnTo>
                    <a:lnTo>
                      <a:pt x="2800986" y="482157"/>
                    </a:lnTo>
                    <a:lnTo>
                      <a:pt x="2801622" y="468512"/>
                    </a:lnTo>
                    <a:lnTo>
                      <a:pt x="2803212" y="455501"/>
                    </a:lnTo>
                    <a:lnTo>
                      <a:pt x="2805437" y="442490"/>
                    </a:lnTo>
                    <a:lnTo>
                      <a:pt x="2807981" y="429797"/>
                    </a:lnTo>
                    <a:lnTo>
                      <a:pt x="2811478" y="417738"/>
                    </a:lnTo>
                    <a:lnTo>
                      <a:pt x="2815294" y="405680"/>
                    </a:lnTo>
                    <a:lnTo>
                      <a:pt x="2819109" y="394256"/>
                    </a:lnTo>
                    <a:lnTo>
                      <a:pt x="2824196" y="383149"/>
                    </a:lnTo>
                    <a:lnTo>
                      <a:pt x="2829283" y="372360"/>
                    </a:lnTo>
                    <a:lnTo>
                      <a:pt x="2835006" y="361888"/>
                    </a:lnTo>
                    <a:lnTo>
                      <a:pt x="2840729" y="351733"/>
                    </a:lnTo>
                    <a:lnTo>
                      <a:pt x="2847406" y="342213"/>
                    </a:lnTo>
                    <a:lnTo>
                      <a:pt x="2854083" y="333011"/>
                    </a:lnTo>
                    <a:lnTo>
                      <a:pt x="2861714" y="324125"/>
                    </a:lnTo>
                    <a:lnTo>
                      <a:pt x="2869027" y="315875"/>
                    </a:lnTo>
                    <a:lnTo>
                      <a:pt x="2876975" y="307624"/>
                    </a:lnTo>
                    <a:lnTo>
                      <a:pt x="2885242" y="300326"/>
                    </a:lnTo>
                    <a:lnTo>
                      <a:pt x="2893191" y="293344"/>
                    </a:lnTo>
                    <a:lnTo>
                      <a:pt x="2901775" y="286363"/>
                    </a:lnTo>
                    <a:lnTo>
                      <a:pt x="2910678" y="280651"/>
                    </a:lnTo>
                    <a:lnTo>
                      <a:pt x="2920216" y="274622"/>
                    </a:lnTo>
                    <a:lnTo>
                      <a:pt x="2929119" y="269544"/>
                    </a:lnTo>
                    <a:lnTo>
                      <a:pt x="2938657" y="265102"/>
                    </a:lnTo>
                    <a:lnTo>
                      <a:pt x="2947878" y="260976"/>
                    </a:lnTo>
                    <a:lnTo>
                      <a:pt x="2957734" y="257168"/>
                    </a:lnTo>
                    <a:lnTo>
                      <a:pt x="2967273" y="253995"/>
                    </a:lnTo>
                    <a:lnTo>
                      <a:pt x="2977129" y="251139"/>
                    </a:lnTo>
                    <a:lnTo>
                      <a:pt x="2986985" y="248918"/>
                    </a:lnTo>
                    <a:lnTo>
                      <a:pt x="2996842" y="247648"/>
                    </a:lnTo>
                    <a:lnTo>
                      <a:pt x="3006698" y="246379"/>
                    </a:lnTo>
                    <a:lnTo>
                      <a:pt x="3016555" y="246062"/>
                    </a:lnTo>
                    <a:close/>
                    <a:moveTo>
                      <a:pt x="336073" y="246062"/>
                    </a:moveTo>
                    <a:lnTo>
                      <a:pt x="345605" y="246062"/>
                    </a:lnTo>
                    <a:lnTo>
                      <a:pt x="355772" y="246379"/>
                    </a:lnTo>
                    <a:lnTo>
                      <a:pt x="365304" y="247648"/>
                    </a:lnTo>
                    <a:lnTo>
                      <a:pt x="375153" y="248918"/>
                    </a:lnTo>
                    <a:lnTo>
                      <a:pt x="385003" y="251139"/>
                    </a:lnTo>
                    <a:lnTo>
                      <a:pt x="394852" y="253995"/>
                    </a:lnTo>
                    <a:lnTo>
                      <a:pt x="404384" y="257168"/>
                    </a:lnTo>
                    <a:lnTo>
                      <a:pt x="414233" y="260976"/>
                    </a:lnTo>
                    <a:lnTo>
                      <a:pt x="423765" y="265102"/>
                    </a:lnTo>
                    <a:lnTo>
                      <a:pt x="432979" y="269544"/>
                    </a:lnTo>
                    <a:lnTo>
                      <a:pt x="442511" y="274622"/>
                    </a:lnTo>
                    <a:lnTo>
                      <a:pt x="451407" y="280651"/>
                    </a:lnTo>
                    <a:lnTo>
                      <a:pt x="460303" y="286363"/>
                    </a:lnTo>
                    <a:lnTo>
                      <a:pt x="468882" y="293344"/>
                    </a:lnTo>
                    <a:lnTo>
                      <a:pt x="477460" y="300326"/>
                    </a:lnTo>
                    <a:lnTo>
                      <a:pt x="485086" y="307624"/>
                    </a:lnTo>
                    <a:lnTo>
                      <a:pt x="493029" y="315875"/>
                    </a:lnTo>
                    <a:lnTo>
                      <a:pt x="500654" y="324125"/>
                    </a:lnTo>
                    <a:lnTo>
                      <a:pt x="507962" y="333011"/>
                    </a:lnTo>
                    <a:lnTo>
                      <a:pt x="514634" y="342213"/>
                    </a:lnTo>
                    <a:lnTo>
                      <a:pt x="521306" y="351733"/>
                    </a:lnTo>
                    <a:lnTo>
                      <a:pt x="527025" y="361888"/>
                    </a:lnTo>
                    <a:lnTo>
                      <a:pt x="532744" y="372360"/>
                    </a:lnTo>
                    <a:lnTo>
                      <a:pt x="537828" y="383149"/>
                    </a:lnTo>
                    <a:lnTo>
                      <a:pt x="542912" y="394256"/>
                    </a:lnTo>
                    <a:lnTo>
                      <a:pt x="546724" y="405680"/>
                    </a:lnTo>
                    <a:lnTo>
                      <a:pt x="550855" y="417738"/>
                    </a:lnTo>
                    <a:lnTo>
                      <a:pt x="554032" y="429797"/>
                    </a:lnTo>
                    <a:lnTo>
                      <a:pt x="556574" y="442490"/>
                    </a:lnTo>
                    <a:lnTo>
                      <a:pt x="558798" y="455501"/>
                    </a:lnTo>
                    <a:lnTo>
                      <a:pt x="560386" y="468512"/>
                    </a:lnTo>
                    <a:lnTo>
                      <a:pt x="561022" y="482157"/>
                    </a:lnTo>
                    <a:lnTo>
                      <a:pt x="561657" y="509765"/>
                    </a:lnTo>
                    <a:lnTo>
                      <a:pt x="561975" y="538325"/>
                    </a:lnTo>
                    <a:lnTo>
                      <a:pt x="561657" y="552287"/>
                    </a:lnTo>
                    <a:lnTo>
                      <a:pt x="561340" y="566885"/>
                    </a:lnTo>
                    <a:lnTo>
                      <a:pt x="560704" y="580847"/>
                    </a:lnTo>
                    <a:lnTo>
                      <a:pt x="559433" y="595444"/>
                    </a:lnTo>
                    <a:lnTo>
                      <a:pt x="558480" y="609724"/>
                    </a:lnTo>
                    <a:lnTo>
                      <a:pt x="556891" y="623687"/>
                    </a:lnTo>
                    <a:lnTo>
                      <a:pt x="554985" y="637967"/>
                    </a:lnTo>
                    <a:lnTo>
                      <a:pt x="552761" y="651612"/>
                    </a:lnTo>
                    <a:lnTo>
                      <a:pt x="550537" y="665257"/>
                    </a:lnTo>
                    <a:lnTo>
                      <a:pt x="547677" y="678585"/>
                    </a:lnTo>
                    <a:lnTo>
                      <a:pt x="544500" y="691913"/>
                    </a:lnTo>
                    <a:lnTo>
                      <a:pt x="541005" y="704607"/>
                    </a:lnTo>
                    <a:lnTo>
                      <a:pt x="537193" y="717300"/>
                    </a:lnTo>
                    <a:lnTo>
                      <a:pt x="532744" y="729676"/>
                    </a:lnTo>
                    <a:lnTo>
                      <a:pt x="527979" y="741417"/>
                    </a:lnTo>
                    <a:lnTo>
                      <a:pt x="522577" y="752524"/>
                    </a:lnTo>
                    <a:lnTo>
                      <a:pt x="517176" y="763630"/>
                    </a:lnTo>
                    <a:lnTo>
                      <a:pt x="510821" y="773785"/>
                    </a:lnTo>
                    <a:lnTo>
                      <a:pt x="504149" y="783622"/>
                    </a:lnTo>
                    <a:lnTo>
                      <a:pt x="497159" y="793142"/>
                    </a:lnTo>
                    <a:lnTo>
                      <a:pt x="489216" y="801710"/>
                    </a:lnTo>
                    <a:lnTo>
                      <a:pt x="480638" y="809644"/>
                    </a:lnTo>
                    <a:lnTo>
                      <a:pt x="476507" y="813452"/>
                    </a:lnTo>
                    <a:lnTo>
                      <a:pt x="472059" y="817260"/>
                    </a:lnTo>
                    <a:lnTo>
                      <a:pt x="467293" y="820433"/>
                    </a:lnTo>
                    <a:lnTo>
                      <a:pt x="462527" y="823924"/>
                    </a:lnTo>
                    <a:lnTo>
                      <a:pt x="457762" y="826780"/>
                    </a:lnTo>
                    <a:lnTo>
                      <a:pt x="452360" y="829953"/>
                    </a:lnTo>
                    <a:lnTo>
                      <a:pt x="447277" y="832492"/>
                    </a:lnTo>
                    <a:lnTo>
                      <a:pt x="441875" y="835030"/>
                    </a:lnTo>
                    <a:lnTo>
                      <a:pt x="436474" y="837251"/>
                    </a:lnTo>
                    <a:lnTo>
                      <a:pt x="430437" y="839155"/>
                    </a:lnTo>
                    <a:lnTo>
                      <a:pt x="425036" y="841059"/>
                    </a:lnTo>
                    <a:lnTo>
                      <a:pt x="418682" y="842646"/>
                    </a:lnTo>
                    <a:lnTo>
                      <a:pt x="409150" y="844550"/>
                    </a:lnTo>
                    <a:lnTo>
                      <a:pt x="399618" y="845819"/>
                    </a:lnTo>
                    <a:lnTo>
                      <a:pt x="389451" y="846137"/>
                    </a:lnTo>
                    <a:lnTo>
                      <a:pt x="379284" y="845502"/>
                    </a:lnTo>
                    <a:lnTo>
                      <a:pt x="368481" y="844233"/>
                    </a:lnTo>
                    <a:lnTo>
                      <a:pt x="357679" y="842011"/>
                    </a:lnTo>
                    <a:lnTo>
                      <a:pt x="346558" y="839473"/>
                    </a:lnTo>
                    <a:lnTo>
                      <a:pt x="334803" y="835665"/>
                    </a:lnTo>
                    <a:lnTo>
                      <a:pt x="323364" y="831222"/>
                    </a:lnTo>
                    <a:lnTo>
                      <a:pt x="311609" y="826145"/>
                    </a:lnTo>
                    <a:lnTo>
                      <a:pt x="299853" y="820116"/>
                    </a:lnTo>
                    <a:lnTo>
                      <a:pt x="288097" y="813452"/>
                    </a:lnTo>
                    <a:lnTo>
                      <a:pt x="276659" y="806153"/>
                    </a:lnTo>
                    <a:lnTo>
                      <a:pt x="264586" y="797902"/>
                    </a:lnTo>
                    <a:lnTo>
                      <a:pt x="253148" y="788700"/>
                    </a:lnTo>
                    <a:lnTo>
                      <a:pt x="241709" y="778862"/>
                    </a:lnTo>
                    <a:lnTo>
                      <a:pt x="230589" y="768390"/>
                    </a:lnTo>
                    <a:lnTo>
                      <a:pt x="219469" y="756966"/>
                    </a:lnTo>
                    <a:lnTo>
                      <a:pt x="208666" y="745225"/>
                    </a:lnTo>
                    <a:lnTo>
                      <a:pt x="198181" y="732215"/>
                    </a:lnTo>
                    <a:lnTo>
                      <a:pt x="188014" y="718252"/>
                    </a:lnTo>
                    <a:lnTo>
                      <a:pt x="178482" y="704289"/>
                    </a:lnTo>
                    <a:lnTo>
                      <a:pt x="169268" y="689057"/>
                    </a:lnTo>
                    <a:lnTo>
                      <a:pt x="160054" y="673508"/>
                    </a:lnTo>
                    <a:lnTo>
                      <a:pt x="152111" y="656690"/>
                    </a:lnTo>
                    <a:lnTo>
                      <a:pt x="144168" y="639236"/>
                    </a:lnTo>
                    <a:lnTo>
                      <a:pt x="136861" y="621148"/>
                    </a:lnTo>
                    <a:lnTo>
                      <a:pt x="130506" y="602426"/>
                    </a:lnTo>
                    <a:lnTo>
                      <a:pt x="124469" y="582751"/>
                    </a:lnTo>
                    <a:lnTo>
                      <a:pt x="121928" y="572914"/>
                    </a:lnTo>
                    <a:lnTo>
                      <a:pt x="119386" y="562442"/>
                    </a:lnTo>
                    <a:lnTo>
                      <a:pt x="117162" y="551970"/>
                    </a:lnTo>
                    <a:lnTo>
                      <a:pt x="114938" y="541498"/>
                    </a:lnTo>
                    <a:lnTo>
                      <a:pt x="113031" y="530709"/>
                    </a:lnTo>
                    <a:lnTo>
                      <a:pt x="111443" y="519602"/>
                    </a:lnTo>
                    <a:lnTo>
                      <a:pt x="111125" y="505957"/>
                    </a:lnTo>
                    <a:lnTo>
                      <a:pt x="111443" y="492629"/>
                    </a:lnTo>
                    <a:lnTo>
                      <a:pt x="112396" y="479301"/>
                    </a:lnTo>
                    <a:lnTo>
                      <a:pt x="113349" y="466290"/>
                    </a:lnTo>
                    <a:lnTo>
                      <a:pt x="115255" y="453280"/>
                    </a:lnTo>
                    <a:lnTo>
                      <a:pt x="117797" y="440586"/>
                    </a:lnTo>
                    <a:lnTo>
                      <a:pt x="120657" y="428528"/>
                    </a:lnTo>
                    <a:lnTo>
                      <a:pt x="124152" y="416152"/>
                    </a:lnTo>
                    <a:lnTo>
                      <a:pt x="127964" y="404093"/>
                    </a:lnTo>
                    <a:lnTo>
                      <a:pt x="132412" y="392669"/>
                    </a:lnTo>
                    <a:lnTo>
                      <a:pt x="137178" y="381563"/>
                    </a:lnTo>
                    <a:lnTo>
                      <a:pt x="142262" y="370456"/>
                    </a:lnTo>
                    <a:lnTo>
                      <a:pt x="148299" y="359984"/>
                    </a:lnTo>
                    <a:lnTo>
                      <a:pt x="154335" y="349512"/>
                    </a:lnTo>
                    <a:lnTo>
                      <a:pt x="161008" y="339675"/>
                    </a:lnTo>
                    <a:lnTo>
                      <a:pt x="167998" y="330472"/>
                    </a:lnTo>
                    <a:lnTo>
                      <a:pt x="175941" y="320952"/>
                    </a:lnTo>
                    <a:lnTo>
                      <a:pt x="183566" y="312384"/>
                    </a:lnTo>
                    <a:lnTo>
                      <a:pt x="192145" y="304451"/>
                    </a:lnTo>
                    <a:lnTo>
                      <a:pt x="200723" y="296518"/>
                    </a:lnTo>
                    <a:lnTo>
                      <a:pt x="209937" y="289536"/>
                    </a:lnTo>
                    <a:lnTo>
                      <a:pt x="219787" y="282872"/>
                    </a:lnTo>
                    <a:lnTo>
                      <a:pt x="229636" y="276526"/>
                    </a:lnTo>
                    <a:lnTo>
                      <a:pt x="240121" y="270496"/>
                    </a:lnTo>
                    <a:lnTo>
                      <a:pt x="250923" y="265736"/>
                    </a:lnTo>
                    <a:lnTo>
                      <a:pt x="262044" y="260976"/>
                    </a:lnTo>
                    <a:lnTo>
                      <a:pt x="273482" y="256851"/>
                    </a:lnTo>
                    <a:lnTo>
                      <a:pt x="285238" y="253360"/>
                    </a:lnTo>
                    <a:lnTo>
                      <a:pt x="297311" y="250822"/>
                    </a:lnTo>
                    <a:lnTo>
                      <a:pt x="310020" y="248600"/>
                    </a:lnTo>
                    <a:lnTo>
                      <a:pt x="323047" y="247014"/>
                    </a:lnTo>
                    <a:lnTo>
                      <a:pt x="336073" y="246062"/>
                    </a:lnTo>
                    <a:close/>
                    <a:moveTo>
                      <a:pt x="1696249" y="0"/>
                    </a:moveTo>
                    <a:lnTo>
                      <a:pt x="1709607" y="317"/>
                    </a:lnTo>
                    <a:lnTo>
                      <a:pt x="1722646" y="952"/>
                    </a:lnTo>
                    <a:lnTo>
                      <a:pt x="1735368" y="2856"/>
                    </a:lnTo>
                    <a:lnTo>
                      <a:pt x="1747771" y="5077"/>
                    </a:lnTo>
                    <a:lnTo>
                      <a:pt x="1759538" y="7616"/>
                    </a:lnTo>
                    <a:lnTo>
                      <a:pt x="1771306" y="11424"/>
                    </a:lnTo>
                    <a:lnTo>
                      <a:pt x="1782755" y="15232"/>
                    </a:lnTo>
                    <a:lnTo>
                      <a:pt x="1793886" y="19992"/>
                    </a:lnTo>
                    <a:lnTo>
                      <a:pt x="1804699" y="24752"/>
                    </a:lnTo>
                    <a:lnTo>
                      <a:pt x="1814876" y="30782"/>
                    </a:lnTo>
                    <a:lnTo>
                      <a:pt x="1825053" y="36811"/>
                    </a:lnTo>
                    <a:lnTo>
                      <a:pt x="1834594" y="43475"/>
                    </a:lnTo>
                    <a:lnTo>
                      <a:pt x="1844136" y="50457"/>
                    </a:lnTo>
                    <a:lnTo>
                      <a:pt x="1853040" y="58390"/>
                    </a:lnTo>
                    <a:lnTo>
                      <a:pt x="1861627" y="66006"/>
                    </a:lnTo>
                    <a:lnTo>
                      <a:pt x="1869578" y="74574"/>
                    </a:lnTo>
                    <a:lnTo>
                      <a:pt x="1877529" y="83460"/>
                    </a:lnTo>
                    <a:lnTo>
                      <a:pt x="1884526" y="92663"/>
                    </a:lnTo>
                    <a:lnTo>
                      <a:pt x="1891523" y="102818"/>
                    </a:lnTo>
                    <a:lnTo>
                      <a:pt x="1898201" y="112972"/>
                    </a:lnTo>
                    <a:lnTo>
                      <a:pt x="1904244" y="123127"/>
                    </a:lnTo>
                    <a:lnTo>
                      <a:pt x="1909969" y="133917"/>
                    </a:lnTo>
                    <a:lnTo>
                      <a:pt x="1915057" y="145024"/>
                    </a:lnTo>
                    <a:lnTo>
                      <a:pt x="1919828" y="156765"/>
                    </a:lnTo>
                    <a:lnTo>
                      <a:pt x="1924280" y="168189"/>
                    </a:lnTo>
                    <a:lnTo>
                      <a:pt x="1928097" y="180566"/>
                    </a:lnTo>
                    <a:lnTo>
                      <a:pt x="1931595" y="192624"/>
                    </a:lnTo>
                    <a:lnTo>
                      <a:pt x="1934457" y="205318"/>
                    </a:lnTo>
                    <a:lnTo>
                      <a:pt x="1937002" y="218012"/>
                    </a:lnTo>
                    <a:lnTo>
                      <a:pt x="1938910" y="231022"/>
                    </a:lnTo>
                    <a:lnTo>
                      <a:pt x="1940500" y="244351"/>
                    </a:lnTo>
                    <a:lnTo>
                      <a:pt x="1941136" y="257679"/>
                    </a:lnTo>
                    <a:lnTo>
                      <a:pt x="1947815" y="260218"/>
                    </a:lnTo>
                    <a:lnTo>
                      <a:pt x="1951313" y="261804"/>
                    </a:lnTo>
                    <a:lnTo>
                      <a:pt x="1954176" y="263708"/>
                    </a:lnTo>
                    <a:lnTo>
                      <a:pt x="1957038" y="265612"/>
                    </a:lnTo>
                    <a:lnTo>
                      <a:pt x="1959900" y="267834"/>
                    </a:lnTo>
                    <a:lnTo>
                      <a:pt x="1962444" y="270055"/>
                    </a:lnTo>
                    <a:lnTo>
                      <a:pt x="1964671" y="272594"/>
                    </a:lnTo>
                    <a:lnTo>
                      <a:pt x="1966897" y="275133"/>
                    </a:lnTo>
                    <a:lnTo>
                      <a:pt x="1968805" y="277989"/>
                    </a:lnTo>
                    <a:lnTo>
                      <a:pt x="1970395" y="281479"/>
                    </a:lnTo>
                    <a:lnTo>
                      <a:pt x="1971986" y="284653"/>
                    </a:lnTo>
                    <a:lnTo>
                      <a:pt x="1973258" y="288461"/>
                    </a:lnTo>
                    <a:lnTo>
                      <a:pt x="1974530" y="292269"/>
                    </a:lnTo>
                    <a:lnTo>
                      <a:pt x="1975484" y="296394"/>
                    </a:lnTo>
                    <a:lnTo>
                      <a:pt x="1976120" y="300837"/>
                    </a:lnTo>
                    <a:lnTo>
                      <a:pt x="1976438" y="307819"/>
                    </a:lnTo>
                    <a:lnTo>
                      <a:pt x="1976438" y="315117"/>
                    </a:lnTo>
                    <a:lnTo>
                      <a:pt x="1975802" y="323051"/>
                    </a:lnTo>
                    <a:lnTo>
                      <a:pt x="1974530" y="330350"/>
                    </a:lnTo>
                    <a:lnTo>
                      <a:pt x="1973258" y="337966"/>
                    </a:lnTo>
                    <a:lnTo>
                      <a:pt x="1971031" y="345582"/>
                    </a:lnTo>
                    <a:lnTo>
                      <a:pt x="1968169" y="353198"/>
                    </a:lnTo>
                    <a:lnTo>
                      <a:pt x="1964989" y="360179"/>
                    </a:lnTo>
                    <a:lnTo>
                      <a:pt x="1961172" y="367161"/>
                    </a:lnTo>
                    <a:lnTo>
                      <a:pt x="1957356" y="373825"/>
                    </a:lnTo>
                    <a:lnTo>
                      <a:pt x="1952903" y="379854"/>
                    </a:lnTo>
                    <a:lnTo>
                      <a:pt x="1947815" y="385884"/>
                    </a:lnTo>
                    <a:lnTo>
                      <a:pt x="1942726" y="390961"/>
                    </a:lnTo>
                    <a:lnTo>
                      <a:pt x="1937002" y="395404"/>
                    </a:lnTo>
                    <a:lnTo>
                      <a:pt x="1930959" y="399212"/>
                    </a:lnTo>
                    <a:lnTo>
                      <a:pt x="1924916" y="402068"/>
                    </a:lnTo>
                    <a:lnTo>
                      <a:pt x="1921736" y="413175"/>
                    </a:lnTo>
                    <a:lnTo>
                      <a:pt x="1918556" y="423965"/>
                    </a:lnTo>
                    <a:lnTo>
                      <a:pt x="1914739" y="434754"/>
                    </a:lnTo>
                    <a:lnTo>
                      <a:pt x="1910923" y="445226"/>
                    </a:lnTo>
                    <a:lnTo>
                      <a:pt x="1906788" y="456016"/>
                    </a:lnTo>
                    <a:lnTo>
                      <a:pt x="1902336" y="466171"/>
                    </a:lnTo>
                    <a:lnTo>
                      <a:pt x="1897883" y="476325"/>
                    </a:lnTo>
                    <a:lnTo>
                      <a:pt x="1893113" y="486480"/>
                    </a:lnTo>
                    <a:lnTo>
                      <a:pt x="1888024" y="496000"/>
                    </a:lnTo>
                    <a:lnTo>
                      <a:pt x="1882300" y="505838"/>
                    </a:lnTo>
                    <a:lnTo>
                      <a:pt x="1876893" y="515041"/>
                    </a:lnTo>
                    <a:lnTo>
                      <a:pt x="1870850" y="523926"/>
                    </a:lnTo>
                    <a:lnTo>
                      <a:pt x="1864808" y="532812"/>
                    </a:lnTo>
                    <a:lnTo>
                      <a:pt x="1858129" y="541380"/>
                    </a:lnTo>
                    <a:lnTo>
                      <a:pt x="1851450" y="549631"/>
                    </a:lnTo>
                    <a:lnTo>
                      <a:pt x="1844454" y="557247"/>
                    </a:lnTo>
                    <a:lnTo>
                      <a:pt x="1837457" y="565180"/>
                    </a:lnTo>
                    <a:lnTo>
                      <a:pt x="1829824" y="572162"/>
                    </a:lnTo>
                    <a:lnTo>
                      <a:pt x="1822191" y="578826"/>
                    </a:lnTo>
                    <a:lnTo>
                      <a:pt x="1813922" y="585490"/>
                    </a:lnTo>
                    <a:lnTo>
                      <a:pt x="1805653" y="591520"/>
                    </a:lnTo>
                    <a:lnTo>
                      <a:pt x="1797066" y="597232"/>
                    </a:lnTo>
                    <a:lnTo>
                      <a:pt x="1788161" y="601992"/>
                    </a:lnTo>
                    <a:lnTo>
                      <a:pt x="1779256" y="606752"/>
                    </a:lnTo>
                    <a:lnTo>
                      <a:pt x="1769715" y="610877"/>
                    </a:lnTo>
                    <a:lnTo>
                      <a:pt x="1759856" y="614685"/>
                    </a:lnTo>
                    <a:lnTo>
                      <a:pt x="1750315" y="617859"/>
                    </a:lnTo>
                    <a:lnTo>
                      <a:pt x="1739820" y="620397"/>
                    </a:lnTo>
                    <a:lnTo>
                      <a:pt x="1729325" y="622301"/>
                    </a:lnTo>
                    <a:lnTo>
                      <a:pt x="1718512" y="623888"/>
                    </a:lnTo>
                    <a:lnTo>
                      <a:pt x="1707699" y="624840"/>
                    </a:lnTo>
                    <a:lnTo>
                      <a:pt x="1696249" y="625475"/>
                    </a:lnTo>
                    <a:lnTo>
                      <a:pt x="1685118" y="624840"/>
                    </a:lnTo>
                    <a:lnTo>
                      <a:pt x="1674305" y="623888"/>
                    </a:lnTo>
                    <a:lnTo>
                      <a:pt x="1663492" y="622301"/>
                    </a:lnTo>
                    <a:lnTo>
                      <a:pt x="1652997" y="620397"/>
                    </a:lnTo>
                    <a:lnTo>
                      <a:pt x="1642820" y="617859"/>
                    </a:lnTo>
                    <a:lnTo>
                      <a:pt x="1632960" y="614685"/>
                    </a:lnTo>
                    <a:lnTo>
                      <a:pt x="1623419" y="611195"/>
                    </a:lnTo>
                    <a:lnTo>
                      <a:pt x="1613878" y="606752"/>
                    </a:lnTo>
                    <a:lnTo>
                      <a:pt x="1604655" y="602309"/>
                    </a:lnTo>
                    <a:lnTo>
                      <a:pt x="1596068" y="597232"/>
                    </a:lnTo>
                    <a:lnTo>
                      <a:pt x="1587481" y="591837"/>
                    </a:lnTo>
                    <a:lnTo>
                      <a:pt x="1579531" y="586125"/>
                    </a:lnTo>
                    <a:lnTo>
                      <a:pt x="1571262" y="579778"/>
                    </a:lnTo>
                    <a:lnTo>
                      <a:pt x="1563311" y="572479"/>
                    </a:lnTo>
                    <a:lnTo>
                      <a:pt x="1555996" y="565498"/>
                    </a:lnTo>
                    <a:lnTo>
                      <a:pt x="1548999" y="558199"/>
                    </a:lnTo>
                    <a:lnTo>
                      <a:pt x="1541684" y="550265"/>
                    </a:lnTo>
                    <a:lnTo>
                      <a:pt x="1535006" y="542015"/>
                    </a:lnTo>
                    <a:lnTo>
                      <a:pt x="1528645" y="534081"/>
                    </a:lnTo>
                    <a:lnTo>
                      <a:pt x="1522602" y="525196"/>
                    </a:lnTo>
                    <a:lnTo>
                      <a:pt x="1516560" y="516310"/>
                    </a:lnTo>
                    <a:lnTo>
                      <a:pt x="1510835" y="506790"/>
                    </a:lnTo>
                    <a:lnTo>
                      <a:pt x="1505428" y="497270"/>
                    </a:lnTo>
                    <a:lnTo>
                      <a:pt x="1500022" y="487432"/>
                    </a:lnTo>
                    <a:lnTo>
                      <a:pt x="1495251" y="477912"/>
                    </a:lnTo>
                    <a:lnTo>
                      <a:pt x="1490799" y="467440"/>
                    </a:lnTo>
                    <a:lnTo>
                      <a:pt x="1486346" y="457602"/>
                    </a:lnTo>
                    <a:lnTo>
                      <a:pt x="1482212" y="447130"/>
                    </a:lnTo>
                    <a:lnTo>
                      <a:pt x="1478714" y="436341"/>
                    </a:lnTo>
                    <a:lnTo>
                      <a:pt x="1474897" y="425869"/>
                    </a:lnTo>
                    <a:lnTo>
                      <a:pt x="1471399" y="415079"/>
                    </a:lnTo>
                    <a:lnTo>
                      <a:pt x="1468536" y="404290"/>
                    </a:lnTo>
                    <a:lnTo>
                      <a:pt x="1464720" y="403338"/>
                    </a:lnTo>
                    <a:lnTo>
                      <a:pt x="1461540" y="401751"/>
                    </a:lnTo>
                    <a:lnTo>
                      <a:pt x="1458041" y="400164"/>
                    </a:lnTo>
                    <a:lnTo>
                      <a:pt x="1454861" y="398577"/>
                    </a:lnTo>
                    <a:lnTo>
                      <a:pt x="1451363" y="396673"/>
                    </a:lnTo>
                    <a:lnTo>
                      <a:pt x="1448500" y="394452"/>
                    </a:lnTo>
                    <a:lnTo>
                      <a:pt x="1442458" y="389375"/>
                    </a:lnTo>
                    <a:lnTo>
                      <a:pt x="1436733" y="383980"/>
                    </a:lnTo>
                    <a:lnTo>
                      <a:pt x="1431962" y="377633"/>
                    </a:lnTo>
                    <a:lnTo>
                      <a:pt x="1427192" y="370969"/>
                    </a:lnTo>
                    <a:lnTo>
                      <a:pt x="1423057" y="363988"/>
                    </a:lnTo>
                    <a:lnTo>
                      <a:pt x="1419241" y="356054"/>
                    </a:lnTo>
                    <a:lnTo>
                      <a:pt x="1416379" y="348438"/>
                    </a:lnTo>
                    <a:lnTo>
                      <a:pt x="1413834" y="340504"/>
                    </a:lnTo>
                    <a:lnTo>
                      <a:pt x="1411926" y="332254"/>
                    </a:lnTo>
                    <a:lnTo>
                      <a:pt x="1410336" y="324320"/>
                    </a:lnTo>
                    <a:lnTo>
                      <a:pt x="1409700" y="316387"/>
                    </a:lnTo>
                    <a:lnTo>
                      <a:pt x="1409700" y="308453"/>
                    </a:lnTo>
                    <a:lnTo>
                      <a:pt x="1410336" y="300837"/>
                    </a:lnTo>
                    <a:lnTo>
                      <a:pt x="1411290" y="296077"/>
                    </a:lnTo>
                    <a:lnTo>
                      <a:pt x="1411926" y="291634"/>
                    </a:lnTo>
                    <a:lnTo>
                      <a:pt x="1413516" y="286874"/>
                    </a:lnTo>
                    <a:lnTo>
                      <a:pt x="1414789" y="283383"/>
                    </a:lnTo>
                    <a:lnTo>
                      <a:pt x="1416697" y="279575"/>
                    </a:lnTo>
                    <a:lnTo>
                      <a:pt x="1418923" y="275767"/>
                    </a:lnTo>
                    <a:lnTo>
                      <a:pt x="1421149" y="272911"/>
                    </a:lnTo>
                    <a:lnTo>
                      <a:pt x="1423694" y="270055"/>
                    </a:lnTo>
                    <a:lnTo>
                      <a:pt x="1426556" y="267199"/>
                    </a:lnTo>
                    <a:lnTo>
                      <a:pt x="1429418" y="264978"/>
                    </a:lnTo>
                    <a:lnTo>
                      <a:pt x="1432917" y="262756"/>
                    </a:lnTo>
                    <a:lnTo>
                      <a:pt x="1436097" y="261170"/>
                    </a:lnTo>
                    <a:lnTo>
                      <a:pt x="1439913" y="259266"/>
                    </a:lnTo>
                    <a:lnTo>
                      <a:pt x="1443730" y="257679"/>
                    </a:lnTo>
                    <a:lnTo>
                      <a:pt x="1447228" y="256727"/>
                    </a:lnTo>
                    <a:lnTo>
                      <a:pt x="1451363" y="255458"/>
                    </a:lnTo>
                    <a:lnTo>
                      <a:pt x="1452635" y="242447"/>
                    </a:lnTo>
                    <a:lnTo>
                      <a:pt x="1453907" y="229118"/>
                    </a:lnTo>
                    <a:lnTo>
                      <a:pt x="1455815" y="216108"/>
                    </a:lnTo>
                    <a:lnTo>
                      <a:pt x="1458359" y="203414"/>
                    </a:lnTo>
                    <a:lnTo>
                      <a:pt x="1461540" y="191355"/>
                    </a:lnTo>
                    <a:lnTo>
                      <a:pt x="1464720" y="178979"/>
                    </a:lnTo>
                    <a:lnTo>
                      <a:pt x="1468854" y="167237"/>
                    </a:lnTo>
                    <a:lnTo>
                      <a:pt x="1473307" y="155178"/>
                    </a:lnTo>
                    <a:lnTo>
                      <a:pt x="1478077" y="144072"/>
                    </a:lnTo>
                    <a:lnTo>
                      <a:pt x="1483484" y="132965"/>
                    </a:lnTo>
                    <a:lnTo>
                      <a:pt x="1488891" y="122175"/>
                    </a:lnTo>
                    <a:lnTo>
                      <a:pt x="1494933" y="111703"/>
                    </a:lnTo>
                    <a:lnTo>
                      <a:pt x="1501612" y="101866"/>
                    </a:lnTo>
                    <a:lnTo>
                      <a:pt x="1508609" y="92028"/>
                    </a:lnTo>
                    <a:lnTo>
                      <a:pt x="1516242" y="82825"/>
                    </a:lnTo>
                    <a:lnTo>
                      <a:pt x="1523556" y="74257"/>
                    </a:lnTo>
                    <a:lnTo>
                      <a:pt x="1531825" y="65689"/>
                    </a:lnTo>
                    <a:lnTo>
                      <a:pt x="1540412" y="57438"/>
                    </a:lnTo>
                    <a:lnTo>
                      <a:pt x="1549317" y="50139"/>
                    </a:lnTo>
                    <a:lnTo>
                      <a:pt x="1558540" y="43158"/>
                    </a:lnTo>
                    <a:lnTo>
                      <a:pt x="1568399" y="36494"/>
                    </a:lnTo>
                    <a:lnTo>
                      <a:pt x="1578258" y="30464"/>
                    </a:lnTo>
                    <a:lnTo>
                      <a:pt x="1588754" y="24752"/>
                    </a:lnTo>
                    <a:lnTo>
                      <a:pt x="1599567" y="19675"/>
                    </a:lnTo>
                    <a:lnTo>
                      <a:pt x="1610380" y="15232"/>
                    </a:lnTo>
                    <a:lnTo>
                      <a:pt x="1621829" y="11107"/>
                    </a:lnTo>
                    <a:lnTo>
                      <a:pt x="1633278" y="7616"/>
                    </a:lnTo>
                    <a:lnTo>
                      <a:pt x="1645364" y="5077"/>
                    </a:lnTo>
                    <a:lnTo>
                      <a:pt x="1657449" y="2856"/>
                    </a:lnTo>
                    <a:lnTo>
                      <a:pt x="1670170" y="952"/>
                    </a:lnTo>
                    <a:lnTo>
                      <a:pt x="1683210" y="317"/>
                    </a:lnTo>
                    <a:lnTo>
                      <a:pt x="16962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715600" y="3615445"/>
            <a:ext cx="936000" cy="936000"/>
            <a:chOff x="4427568" y="3651974"/>
            <a:chExt cx="936000" cy="936000"/>
          </a:xfrm>
        </p:grpSpPr>
        <p:sp>
          <p:nvSpPr>
            <p:cNvPr id="11" name="MH_Other_10"/>
            <p:cNvSpPr/>
            <p:nvPr>
              <p:custDataLst>
                <p:tags r:id="rId8"/>
              </p:custDataLst>
            </p:nvPr>
          </p:nvSpPr>
          <p:spPr>
            <a:xfrm>
              <a:off x="4427568" y="3651974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607568" y="3859270"/>
              <a:ext cx="576000" cy="576000"/>
              <a:chOff x="4535568" y="3787270"/>
              <a:chExt cx="720000" cy="720000"/>
            </a:xfrm>
          </p:grpSpPr>
          <p:sp>
            <p:nvSpPr>
              <p:cNvPr id="23" name="MH_Title_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35568" y="3787270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4643568" y="3913270"/>
                <a:ext cx="504000" cy="468000"/>
              </a:xfrm>
              <a:custGeom>
                <a:avLst/>
                <a:gdLst>
                  <a:gd name="T0" fmla="*/ 1555232 w 2741613"/>
                  <a:gd name="T1" fmla="*/ 1766302 h 2557463"/>
                  <a:gd name="T2" fmla="*/ 1500877 w 2741613"/>
                  <a:gd name="T3" fmla="*/ 1732308 h 2557463"/>
                  <a:gd name="T4" fmla="*/ 410527 w 2741613"/>
                  <a:gd name="T5" fmla="*/ 1777780 h 2557463"/>
                  <a:gd name="T6" fmla="*/ 294306 w 2741613"/>
                  <a:gd name="T7" fmla="*/ 1747980 h 2557463"/>
                  <a:gd name="T8" fmla="*/ 1473436 w 2741613"/>
                  <a:gd name="T9" fmla="*/ 1657260 h 2557463"/>
                  <a:gd name="T10" fmla="*/ 1387009 w 2741613"/>
                  <a:gd name="T11" fmla="*/ 1662603 h 2557463"/>
                  <a:gd name="T12" fmla="*/ 511578 w 2741613"/>
                  <a:gd name="T13" fmla="*/ 1682417 h 2557463"/>
                  <a:gd name="T14" fmla="*/ 414761 w 2741613"/>
                  <a:gd name="T15" fmla="*/ 1659264 h 2557463"/>
                  <a:gd name="T16" fmla="*/ 1116006 w 2741613"/>
                  <a:gd name="T17" fmla="*/ 1639146 h 2557463"/>
                  <a:gd name="T18" fmla="*/ 1025639 w 2741613"/>
                  <a:gd name="T19" fmla="*/ 1606463 h 2557463"/>
                  <a:gd name="T20" fmla="*/ 902419 w 2741613"/>
                  <a:gd name="T21" fmla="*/ 1619000 h 2557463"/>
                  <a:gd name="T22" fmla="*/ 844427 w 2741613"/>
                  <a:gd name="T23" fmla="*/ 1606240 h 2557463"/>
                  <a:gd name="T24" fmla="*/ 445447 w 2741613"/>
                  <a:gd name="T25" fmla="*/ 1163753 h 2557463"/>
                  <a:gd name="T26" fmla="*/ 787487 w 2741613"/>
                  <a:gd name="T27" fmla="*/ 791326 h 2557463"/>
                  <a:gd name="T28" fmla="*/ 436007 w 2741613"/>
                  <a:gd name="T29" fmla="*/ 849224 h 2557463"/>
                  <a:gd name="T30" fmla="*/ 288609 w 2741613"/>
                  <a:gd name="T31" fmla="*/ 1698536 h 2557463"/>
                  <a:gd name="T32" fmla="*/ 48617 w 2741613"/>
                  <a:gd name="T33" fmla="*/ 1149773 h 2557463"/>
                  <a:gd name="T34" fmla="*/ 9281 w 2741613"/>
                  <a:gd name="T35" fmla="*/ 859603 h 2557463"/>
                  <a:gd name="T36" fmla="*/ 145851 w 2741613"/>
                  <a:gd name="T37" fmla="*/ 699059 h 2557463"/>
                  <a:gd name="T38" fmla="*/ 1592699 w 2741613"/>
                  <a:gd name="T39" fmla="*/ 734392 h 2557463"/>
                  <a:gd name="T40" fmla="*/ 1871083 w 2741613"/>
                  <a:gd name="T41" fmla="*/ 787391 h 2557463"/>
                  <a:gd name="T42" fmla="*/ 1890905 w 2741613"/>
                  <a:gd name="T43" fmla="*/ 1065196 h 2557463"/>
                  <a:gd name="T44" fmla="*/ 1812940 w 2741613"/>
                  <a:gd name="T45" fmla="*/ 1357575 h 2557463"/>
                  <a:gd name="T46" fmla="*/ 1457031 w 2741613"/>
                  <a:gd name="T47" fmla="*/ 968693 h 2557463"/>
                  <a:gd name="T48" fmla="*/ 1541163 w 2741613"/>
                  <a:gd name="T49" fmla="*/ 700164 h 2557463"/>
                  <a:gd name="T50" fmla="*/ 1241834 w 2741613"/>
                  <a:gd name="T51" fmla="*/ 723340 h 2557463"/>
                  <a:gd name="T52" fmla="*/ 1102527 w 2741613"/>
                  <a:gd name="T53" fmla="*/ 893083 h 2557463"/>
                  <a:gd name="T54" fmla="*/ 798746 w 2741613"/>
                  <a:gd name="T55" fmla="*/ 901471 h 2557463"/>
                  <a:gd name="T56" fmla="*/ 624337 w 2741613"/>
                  <a:gd name="T57" fmla="*/ 850924 h 2557463"/>
                  <a:gd name="T58" fmla="*/ 750839 w 2741613"/>
                  <a:gd name="T59" fmla="*/ 677208 h 2557463"/>
                  <a:gd name="T60" fmla="*/ 1062788 w 2741613"/>
                  <a:gd name="T61" fmla="*/ 640566 h 2557463"/>
                  <a:gd name="T62" fmla="*/ 137222 w 2741613"/>
                  <a:gd name="T63" fmla="*/ 399417 h 2557463"/>
                  <a:gd name="T64" fmla="*/ 292755 w 2741613"/>
                  <a:gd name="T65" fmla="*/ 345682 h 2557463"/>
                  <a:gd name="T66" fmla="*/ 334009 w 2741613"/>
                  <a:gd name="T67" fmla="*/ 437452 h 2557463"/>
                  <a:gd name="T68" fmla="*/ 372176 w 2741613"/>
                  <a:gd name="T69" fmla="*/ 447403 h 2557463"/>
                  <a:gd name="T70" fmla="*/ 362248 w 2741613"/>
                  <a:gd name="T71" fmla="*/ 593130 h 2557463"/>
                  <a:gd name="T72" fmla="*/ 240028 w 2741613"/>
                  <a:gd name="T73" fmla="*/ 702591 h 2557463"/>
                  <a:gd name="T74" fmla="*/ 122440 w 2741613"/>
                  <a:gd name="T75" fmla="*/ 567478 h 2557463"/>
                  <a:gd name="T76" fmla="*/ 107439 w 2741613"/>
                  <a:gd name="T77" fmla="*/ 480131 h 2557463"/>
                  <a:gd name="T78" fmla="*/ 170093 w 2741613"/>
                  <a:gd name="T79" fmla="*/ 347893 h 2557463"/>
                  <a:gd name="T80" fmla="*/ 1776846 w 2741613"/>
                  <a:gd name="T81" fmla="*/ 366247 h 2557463"/>
                  <a:gd name="T82" fmla="*/ 1798449 w 2741613"/>
                  <a:gd name="T83" fmla="*/ 502465 h 2557463"/>
                  <a:gd name="T84" fmla="*/ 1760093 w 2741613"/>
                  <a:gd name="T85" fmla="*/ 621435 h 2557463"/>
                  <a:gd name="T86" fmla="*/ 1630031 w 2741613"/>
                  <a:gd name="T87" fmla="*/ 697505 h 2557463"/>
                  <a:gd name="T88" fmla="*/ 1535902 w 2741613"/>
                  <a:gd name="T89" fmla="*/ 561508 h 2557463"/>
                  <a:gd name="T90" fmla="*/ 1552215 w 2741613"/>
                  <a:gd name="T91" fmla="*/ 453594 h 2557463"/>
                  <a:gd name="T92" fmla="*/ 1541854 w 2741613"/>
                  <a:gd name="T93" fmla="*/ 422193 h 2557463"/>
                  <a:gd name="T94" fmla="*/ 1010412 w 2741613"/>
                  <a:gd name="T95" fmla="*/ 326683 h 2557463"/>
                  <a:gd name="T96" fmla="*/ 1058285 w 2741613"/>
                  <a:gd name="T97" fmla="*/ 408958 h 2557463"/>
                  <a:gd name="T98" fmla="*/ 1092921 w 2741613"/>
                  <a:gd name="T99" fmla="*/ 435649 h 2557463"/>
                  <a:gd name="T100" fmla="*/ 1092260 w 2741613"/>
                  <a:gd name="T101" fmla="*/ 528071 h 2557463"/>
                  <a:gd name="T102" fmla="*/ 1006661 w 2741613"/>
                  <a:gd name="T103" fmla="*/ 635492 h 2557463"/>
                  <a:gd name="T104" fmla="*/ 893265 w 2741613"/>
                  <a:gd name="T105" fmla="*/ 569098 h 2557463"/>
                  <a:gd name="T106" fmla="*/ 861497 w 2741613"/>
                  <a:gd name="T107" fmla="*/ 458589 h 2557463"/>
                  <a:gd name="T108" fmla="*/ 868115 w 2741613"/>
                  <a:gd name="T109" fmla="*/ 376093 h 2557463"/>
                  <a:gd name="T110" fmla="*/ 514509 w 2741613"/>
                  <a:gd name="T111" fmla="*/ 219583 h 2557463"/>
                  <a:gd name="T112" fmla="*/ 515613 w 2741613"/>
                  <a:gd name="T113" fmla="*/ 155869 h 2557463"/>
                  <a:gd name="T114" fmla="*/ 520248 w 2741613"/>
                  <a:gd name="T115" fmla="*/ 152562 h 2557463"/>
                  <a:gd name="T116" fmla="*/ 791747 w 2741613"/>
                  <a:gd name="T117" fmla="*/ 99650 h 2557463"/>
                  <a:gd name="T118" fmla="*/ 848917 w 2741613"/>
                  <a:gd name="T119" fmla="*/ 59085 h 2557463"/>
                  <a:gd name="T120" fmla="*/ 813158 w 2741613"/>
                  <a:gd name="T121" fmla="*/ 292558 h 2557463"/>
                  <a:gd name="T122" fmla="*/ 481620 w 2741613"/>
                  <a:gd name="T123" fmla="*/ 286605 h 2557463"/>
                  <a:gd name="T124" fmla="*/ 458664 w 2741613"/>
                  <a:gd name="T125" fmla="*/ 50267 h 2557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41613" h="2557463">
                    <a:moveTo>
                      <a:pt x="2199444" y="2463800"/>
                    </a:moveTo>
                    <a:lnTo>
                      <a:pt x="2327275" y="2463800"/>
                    </a:lnTo>
                    <a:lnTo>
                      <a:pt x="2325367" y="2467928"/>
                    </a:lnTo>
                    <a:lnTo>
                      <a:pt x="2325685" y="2470150"/>
                    </a:lnTo>
                    <a:lnTo>
                      <a:pt x="2326003" y="2473325"/>
                    </a:lnTo>
                    <a:lnTo>
                      <a:pt x="2326321" y="2477770"/>
                    </a:lnTo>
                    <a:lnTo>
                      <a:pt x="2326321" y="2483803"/>
                    </a:lnTo>
                    <a:lnTo>
                      <a:pt x="2325685" y="2492058"/>
                    </a:lnTo>
                    <a:lnTo>
                      <a:pt x="2323777" y="2502218"/>
                    </a:lnTo>
                    <a:lnTo>
                      <a:pt x="2321233" y="2514283"/>
                    </a:lnTo>
                    <a:lnTo>
                      <a:pt x="2319326" y="2515235"/>
                    </a:lnTo>
                    <a:lnTo>
                      <a:pt x="2316464" y="2515870"/>
                    </a:lnTo>
                    <a:lnTo>
                      <a:pt x="2308514" y="2516505"/>
                    </a:lnTo>
                    <a:lnTo>
                      <a:pt x="2293568" y="2517140"/>
                    </a:lnTo>
                    <a:lnTo>
                      <a:pt x="2292614" y="2517140"/>
                    </a:lnTo>
                    <a:lnTo>
                      <a:pt x="2292296" y="2516823"/>
                    </a:lnTo>
                    <a:lnTo>
                      <a:pt x="2291024" y="2515235"/>
                    </a:lnTo>
                    <a:lnTo>
                      <a:pt x="2290388" y="2513965"/>
                    </a:lnTo>
                    <a:lnTo>
                      <a:pt x="2289435" y="2512060"/>
                    </a:lnTo>
                    <a:lnTo>
                      <a:pt x="2288799" y="2511425"/>
                    </a:lnTo>
                    <a:lnTo>
                      <a:pt x="2288163" y="2511108"/>
                    </a:lnTo>
                    <a:lnTo>
                      <a:pt x="2286891" y="2510790"/>
                    </a:lnTo>
                    <a:lnTo>
                      <a:pt x="2285937" y="2511108"/>
                    </a:lnTo>
                    <a:lnTo>
                      <a:pt x="2284029" y="2511425"/>
                    </a:lnTo>
                    <a:lnTo>
                      <a:pt x="2282121" y="2512695"/>
                    </a:lnTo>
                    <a:lnTo>
                      <a:pt x="2276397" y="2516188"/>
                    </a:lnTo>
                    <a:lnTo>
                      <a:pt x="2264313" y="2525078"/>
                    </a:lnTo>
                    <a:lnTo>
                      <a:pt x="2251594" y="2533333"/>
                    </a:lnTo>
                    <a:lnTo>
                      <a:pt x="2245234" y="2537143"/>
                    </a:lnTo>
                    <a:lnTo>
                      <a:pt x="2238238" y="2540636"/>
                    </a:lnTo>
                    <a:lnTo>
                      <a:pt x="2231243" y="2543811"/>
                    </a:lnTo>
                    <a:lnTo>
                      <a:pt x="2223929" y="2547303"/>
                    </a:lnTo>
                    <a:lnTo>
                      <a:pt x="2216615" y="2549843"/>
                    </a:lnTo>
                    <a:lnTo>
                      <a:pt x="2208665" y="2552066"/>
                    </a:lnTo>
                    <a:lnTo>
                      <a:pt x="2200716" y="2554606"/>
                    </a:lnTo>
                    <a:lnTo>
                      <a:pt x="2192130" y="2555876"/>
                    </a:lnTo>
                    <a:lnTo>
                      <a:pt x="2183226" y="2557146"/>
                    </a:lnTo>
                    <a:lnTo>
                      <a:pt x="2174004" y="2557463"/>
                    </a:lnTo>
                    <a:lnTo>
                      <a:pt x="2164147" y="2557463"/>
                    </a:lnTo>
                    <a:lnTo>
                      <a:pt x="2153971" y="2557146"/>
                    </a:lnTo>
                    <a:lnTo>
                      <a:pt x="2145703" y="2556193"/>
                    </a:lnTo>
                    <a:lnTo>
                      <a:pt x="2139026" y="2554923"/>
                    </a:lnTo>
                    <a:lnTo>
                      <a:pt x="2133302" y="2553336"/>
                    </a:lnTo>
                    <a:lnTo>
                      <a:pt x="2128850" y="2551113"/>
                    </a:lnTo>
                    <a:lnTo>
                      <a:pt x="2125352" y="2548891"/>
                    </a:lnTo>
                    <a:lnTo>
                      <a:pt x="2123762" y="2547303"/>
                    </a:lnTo>
                    <a:lnTo>
                      <a:pt x="2122808" y="2545716"/>
                    </a:lnTo>
                    <a:lnTo>
                      <a:pt x="2121854" y="2544446"/>
                    </a:lnTo>
                    <a:lnTo>
                      <a:pt x="2121536" y="2542858"/>
                    </a:lnTo>
                    <a:lnTo>
                      <a:pt x="2120900" y="2539366"/>
                    </a:lnTo>
                    <a:lnTo>
                      <a:pt x="2121218" y="2535873"/>
                    </a:lnTo>
                    <a:lnTo>
                      <a:pt x="2122490" y="2532380"/>
                    </a:lnTo>
                    <a:lnTo>
                      <a:pt x="2124398" y="2528570"/>
                    </a:lnTo>
                    <a:lnTo>
                      <a:pt x="2126624" y="2524443"/>
                    </a:lnTo>
                    <a:lnTo>
                      <a:pt x="2129486" y="2520633"/>
                    </a:lnTo>
                    <a:lnTo>
                      <a:pt x="2132984" y="2516505"/>
                    </a:lnTo>
                    <a:lnTo>
                      <a:pt x="2137118" y="2512060"/>
                    </a:lnTo>
                    <a:lnTo>
                      <a:pt x="2141252" y="2507933"/>
                    </a:lnTo>
                    <a:lnTo>
                      <a:pt x="2150155" y="2499678"/>
                    </a:lnTo>
                    <a:lnTo>
                      <a:pt x="2160013" y="2491740"/>
                    </a:lnTo>
                    <a:lnTo>
                      <a:pt x="2169871" y="2484120"/>
                    </a:lnTo>
                    <a:lnTo>
                      <a:pt x="2178774" y="2477770"/>
                    </a:lnTo>
                    <a:lnTo>
                      <a:pt x="2193402" y="2467610"/>
                    </a:lnTo>
                    <a:lnTo>
                      <a:pt x="2199444" y="2463800"/>
                    </a:lnTo>
                    <a:close/>
                    <a:moveTo>
                      <a:pt x="417513" y="2463800"/>
                    </a:moveTo>
                    <a:lnTo>
                      <a:pt x="545027" y="2463800"/>
                    </a:lnTo>
                    <a:lnTo>
                      <a:pt x="551069" y="2467610"/>
                    </a:lnTo>
                    <a:lnTo>
                      <a:pt x="565696" y="2477770"/>
                    </a:lnTo>
                    <a:lnTo>
                      <a:pt x="574918" y="2484120"/>
                    </a:lnTo>
                    <a:lnTo>
                      <a:pt x="584775" y="2491740"/>
                    </a:lnTo>
                    <a:lnTo>
                      <a:pt x="594315" y="2499678"/>
                    </a:lnTo>
                    <a:lnTo>
                      <a:pt x="603537" y="2507933"/>
                    </a:lnTo>
                    <a:lnTo>
                      <a:pt x="607671" y="2512060"/>
                    </a:lnTo>
                    <a:lnTo>
                      <a:pt x="611805" y="2516505"/>
                    </a:lnTo>
                    <a:lnTo>
                      <a:pt x="614984" y="2520633"/>
                    </a:lnTo>
                    <a:lnTo>
                      <a:pt x="618164" y="2524443"/>
                    </a:lnTo>
                    <a:lnTo>
                      <a:pt x="620390" y="2528570"/>
                    </a:lnTo>
                    <a:lnTo>
                      <a:pt x="622298" y="2532380"/>
                    </a:lnTo>
                    <a:lnTo>
                      <a:pt x="623570" y="2535873"/>
                    </a:lnTo>
                    <a:lnTo>
                      <a:pt x="623888" y="2539366"/>
                    </a:lnTo>
                    <a:lnTo>
                      <a:pt x="622934" y="2542858"/>
                    </a:lnTo>
                    <a:lnTo>
                      <a:pt x="622616" y="2544446"/>
                    </a:lnTo>
                    <a:lnTo>
                      <a:pt x="621980" y="2545716"/>
                    </a:lnTo>
                    <a:lnTo>
                      <a:pt x="620708" y="2547303"/>
                    </a:lnTo>
                    <a:lnTo>
                      <a:pt x="619436" y="2548891"/>
                    </a:lnTo>
                    <a:lnTo>
                      <a:pt x="615938" y="2551113"/>
                    </a:lnTo>
                    <a:lnTo>
                      <a:pt x="611487" y="2553336"/>
                    </a:lnTo>
                    <a:lnTo>
                      <a:pt x="605763" y="2554923"/>
                    </a:lnTo>
                    <a:lnTo>
                      <a:pt x="599085" y="2556193"/>
                    </a:lnTo>
                    <a:lnTo>
                      <a:pt x="590817" y="2557146"/>
                    </a:lnTo>
                    <a:lnTo>
                      <a:pt x="580642" y="2557463"/>
                    </a:lnTo>
                    <a:lnTo>
                      <a:pt x="570784" y="2557463"/>
                    </a:lnTo>
                    <a:lnTo>
                      <a:pt x="561244" y="2557146"/>
                    </a:lnTo>
                    <a:lnTo>
                      <a:pt x="552659" y="2555876"/>
                    </a:lnTo>
                    <a:lnTo>
                      <a:pt x="544073" y="2554606"/>
                    </a:lnTo>
                    <a:lnTo>
                      <a:pt x="536123" y="2552066"/>
                    </a:lnTo>
                    <a:lnTo>
                      <a:pt x="528173" y="2549843"/>
                    </a:lnTo>
                    <a:lnTo>
                      <a:pt x="520542" y="2547303"/>
                    </a:lnTo>
                    <a:lnTo>
                      <a:pt x="513546" y="2543811"/>
                    </a:lnTo>
                    <a:lnTo>
                      <a:pt x="506232" y="2540636"/>
                    </a:lnTo>
                    <a:lnTo>
                      <a:pt x="499554" y="2537143"/>
                    </a:lnTo>
                    <a:lnTo>
                      <a:pt x="493195" y="2533333"/>
                    </a:lnTo>
                    <a:lnTo>
                      <a:pt x="480475" y="2525078"/>
                    </a:lnTo>
                    <a:lnTo>
                      <a:pt x="468391" y="2516188"/>
                    </a:lnTo>
                    <a:lnTo>
                      <a:pt x="462668" y="2512695"/>
                    </a:lnTo>
                    <a:lnTo>
                      <a:pt x="460760" y="2511425"/>
                    </a:lnTo>
                    <a:lnTo>
                      <a:pt x="458852" y="2511108"/>
                    </a:lnTo>
                    <a:lnTo>
                      <a:pt x="457580" y="2510790"/>
                    </a:lnTo>
                    <a:lnTo>
                      <a:pt x="456626" y="2511108"/>
                    </a:lnTo>
                    <a:lnTo>
                      <a:pt x="455990" y="2511425"/>
                    </a:lnTo>
                    <a:lnTo>
                      <a:pt x="455036" y="2512060"/>
                    </a:lnTo>
                    <a:lnTo>
                      <a:pt x="454400" y="2513965"/>
                    </a:lnTo>
                    <a:lnTo>
                      <a:pt x="453446" y="2515235"/>
                    </a:lnTo>
                    <a:lnTo>
                      <a:pt x="452492" y="2516823"/>
                    </a:lnTo>
                    <a:lnTo>
                      <a:pt x="452174" y="2517140"/>
                    </a:lnTo>
                    <a:lnTo>
                      <a:pt x="450902" y="2517140"/>
                    </a:lnTo>
                    <a:lnTo>
                      <a:pt x="436274" y="2516505"/>
                    </a:lnTo>
                    <a:lnTo>
                      <a:pt x="428325" y="2515870"/>
                    </a:lnTo>
                    <a:lnTo>
                      <a:pt x="425463" y="2515235"/>
                    </a:lnTo>
                    <a:lnTo>
                      <a:pt x="423555" y="2514283"/>
                    </a:lnTo>
                    <a:lnTo>
                      <a:pt x="420693" y="2502218"/>
                    </a:lnTo>
                    <a:lnTo>
                      <a:pt x="419421" y="2492058"/>
                    </a:lnTo>
                    <a:lnTo>
                      <a:pt x="418149" y="2483803"/>
                    </a:lnTo>
                    <a:lnTo>
                      <a:pt x="418149" y="2477770"/>
                    </a:lnTo>
                    <a:lnTo>
                      <a:pt x="418467" y="2473325"/>
                    </a:lnTo>
                    <a:lnTo>
                      <a:pt x="418785" y="2470150"/>
                    </a:lnTo>
                    <a:lnTo>
                      <a:pt x="419421" y="2467928"/>
                    </a:lnTo>
                    <a:lnTo>
                      <a:pt x="417513" y="2463800"/>
                    </a:lnTo>
                    <a:close/>
                    <a:moveTo>
                      <a:pt x="2051490" y="2346325"/>
                    </a:moveTo>
                    <a:lnTo>
                      <a:pt x="2152651" y="2346325"/>
                    </a:lnTo>
                    <a:lnTo>
                      <a:pt x="2151061" y="2349527"/>
                    </a:lnTo>
                    <a:lnTo>
                      <a:pt x="2151697" y="2351449"/>
                    </a:lnTo>
                    <a:lnTo>
                      <a:pt x="2152015" y="2353690"/>
                    </a:lnTo>
                    <a:lnTo>
                      <a:pt x="2152333" y="2357533"/>
                    </a:lnTo>
                    <a:lnTo>
                      <a:pt x="2152015" y="2362336"/>
                    </a:lnTo>
                    <a:lnTo>
                      <a:pt x="2151697" y="2368741"/>
                    </a:lnTo>
                    <a:lnTo>
                      <a:pt x="2150106" y="2376747"/>
                    </a:lnTo>
                    <a:lnTo>
                      <a:pt x="2148198" y="2386674"/>
                    </a:lnTo>
                    <a:lnTo>
                      <a:pt x="2146289" y="2387314"/>
                    </a:lnTo>
                    <a:lnTo>
                      <a:pt x="2144062" y="2387634"/>
                    </a:lnTo>
                    <a:lnTo>
                      <a:pt x="2137700" y="2388595"/>
                    </a:lnTo>
                    <a:lnTo>
                      <a:pt x="2125929" y="2388915"/>
                    </a:lnTo>
                    <a:lnTo>
                      <a:pt x="2125611" y="2388915"/>
                    </a:lnTo>
                    <a:lnTo>
                      <a:pt x="2124975" y="2388595"/>
                    </a:lnTo>
                    <a:lnTo>
                      <a:pt x="2124021" y="2387314"/>
                    </a:lnTo>
                    <a:lnTo>
                      <a:pt x="2123702" y="2386354"/>
                    </a:lnTo>
                    <a:lnTo>
                      <a:pt x="2123066" y="2384752"/>
                    </a:lnTo>
                    <a:lnTo>
                      <a:pt x="2122112" y="2384432"/>
                    </a:lnTo>
                    <a:lnTo>
                      <a:pt x="2121794" y="2383792"/>
                    </a:lnTo>
                    <a:lnTo>
                      <a:pt x="2120521" y="2383792"/>
                    </a:lnTo>
                    <a:lnTo>
                      <a:pt x="2119885" y="2383792"/>
                    </a:lnTo>
                    <a:lnTo>
                      <a:pt x="2117022" y="2385073"/>
                    </a:lnTo>
                    <a:lnTo>
                      <a:pt x="2112250" y="2387955"/>
                    </a:lnTo>
                    <a:lnTo>
                      <a:pt x="2103025" y="2395000"/>
                    </a:lnTo>
                    <a:lnTo>
                      <a:pt x="2092845" y="2401724"/>
                    </a:lnTo>
                    <a:lnTo>
                      <a:pt x="2087437" y="2404927"/>
                    </a:lnTo>
                    <a:lnTo>
                      <a:pt x="2082347" y="2407489"/>
                    </a:lnTo>
                    <a:lnTo>
                      <a:pt x="2076621" y="2410371"/>
                    </a:lnTo>
                    <a:lnTo>
                      <a:pt x="2070895" y="2412612"/>
                    </a:lnTo>
                    <a:lnTo>
                      <a:pt x="2064850" y="2415174"/>
                    </a:lnTo>
                    <a:lnTo>
                      <a:pt x="2058806" y="2416775"/>
                    </a:lnTo>
                    <a:lnTo>
                      <a:pt x="2052444" y="2418376"/>
                    </a:lnTo>
                    <a:lnTo>
                      <a:pt x="2045763" y="2419657"/>
                    </a:lnTo>
                    <a:lnTo>
                      <a:pt x="2038447" y="2420618"/>
                    </a:lnTo>
                    <a:lnTo>
                      <a:pt x="2031448" y="2420938"/>
                    </a:lnTo>
                    <a:lnTo>
                      <a:pt x="2023495" y="2420938"/>
                    </a:lnTo>
                    <a:lnTo>
                      <a:pt x="2015542" y="2420618"/>
                    </a:lnTo>
                    <a:lnTo>
                      <a:pt x="2008862" y="2419977"/>
                    </a:lnTo>
                    <a:lnTo>
                      <a:pt x="2003454" y="2418697"/>
                    </a:lnTo>
                    <a:lnTo>
                      <a:pt x="1999000" y="2417736"/>
                    </a:lnTo>
                    <a:lnTo>
                      <a:pt x="1995501" y="2415814"/>
                    </a:lnTo>
                    <a:lnTo>
                      <a:pt x="1992638" y="2413893"/>
                    </a:lnTo>
                    <a:lnTo>
                      <a:pt x="1990729" y="2411652"/>
                    </a:lnTo>
                    <a:lnTo>
                      <a:pt x="1989456" y="2409410"/>
                    </a:lnTo>
                    <a:lnTo>
                      <a:pt x="1989138" y="2406528"/>
                    </a:lnTo>
                    <a:lnTo>
                      <a:pt x="1989456" y="2403966"/>
                    </a:lnTo>
                    <a:lnTo>
                      <a:pt x="1990411" y="2401084"/>
                    </a:lnTo>
                    <a:lnTo>
                      <a:pt x="1991683" y="2397882"/>
                    </a:lnTo>
                    <a:lnTo>
                      <a:pt x="1993592" y="2394679"/>
                    </a:lnTo>
                    <a:lnTo>
                      <a:pt x="1996137" y="2391477"/>
                    </a:lnTo>
                    <a:lnTo>
                      <a:pt x="1999000" y="2387955"/>
                    </a:lnTo>
                    <a:lnTo>
                      <a:pt x="2005362" y="2381230"/>
                    </a:lnTo>
                    <a:lnTo>
                      <a:pt x="2012679" y="2374825"/>
                    </a:lnTo>
                    <a:lnTo>
                      <a:pt x="2019996" y="2368421"/>
                    </a:lnTo>
                    <a:lnTo>
                      <a:pt x="2027949" y="2362336"/>
                    </a:lnTo>
                    <a:lnTo>
                      <a:pt x="2035265" y="2356893"/>
                    </a:lnTo>
                    <a:lnTo>
                      <a:pt x="2046718" y="2349527"/>
                    </a:lnTo>
                    <a:lnTo>
                      <a:pt x="2051490" y="2346325"/>
                    </a:lnTo>
                    <a:close/>
                    <a:moveTo>
                      <a:pt x="592138" y="2346325"/>
                    </a:moveTo>
                    <a:lnTo>
                      <a:pt x="693618" y="2346325"/>
                    </a:lnTo>
                    <a:lnTo>
                      <a:pt x="698072" y="2349527"/>
                    </a:lnTo>
                    <a:lnTo>
                      <a:pt x="709842" y="2356893"/>
                    </a:lnTo>
                    <a:lnTo>
                      <a:pt x="716841" y="2362336"/>
                    </a:lnTo>
                    <a:lnTo>
                      <a:pt x="724794" y="2368421"/>
                    </a:lnTo>
                    <a:lnTo>
                      <a:pt x="732428" y="2374825"/>
                    </a:lnTo>
                    <a:lnTo>
                      <a:pt x="739427" y="2381230"/>
                    </a:lnTo>
                    <a:lnTo>
                      <a:pt x="746108" y="2387955"/>
                    </a:lnTo>
                    <a:lnTo>
                      <a:pt x="748971" y="2391477"/>
                    </a:lnTo>
                    <a:lnTo>
                      <a:pt x="751197" y="2394679"/>
                    </a:lnTo>
                    <a:lnTo>
                      <a:pt x="753106" y="2397882"/>
                    </a:lnTo>
                    <a:lnTo>
                      <a:pt x="754697" y="2401084"/>
                    </a:lnTo>
                    <a:lnTo>
                      <a:pt x="755333" y="2403966"/>
                    </a:lnTo>
                    <a:lnTo>
                      <a:pt x="755651" y="2406528"/>
                    </a:lnTo>
                    <a:lnTo>
                      <a:pt x="755333" y="2409410"/>
                    </a:lnTo>
                    <a:lnTo>
                      <a:pt x="754379" y="2411652"/>
                    </a:lnTo>
                    <a:lnTo>
                      <a:pt x="752470" y="2413893"/>
                    </a:lnTo>
                    <a:lnTo>
                      <a:pt x="749607" y="2415814"/>
                    </a:lnTo>
                    <a:lnTo>
                      <a:pt x="746108" y="2417736"/>
                    </a:lnTo>
                    <a:lnTo>
                      <a:pt x="741336" y="2418697"/>
                    </a:lnTo>
                    <a:lnTo>
                      <a:pt x="736246" y="2419977"/>
                    </a:lnTo>
                    <a:lnTo>
                      <a:pt x="729565" y="2420618"/>
                    </a:lnTo>
                    <a:lnTo>
                      <a:pt x="721612" y="2420938"/>
                    </a:lnTo>
                    <a:lnTo>
                      <a:pt x="713659" y="2420938"/>
                    </a:lnTo>
                    <a:lnTo>
                      <a:pt x="706343" y="2420618"/>
                    </a:lnTo>
                    <a:lnTo>
                      <a:pt x="699344" y="2419657"/>
                    </a:lnTo>
                    <a:lnTo>
                      <a:pt x="692346" y="2418376"/>
                    </a:lnTo>
                    <a:lnTo>
                      <a:pt x="685983" y="2416775"/>
                    </a:lnTo>
                    <a:lnTo>
                      <a:pt x="679939" y="2415174"/>
                    </a:lnTo>
                    <a:lnTo>
                      <a:pt x="673895" y="2412612"/>
                    </a:lnTo>
                    <a:lnTo>
                      <a:pt x="668487" y="2410371"/>
                    </a:lnTo>
                    <a:lnTo>
                      <a:pt x="662760" y="2407489"/>
                    </a:lnTo>
                    <a:lnTo>
                      <a:pt x="657352" y="2404927"/>
                    </a:lnTo>
                    <a:lnTo>
                      <a:pt x="652263" y="2401724"/>
                    </a:lnTo>
                    <a:lnTo>
                      <a:pt x="642083" y="2395000"/>
                    </a:lnTo>
                    <a:lnTo>
                      <a:pt x="632539" y="2387955"/>
                    </a:lnTo>
                    <a:lnTo>
                      <a:pt x="628086" y="2385073"/>
                    </a:lnTo>
                    <a:lnTo>
                      <a:pt x="624904" y="2383792"/>
                    </a:lnTo>
                    <a:lnTo>
                      <a:pt x="624268" y="2383792"/>
                    </a:lnTo>
                    <a:lnTo>
                      <a:pt x="623314" y="2383792"/>
                    </a:lnTo>
                    <a:lnTo>
                      <a:pt x="622678" y="2384432"/>
                    </a:lnTo>
                    <a:lnTo>
                      <a:pt x="622041" y="2384752"/>
                    </a:lnTo>
                    <a:lnTo>
                      <a:pt x="621405" y="2386354"/>
                    </a:lnTo>
                    <a:lnTo>
                      <a:pt x="620769" y="2387314"/>
                    </a:lnTo>
                    <a:lnTo>
                      <a:pt x="620133" y="2388595"/>
                    </a:lnTo>
                    <a:lnTo>
                      <a:pt x="619496" y="2388915"/>
                    </a:lnTo>
                    <a:lnTo>
                      <a:pt x="619178" y="2388915"/>
                    </a:lnTo>
                    <a:lnTo>
                      <a:pt x="607408" y="2388595"/>
                    </a:lnTo>
                    <a:lnTo>
                      <a:pt x="601045" y="2387634"/>
                    </a:lnTo>
                    <a:lnTo>
                      <a:pt x="598819" y="2387314"/>
                    </a:lnTo>
                    <a:lnTo>
                      <a:pt x="596910" y="2386674"/>
                    </a:lnTo>
                    <a:lnTo>
                      <a:pt x="595001" y="2376747"/>
                    </a:lnTo>
                    <a:lnTo>
                      <a:pt x="593411" y="2368741"/>
                    </a:lnTo>
                    <a:lnTo>
                      <a:pt x="593092" y="2362336"/>
                    </a:lnTo>
                    <a:lnTo>
                      <a:pt x="592774" y="2357533"/>
                    </a:lnTo>
                    <a:lnTo>
                      <a:pt x="593092" y="2353690"/>
                    </a:lnTo>
                    <a:lnTo>
                      <a:pt x="593411" y="2351449"/>
                    </a:lnTo>
                    <a:lnTo>
                      <a:pt x="593729" y="2349527"/>
                    </a:lnTo>
                    <a:lnTo>
                      <a:pt x="592138" y="2346325"/>
                    </a:lnTo>
                    <a:close/>
                    <a:moveTo>
                      <a:pt x="1474788" y="2290762"/>
                    </a:moveTo>
                    <a:lnTo>
                      <a:pt x="1567135" y="2290762"/>
                    </a:lnTo>
                    <a:lnTo>
                      <a:pt x="1571609" y="2293338"/>
                    </a:lnTo>
                    <a:lnTo>
                      <a:pt x="1582473" y="2300422"/>
                    </a:lnTo>
                    <a:lnTo>
                      <a:pt x="1588864" y="2305252"/>
                    </a:lnTo>
                    <a:lnTo>
                      <a:pt x="1595894" y="2310404"/>
                    </a:lnTo>
                    <a:lnTo>
                      <a:pt x="1602924" y="2316522"/>
                    </a:lnTo>
                    <a:lnTo>
                      <a:pt x="1609634" y="2322640"/>
                    </a:lnTo>
                    <a:lnTo>
                      <a:pt x="1615386" y="2328758"/>
                    </a:lnTo>
                    <a:lnTo>
                      <a:pt x="1617942" y="2331978"/>
                    </a:lnTo>
                    <a:lnTo>
                      <a:pt x="1620179" y="2334875"/>
                    </a:lnTo>
                    <a:lnTo>
                      <a:pt x="1621776" y="2337451"/>
                    </a:lnTo>
                    <a:lnTo>
                      <a:pt x="1623374" y="2340671"/>
                    </a:lnTo>
                    <a:lnTo>
                      <a:pt x="1624013" y="2343247"/>
                    </a:lnTo>
                    <a:lnTo>
                      <a:pt x="1624013" y="2345501"/>
                    </a:lnTo>
                    <a:lnTo>
                      <a:pt x="1623694" y="2348399"/>
                    </a:lnTo>
                    <a:lnTo>
                      <a:pt x="1622735" y="2350009"/>
                    </a:lnTo>
                    <a:lnTo>
                      <a:pt x="1620818" y="2352585"/>
                    </a:lnTo>
                    <a:lnTo>
                      <a:pt x="1618581" y="2353873"/>
                    </a:lnTo>
                    <a:lnTo>
                      <a:pt x="1615386" y="2355483"/>
                    </a:lnTo>
                    <a:lnTo>
                      <a:pt x="1611232" y="2357093"/>
                    </a:lnTo>
                    <a:lnTo>
                      <a:pt x="1606119" y="2357737"/>
                    </a:lnTo>
                    <a:lnTo>
                      <a:pt x="1600048" y="2358703"/>
                    </a:lnTo>
                    <a:lnTo>
                      <a:pt x="1593018" y="2359025"/>
                    </a:lnTo>
                    <a:lnTo>
                      <a:pt x="1585668" y="2359025"/>
                    </a:lnTo>
                    <a:lnTo>
                      <a:pt x="1578958" y="2358703"/>
                    </a:lnTo>
                    <a:lnTo>
                      <a:pt x="1572567" y="2357415"/>
                    </a:lnTo>
                    <a:lnTo>
                      <a:pt x="1566496" y="2356127"/>
                    </a:lnTo>
                    <a:lnTo>
                      <a:pt x="1560744" y="2355161"/>
                    </a:lnTo>
                    <a:lnTo>
                      <a:pt x="1554993" y="2353229"/>
                    </a:lnTo>
                    <a:lnTo>
                      <a:pt x="1549560" y="2351297"/>
                    </a:lnTo>
                    <a:lnTo>
                      <a:pt x="1544128" y="2349043"/>
                    </a:lnTo>
                    <a:lnTo>
                      <a:pt x="1539335" y="2346467"/>
                    </a:lnTo>
                    <a:lnTo>
                      <a:pt x="1529749" y="2340993"/>
                    </a:lnTo>
                    <a:lnTo>
                      <a:pt x="1520802" y="2334875"/>
                    </a:lnTo>
                    <a:lnTo>
                      <a:pt x="1511535" y="2328758"/>
                    </a:lnTo>
                    <a:lnTo>
                      <a:pt x="1507701" y="2326182"/>
                    </a:lnTo>
                    <a:lnTo>
                      <a:pt x="1505144" y="2324894"/>
                    </a:lnTo>
                    <a:lnTo>
                      <a:pt x="1503866" y="2324572"/>
                    </a:lnTo>
                    <a:lnTo>
                      <a:pt x="1503227" y="2324894"/>
                    </a:lnTo>
                    <a:lnTo>
                      <a:pt x="1502269" y="2325860"/>
                    </a:lnTo>
                    <a:lnTo>
                      <a:pt x="1501629" y="2326826"/>
                    </a:lnTo>
                    <a:lnTo>
                      <a:pt x="1500990" y="2328114"/>
                    </a:lnTo>
                    <a:lnTo>
                      <a:pt x="1500351" y="2329080"/>
                    </a:lnTo>
                    <a:lnTo>
                      <a:pt x="1499712" y="2329080"/>
                    </a:lnTo>
                    <a:lnTo>
                      <a:pt x="1499073" y="2329080"/>
                    </a:lnTo>
                    <a:lnTo>
                      <a:pt x="1488528" y="2328758"/>
                    </a:lnTo>
                    <a:lnTo>
                      <a:pt x="1482777" y="2328436"/>
                    </a:lnTo>
                    <a:lnTo>
                      <a:pt x="1480540" y="2328114"/>
                    </a:lnTo>
                    <a:lnTo>
                      <a:pt x="1478942" y="2327148"/>
                    </a:lnTo>
                    <a:lnTo>
                      <a:pt x="1477025" y="2318132"/>
                    </a:lnTo>
                    <a:lnTo>
                      <a:pt x="1476066" y="2310726"/>
                    </a:lnTo>
                    <a:lnTo>
                      <a:pt x="1475747" y="2305252"/>
                    </a:lnTo>
                    <a:lnTo>
                      <a:pt x="1475108" y="2300422"/>
                    </a:lnTo>
                    <a:lnTo>
                      <a:pt x="1475747" y="2297202"/>
                    </a:lnTo>
                    <a:lnTo>
                      <a:pt x="1476066" y="2294948"/>
                    </a:lnTo>
                    <a:lnTo>
                      <a:pt x="1476386" y="2293338"/>
                    </a:lnTo>
                    <a:lnTo>
                      <a:pt x="1474788" y="2290762"/>
                    </a:lnTo>
                    <a:close/>
                    <a:moveTo>
                      <a:pt x="1243723" y="2290762"/>
                    </a:moveTo>
                    <a:lnTo>
                      <a:pt x="1335088" y="2290762"/>
                    </a:lnTo>
                    <a:lnTo>
                      <a:pt x="1333507" y="2293338"/>
                    </a:lnTo>
                    <a:lnTo>
                      <a:pt x="1334140" y="2294948"/>
                    </a:lnTo>
                    <a:lnTo>
                      <a:pt x="1334140" y="2297202"/>
                    </a:lnTo>
                    <a:lnTo>
                      <a:pt x="1334456" y="2300422"/>
                    </a:lnTo>
                    <a:lnTo>
                      <a:pt x="1334456" y="2305252"/>
                    </a:lnTo>
                    <a:lnTo>
                      <a:pt x="1333824" y="2310726"/>
                    </a:lnTo>
                    <a:lnTo>
                      <a:pt x="1332559" y="2318132"/>
                    </a:lnTo>
                    <a:lnTo>
                      <a:pt x="1330978" y="2327148"/>
                    </a:lnTo>
                    <a:lnTo>
                      <a:pt x="1329398" y="2328114"/>
                    </a:lnTo>
                    <a:lnTo>
                      <a:pt x="1327185" y="2328436"/>
                    </a:lnTo>
                    <a:lnTo>
                      <a:pt x="1321494" y="2328758"/>
                    </a:lnTo>
                    <a:lnTo>
                      <a:pt x="1311061" y="2329080"/>
                    </a:lnTo>
                    <a:lnTo>
                      <a:pt x="1310113" y="2329080"/>
                    </a:lnTo>
                    <a:lnTo>
                      <a:pt x="1309797" y="2329080"/>
                    </a:lnTo>
                    <a:lnTo>
                      <a:pt x="1309165" y="2328114"/>
                    </a:lnTo>
                    <a:lnTo>
                      <a:pt x="1308848" y="2326826"/>
                    </a:lnTo>
                    <a:lnTo>
                      <a:pt x="1307900" y="2325860"/>
                    </a:lnTo>
                    <a:lnTo>
                      <a:pt x="1306952" y="2324894"/>
                    </a:lnTo>
                    <a:lnTo>
                      <a:pt x="1306003" y="2324572"/>
                    </a:lnTo>
                    <a:lnTo>
                      <a:pt x="1305371" y="2324894"/>
                    </a:lnTo>
                    <a:lnTo>
                      <a:pt x="1302842" y="2326182"/>
                    </a:lnTo>
                    <a:lnTo>
                      <a:pt x="1298732" y="2328758"/>
                    </a:lnTo>
                    <a:lnTo>
                      <a:pt x="1289880" y="2334875"/>
                    </a:lnTo>
                    <a:lnTo>
                      <a:pt x="1281028" y="2340993"/>
                    </a:lnTo>
                    <a:lnTo>
                      <a:pt x="1271228" y="2346467"/>
                    </a:lnTo>
                    <a:lnTo>
                      <a:pt x="1266485" y="2349043"/>
                    </a:lnTo>
                    <a:lnTo>
                      <a:pt x="1261111" y="2351297"/>
                    </a:lnTo>
                    <a:lnTo>
                      <a:pt x="1256053" y="2353229"/>
                    </a:lnTo>
                    <a:lnTo>
                      <a:pt x="1250362" y="2355161"/>
                    </a:lnTo>
                    <a:lnTo>
                      <a:pt x="1244356" y="2356127"/>
                    </a:lnTo>
                    <a:lnTo>
                      <a:pt x="1238349" y="2357415"/>
                    </a:lnTo>
                    <a:lnTo>
                      <a:pt x="1232026" y="2358703"/>
                    </a:lnTo>
                    <a:lnTo>
                      <a:pt x="1225387" y="2359025"/>
                    </a:lnTo>
                    <a:lnTo>
                      <a:pt x="1218116" y="2359025"/>
                    </a:lnTo>
                    <a:lnTo>
                      <a:pt x="1211161" y="2358703"/>
                    </a:lnTo>
                    <a:lnTo>
                      <a:pt x="1205154" y="2357737"/>
                    </a:lnTo>
                    <a:lnTo>
                      <a:pt x="1200096" y="2357093"/>
                    </a:lnTo>
                    <a:lnTo>
                      <a:pt x="1195986" y="2355483"/>
                    </a:lnTo>
                    <a:lnTo>
                      <a:pt x="1193141" y="2353873"/>
                    </a:lnTo>
                    <a:lnTo>
                      <a:pt x="1190295" y="2352585"/>
                    </a:lnTo>
                    <a:lnTo>
                      <a:pt x="1189031" y="2350009"/>
                    </a:lnTo>
                    <a:lnTo>
                      <a:pt x="1187766" y="2348399"/>
                    </a:lnTo>
                    <a:lnTo>
                      <a:pt x="1187450" y="2345501"/>
                    </a:lnTo>
                    <a:lnTo>
                      <a:pt x="1187766" y="2343247"/>
                    </a:lnTo>
                    <a:lnTo>
                      <a:pt x="1188715" y="2340671"/>
                    </a:lnTo>
                    <a:lnTo>
                      <a:pt x="1189663" y="2337451"/>
                    </a:lnTo>
                    <a:lnTo>
                      <a:pt x="1191560" y="2334875"/>
                    </a:lnTo>
                    <a:lnTo>
                      <a:pt x="1193457" y="2331978"/>
                    </a:lnTo>
                    <a:lnTo>
                      <a:pt x="1195986" y="2328758"/>
                    </a:lnTo>
                    <a:lnTo>
                      <a:pt x="1201676" y="2322640"/>
                    </a:lnTo>
                    <a:lnTo>
                      <a:pt x="1208315" y="2316522"/>
                    </a:lnTo>
                    <a:lnTo>
                      <a:pt x="1215271" y="2310404"/>
                    </a:lnTo>
                    <a:lnTo>
                      <a:pt x="1222226" y="2305252"/>
                    </a:lnTo>
                    <a:lnTo>
                      <a:pt x="1228865" y="2300422"/>
                    </a:lnTo>
                    <a:lnTo>
                      <a:pt x="1239613" y="2293338"/>
                    </a:lnTo>
                    <a:lnTo>
                      <a:pt x="1243723" y="2290762"/>
                    </a:lnTo>
                    <a:close/>
                    <a:moveTo>
                      <a:pt x="1481543" y="1798637"/>
                    </a:moveTo>
                    <a:lnTo>
                      <a:pt x="1701801" y="1798637"/>
                    </a:lnTo>
                    <a:lnTo>
                      <a:pt x="1567093" y="2273300"/>
                    </a:lnTo>
                    <a:lnTo>
                      <a:pt x="1465263" y="2273300"/>
                    </a:lnTo>
                    <a:lnTo>
                      <a:pt x="1481543" y="1798637"/>
                    </a:lnTo>
                    <a:close/>
                    <a:moveTo>
                      <a:pt x="1119188" y="1798637"/>
                    </a:moveTo>
                    <a:lnTo>
                      <a:pt x="1336331" y="1798637"/>
                    </a:lnTo>
                    <a:lnTo>
                      <a:pt x="1346201" y="2272028"/>
                    </a:lnTo>
                    <a:lnTo>
                      <a:pt x="1240177" y="2273300"/>
                    </a:lnTo>
                    <a:lnTo>
                      <a:pt x="1119188" y="1798637"/>
                    </a:lnTo>
                    <a:close/>
                    <a:moveTo>
                      <a:pt x="2677270" y="1559805"/>
                    </a:moveTo>
                    <a:lnTo>
                      <a:pt x="2530833" y="1600780"/>
                    </a:lnTo>
                    <a:lnTo>
                      <a:pt x="2674417" y="1589663"/>
                    </a:lnTo>
                    <a:lnTo>
                      <a:pt x="2677270" y="1559805"/>
                    </a:lnTo>
                    <a:close/>
                    <a:moveTo>
                      <a:pt x="64561" y="1559805"/>
                    </a:moveTo>
                    <a:lnTo>
                      <a:pt x="67742" y="1589663"/>
                    </a:lnTo>
                    <a:lnTo>
                      <a:pt x="211812" y="1600780"/>
                    </a:lnTo>
                    <a:lnTo>
                      <a:pt x="64561" y="1559805"/>
                    </a:lnTo>
                    <a:close/>
                    <a:moveTo>
                      <a:pt x="1743293" y="1510232"/>
                    </a:moveTo>
                    <a:lnTo>
                      <a:pt x="1815377" y="1673934"/>
                    </a:lnTo>
                    <a:lnTo>
                      <a:pt x="2196121" y="1673934"/>
                    </a:lnTo>
                    <a:lnTo>
                      <a:pt x="2051635" y="1522922"/>
                    </a:lnTo>
                    <a:lnTo>
                      <a:pt x="1743293" y="1510232"/>
                    </a:lnTo>
                    <a:close/>
                    <a:moveTo>
                      <a:pt x="1093583" y="1510232"/>
                    </a:moveTo>
                    <a:lnTo>
                      <a:pt x="785241" y="1522922"/>
                    </a:lnTo>
                    <a:lnTo>
                      <a:pt x="641072" y="1673934"/>
                    </a:lnTo>
                    <a:lnTo>
                      <a:pt x="1021499" y="1673934"/>
                    </a:lnTo>
                    <a:lnTo>
                      <a:pt x="1093583" y="1510232"/>
                    </a:lnTo>
                    <a:close/>
                    <a:moveTo>
                      <a:pt x="840494" y="1363662"/>
                    </a:moveTo>
                    <a:lnTo>
                      <a:pt x="1955417" y="1363662"/>
                    </a:lnTo>
                    <a:lnTo>
                      <a:pt x="2368551" y="1768475"/>
                    </a:lnTo>
                    <a:lnTo>
                      <a:pt x="398463" y="1768475"/>
                    </a:lnTo>
                    <a:lnTo>
                      <a:pt x="840494" y="1363662"/>
                    </a:lnTo>
                    <a:close/>
                    <a:moveTo>
                      <a:pt x="1125700" y="1131888"/>
                    </a:moveTo>
                    <a:lnTo>
                      <a:pt x="1123793" y="1132523"/>
                    </a:lnTo>
                    <a:lnTo>
                      <a:pt x="1121569" y="1134110"/>
                    </a:lnTo>
                    <a:lnTo>
                      <a:pt x="1118710" y="1136650"/>
                    </a:lnTo>
                    <a:lnTo>
                      <a:pt x="1111084" y="1144270"/>
                    </a:lnTo>
                    <a:lnTo>
                      <a:pt x="1101553" y="1155065"/>
                    </a:lnTo>
                    <a:lnTo>
                      <a:pt x="1077405" y="1184275"/>
                    </a:lnTo>
                    <a:lnTo>
                      <a:pt x="1046268" y="1220153"/>
                    </a:lnTo>
                    <a:lnTo>
                      <a:pt x="1059613" y="1236028"/>
                    </a:lnTo>
                    <a:lnTo>
                      <a:pt x="1064696" y="1242378"/>
                    </a:lnTo>
                    <a:lnTo>
                      <a:pt x="1070098" y="1248093"/>
                    </a:lnTo>
                    <a:lnTo>
                      <a:pt x="1074546" y="1252538"/>
                    </a:lnTo>
                    <a:lnTo>
                      <a:pt x="1078994" y="1256665"/>
                    </a:lnTo>
                    <a:lnTo>
                      <a:pt x="1083124" y="1260158"/>
                    </a:lnTo>
                    <a:lnTo>
                      <a:pt x="1087890" y="1263333"/>
                    </a:lnTo>
                    <a:lnTo>
                      <a:pt x="1092656" y="1266508"/>
                    </a:lnTo>
                    <a:lnTo>
                      <a:pt x="1098375" y="1269365"/>
                    </a:lnTo>
                    <a:lnTo>
                      <a:pt x="1111084" y="1276350"/>
                    </a:lnTo>
                    <a:lnTo>
                      <a:pt x="1127606" y="1284605"/>
                    </a:lnTo>
                    <a:lnTo>
                      <a:pt x="1149529" y="1295400"/>
                    </a:lnTo>
                    <a:lnTo>
                      <a:pt x="1139362" y="1143953"/>
                    </a:lnTo>
                    <a:lnTo>
                      <a:pt x="1136185" y="1141413"/>
                    </a:lnTo>
                    <a:lnTo>
                      <a:pt x="1133325" y="1138238"/>
                    </a:lnTo>
                    <a:lnTo>
                      <a:pt x="1126971" y="1132205"/>
                    </a:lnTo>
                    <a:lnTo>
                      <a:pt x="1126017" y="1131888"/>
                    </a:lnTo>
                    <a:lnTo>
                      <a:pt x="1125700" y="1131888"/>
                    </a:lnTo>
                    <a:close/>
                    <a:moveTo>
                      <a:pt x="505679" y="1004887"/>
                    </a:moveTo>
                    <a:lnTo>
                      <a:pt x="511721" y="1004887"/>
                    </a:lnTo>
                    <a:lnTo>
                      <a:pt x="517446" y="1005205"/>
                    </a:lnTo>
                    <a:lnTo>
                      <a:pt x="522535" y="1006158"/>
                    </a:lnTo>
                    <a:lnTo>
                      <a:pt x="528259" y="1007746"/>
                    </a:lnTo>
                    <a:lnTo>
                      <a:pt x="533348" y="1009969"/>
                    </a:lnTo>
                    <a:lnTo>
                      <a:pt x="538436" y="1012828"/>
                    </a:lnTo>
                    <a:lnTo>
                      <a:pt x="543207" y="1015687"/>
                    </a:lnTo>
                    <a:lnTo>
                      <a:pt x="548296" y="1019498"/>
                    </a:lnTo>
                    <a:lnTo>
                      <a:pt x="552748" y="1023310"/>
                    </a:lnTo>
                    <a:lnTo>
                      <a:pt x="557201" y="1028075"/>
                    </a:lnTo>
                    <a:lnTo>
                      <a:pt x="561335" y="1033157"/>
                    </a:lnTo>
                    <a:lnTo>
                      <a:pt x="566106" y="1038239"/>
                    </a:lnTo>
                    <a:lnTo>
                      <a:pt x="570240" y="1044274"/>
                    </a:lnTo>
                    <a:lnTo>
                      <a:pt x="573738" y="1050309"/>
                    </a:lnTo>
                    <a:lnTo>
                      <a:pt x="577555" y="1056980"/>
                    </a:lnTo>
                    <a:lnTo>
                      <a:pt x="581371" y="1063968"/>
                    </a:lnTo>
                    <a:lnTo>
                      <a:pt x="585188" y="1071274"/>
                    </a:lnTo>
                    <a:lnTo>
                      <a:pt x="588686" y="1078897"/>
                    </a:lnTo>
                    <a:lnTo>
                      <a:pt x="591867" y="1086838"/>
                    </a:lnTo>
                    <a:lnTo>
                      <a:pt x="598227" y="1103673"/>
                    </a:lnTo>
                    <a:lnTo>
                      <a:pt x="603952" y="1121461"/>
                    </a:lnTo>
                    <a:lnTo>
                      <a:pt x="609677" y="1140202"/>
                    </a:lnTo>
                    <a:lnTo>
                      <a:pt x="614447" y="1159260"/>
                    </a:lnTo>
                    <a:lnTo>
                      <a:pt x="619218" y="1179589"/>
                    </a:lnTo>
                    <a:lnTo>
                      <a:pt x="623670" y="1200553"/>
                    </a:lnTo>
                    <a:lnTo>
                      <a:pt x="627487" y="1221518"/>
                    </a:lnTo>
                    <a:lnTo>
                      <a:pt x="630667" y="1242799"/>
                    </a:lnTo>
                    <a:lnTo>
                      <a:pt x="634165" y="1264399"/>
                    </a:lnTo>
                    <a:lnTo>
                      <a:pt x="636710" y="1285681"/>
                    </a:lnTo>
                    <a:lnTo>
                      <a:pt x="639254" y="1306963"/>
                    </a:lnTo>
                    <a:lnTo>
                      <a:pt x="641798" y="1327927"/>
                    </a:lnTo>
                    <a:lnTo>
                      <a:pt x="643389" y="1348574"/>
                    </a:lnTo>
                    <a:lnTo>
                      <a:pt x="644979" y="1368903"/>
                    </a:lnTo>
                    <a:lnTo>
                      <a:pt x="647841" y="1407337"/>
                    </a:lnTo>
                    <a:lnTo>
                      <a:pt x="649431" y="1441960"/>
                    </a:lnTo>
                    <a:lnTo>
                      <a:pt x="650703" y="1471501"/>
                    </a:lnTo>
                    <a:lnTo>
                      <a:pt x="651021" y="1495641"/>
                    </a:lnTo>
                    <a:lnTo>
                      <a:pt x="645933" y="1500088"/>
                    </a:lnTo>
                    <a:lnTo>
                      <a:pt x="640526" y="1461971"/>
                    </a:lnTo>
                    <a:lnTo>
                      <a:pt x="635120" y="1423219"/>
                    </a:lnTo>
                    <a:lnTo>
                      <a:pt x="629713" y="1515335"/>
                    </a:lnTo>
                    <a:lnTo>
                      <a:pt x="623988" y="1520417"/>
                    </a:lnTo>
                    <a:lnTo>
                      <a:pt x="225488" y="1414008"/>
                    </a:lnTo>
                    <a:lnTo>
                      <a:pt x="154884" y="1399079"/>
                    </a:lnTo>
                    <a:lnTo>
                      <a:pt x="603316" y="1539476"/>
                    </a:lnTo>
                    <a:lnTo>
                      <a:pt x="319945" y="1798670"/>
                    </a:lnTo>
                    <a:lnTo>
                      <a:pt x="585824" y="1798670"/>
                    </a:lnTo>
                    <a:lnTo>
                      <a:pt x="752475" y="1798670"/>
                    </a:lnTo>
                    <a:lnTo>
                      <a:pt x="687596" y="2326906"/>
                    </a:lnTo>
                    <a:lnTo>
                      <a:pt x="595365" y="2326906"/>
                    </a:lnTo>
                    <a:lnTo>
                      <a:pt x="586778" y="1847904"/>
                    </a:lnTo>
                    <a:lnTo>
                      <a:pt x="581371" y="1857433"/>
                    </a:lnTo>
                    <a:lnTo>
                      <a:pt x="578509" y="1862516"/>
                    </a:lnTo>
                    <a:lnTo>
                      <a:pt x="575329" y="1866963"/>
                    </a:lnTo>
                    <a:lnTo>
                      <a:pt x="531758" y="2443162"/>
                    </a:lnTo>
                    <a:lnTo>
                      <a:pt x="415356" y="2443162"/>
                    </a:lnTo>
                    <a:lnTo>
                      <a:pt x="356837" y="1985125"/>
                    </a:lnTo>
                    <a:lnTo>
                      <a:pt x="349840" y="1985760"/>
                    </a:lnTo>
                    <a:lnTo>
                      <a:pt x="346024" y="1986078"/>
                    </a:lnTo>
                    <a:lnTo>
                      <a:pt x="342207" y="1986078"/>
                    </a:lnTo>
                    <a:lnTo>
                      <a:pt x="337437" y="1985760"/>
                    </a:lnTo>
                    <a:lnTo>
                      <a:pt x="332348" y="1985443"/>
                    </a:lnTo>
                    <a:lnTo>
                      <a:pt x="145661" y="1959078"/>
                    </a:lnTo>
                    <a:lnTo>
                      <a:pt x="141208" y="1957490"/>
                    </a:lnTo>
                    <a:lnTo>
                      <a:pt x="137074" y="1955267"/>
                    </a:lnTo>
                    <a:lnTo>
                      <a:pt x="133257" y="1952726"/>
                    </a:lnTo>
                    <a:lnTo>
                      <a:pt x="129441" y="1949867"/>
                    </a:lnTo>
                    <a:lnTo>
                      <a:pt x="125624" y="1946055"/>
                    </a:lnTo>
                    <a:lnTo>
                      <a:pt x="122126" y="1941926"/>
                    </a:lnTo>
                    <a:lnTo>
                      <a:pt x="119264" y="1937479"/>
                    </a:lnTo>
                    <a:lnTo>
                      <a:pt x="116401" y="1932397"/>
                    </a:lnTo>
                    <a:lnTo>
                      <a:pt x="113539" y="1927632"/>
                    </a:lnTo>
                    <a:lnTo>
                      <a:pt x="110995" y="1921914"/>
                    </a:lnTo>
                    <a:lnTo>
                      <a:pt x="108768" y="1916197"/>
                    </a:lnTo>
                    <a:lnTo>
                      <a:pt x="106542" y="1910162"/>
                    </a:lnTo>
                    <a:lnTo>
                      <a:pt x="102408" y="1897774"/>
                    </a:lnTo>
                    <a:lnTo>
                      <a:pt x="98909" y="1885068"/>
                    </a:lnTo>
                    <a:lnTo>
                      <a:pt x="96365" y="1872363"/>
                    </a:lnTo>
                    <a:lnTo>
                      <a:pt x="93503" y="1859339"/>
                    </a:lnTo>
                    <a:lnTo>
                      <a:pt x="90004" y="1836152"/>
                    </a:lnTo>
                    <a:lnTo>
                      <a:pt x="86824" y="1817728"/>
                    </a:lnTo>
                    <a:lnTo>
                      <a:pt x="85234" y="1811058"/>
                    </a:lnTo>
                    <a:lnTo>
                      <a:pt x="84280" y="1806293"/>
                    </a:lnTo>
                    <a:lnTo>
                      <a:pt x="83962" y="1800894"/>
                    </a:lnTo>
                    <a:lnTo>
                      <a:pt x="76965" y="1730695"/>
                    </a:lnTo>
                    <a:lnTo>
                      <a:pt x="69968" y="1653826"/>
                    </a:lnTo>
                    <a:lnTo>
                      <a:pt x="62017" y="1556628"/>
                    </a:lnTo>
                    <a:lnTo>
                      <a:pt x="52158" y="1552499"/>
                    </a:lnTo>
                    <a:lnTo>
                      <a:pt x="43571" y="1548687"/>
                    </a:lnTo>
                    <a:lnTo>
                      <a:pt x="35938" y="1545511"/>
                    </a:lnTo>
                    <a:lnTo>
                      <a:pt x="29895" y="1542017"/>
                    </a:lnTo>
                    <a:lnTo>
                      <a:pt x="25443" y="1538523"/>
                    </a:lnTo>
                    <a:lnTo>
                      <a:pt x="23535" y="1536617"/>
                    </a:lnTo>
                    <a:lnTo>
                      <a:pt x="21944" y="1535346"/>
                    </a:lnTo>
                    <a:lnTo>
                      <a:pt x="20990" y="1533758"/>
                    </a:lnTo>
                    <a:lnTo>
                      <a:pt x="20354" y="1532170"/>
                    </a:lnTo>
                    <a:lnTo>
                      <a:pt x="19718" y="1530582"/>
                    </a:lnTo>
                    <a:lnTo>
                      <a:pt x="20354" y="1529311"/>
                    </a:lnTo>
                    <a:lnTo>
                      <a:pt x="17492" y="1522641"/>
                    </a:lnTo>
                    <a:lnTo>
                      <a:pt x="15266" y="1515017"/>
                    </a:lnTo>
                    <a:lnTo>
                      <a:pt x="12721" y="1504853"/>
                    </a:lnTo>
                    <a:lnTo>
                      <a:pt x="10495" y="1493100"/>
                    </a:lnTo>
                    <a:lnTo>
                      <a:pt x="8269" y="1479759"/>
                    </a:lnTo>
                    <a:lnTo>
                      <a:pt x="6043" y="1465148"/>
                    </a:lnTo>
                    <a:lnTo>
                      <a:pt x="4134" y="1449583"/>
                    </a:lnTo>
                    <a:lnTo>
                      <a:pt x="2544" y="1432431"/>
                    </a:lnTo>
                    <a:lnTo>
                      <a:pt x="954" y="1414325"/>
                    </a:lnTo>
                    <a:lnTo>
                      <a:pt x="318" y="1395267"/>
                    </a:lnTo>
                    <a:lnTo>
                      <a:pt x="0" y="1375256"/>
                    </a:lnTo>
                    <a:lnTo>
                      <a:pt x="318" y="1354926"/>
                    </a:lnTo>
                    <a:lnTo>
                      <a:pt x="954" y="1333962"/>
                    </a:lnTo>
                    <a:lnTo>
                      <a:pt x="2544" y="1312363"/>
                    </a:lnTo>
                    <a:lnTo>
                      <a:pt x="4452" y="1290763"/>
                    </a:lnTo>
                    <a:lnTo>
                      <a:pt x="7315" y="1268846"/>
                    </a:lnTo>
                    <a:lnTo>
                      <a:pt x="11131" y="1246929"/>
                    </a:lnTo>
                    <a:lnTo>
                      <a:pt x="13357" y="1236447"/>
                    </a:lnTo>
                    <a:lnTo>
                      <a:pt x="15584" y="1225647"/>
                    </a:lnTo>
                    <a:lnTo>
                      <a:pt x="18446" y="1214847"/>
                    </a:lnTo>
                    <a:lnTo>
                      <a:pt x="21308" y="1204047"/>
                    </a:lnTo>
                    <a:lnTo>
                      <a:pt x="24489" y="1193248"/>
                    </a:lnTo>
                    <a:lnTo>
                      <a:pt x="27669" y="1183083"/>
                    </a:lnTo>
                    <a:lnTo>
                      <a:pt x="31486" y="1172601"/>
                    </a:lnTo>
                    <a:lnTo>
                      <a:pt x="35302" y="1162436"/>
                    </a:lnTo>
                    <a:lnTo>
                      <a:pt x="39436" y="1152272"/>
                    </a:lnTo>
                    <a:lnTo>
                      <a:pt x="43889" y="1142425"/>
                    </a:lnTo>
                    <a:lnTo>
                      <a:pt x="48978" y="1132578"/>
                    </a:lnTo>
                    <a:lnTo>
                      <a:pt x="54066" y="1123367"/>
                    </a:lnTo>
                    <a:lnTo>
                      <a:pt x="59473" y="1113838"/>
                    </a:lnTo>
                    <a:lnTo>
                      <a:pt x="64879" y="1104944"/>
                    </a:lnTo>
                    <a:lnTo>
                      <a:pt x="70922" y="1096050"/>
                    </a:lnTo>
                    <a:lnTo>
                      <a:pt x="77601" y="1087473"/>
                    </a:lnTo>
                    <a:lnTo>
                      <a:pt x="84280" y="1079215"/>
                    </a:lnTo>
                    <a:lnTo>
                      <a:pt x="91276" y="1071274"/>
                    </a:lnTo>
                    <a:lnTo>
                      <a:pt x="98591" y="1063968"/>
                    </a:lnTo>
                    <a:lnTo>
                      <a:pt x="106542" y="1056662"/>
                    </a:lnTo>
                    <a:lnTo>
                      <a:pt x="114811" y="1049674"/>
                    </a:lnTo>
                    <a:lnTo>
                      <a:pt x="123080" y="1043321"/>
                    </a:lnTo>
                    <a:lnTo>
                      <a:pt x="131985" y="1036651"/>
                    </a:lnTo>
                    <a:lnTo>
                      <a:pt x="141526" y="1031251"/>
                    </a:lnTo>
                    <a:lnTo>
                      <a:pt x="150749" y="1025851"/>
                    </a:lnTo>
                    <a:lnTo>
                      <a:pt x="160926" y="1021087"/>
                    </a:lnTo>
                    <a:lnTo>
                      <a:pt x="171740" y="1016322"/>
                    </a:lnTo>
                    <a:lnTo>
                      <a:pt x="182553" y="1012193"/>
                    </a:lnTo>
                    <a:lnTo>
                      <a:pt x="193684" y="1009016"/>
                    </a:lnTo>
                    <a:lnTo>
                      <a:pt x="205452" y="1005522"/>
                    </a:lnTo>
                    <a:lnTo>
                      <a:pt x="209904" y="1005522"/>
                    </a:lnTo>
                    <a:lnTo>
                      <a:pt x="218809" y="1005840"/>
                    </a:lnTo>
                    <a:lnTo>
                      <a:pt x="243298" y="1007428"/>
                    </a:lnTo>
                    <a:lnTo>
                      <a:pt x="280508" y="1009969"/>
                    </a:lnTo>
                    <a:lnTo>
                      <a:pt x="409313" y="1420361"/>
                    </a:lnTo>
                    <a:lnTo>
                      <a:pt x="397228" y="1297751"/>
                    </a:lnTo>
                    <a:lnTo>
                      <a:pt x="390867" y="1077309"/>
                    </a:lnTo>
                    <a:lnTo>
                      <a:pt x="382598" y="1056345"/>
                    </a:lnTo>
                    <a:lnTo>
                      <a:pt x="399136" y="1028392"/>
                    </a:lnTo>
                    <a:lnTo>
                      <a:pt x="436029" y="1028392"/>
                    </a:lnTo>
                    <a:lnTo>
                      <a:pt x="450976" y="1056345"/>
                    </a:lnTo>
                    <a:lnTo>
                      <a:pt x="443979" y="1081438"/>
                    </a:lnTo>
                    <a:lnTo>
                      <a:pt x="489141" y="1401937"/>
                    </a:lnTo>
                    <a:lnTo>
                      <a:pt x="481508" y="1015369"/>
                    </a:lnTo>
                    <a:lnTo>
                      <a:pt x="489459" y="1011875"/>
                    </a:lnTo>
                    <a:lnTo>
                      <a:pt x="495501" y="1009016"/>
                    </a:lnTo>
                    <a:lnTo>
                      <a:pt x="499000" y="1006793"/>
                    </a:lnTo>
                    <a:lnTo>
                      <a:pt x="499636" y="1005840"/>
                    </a:lnTo>
                    <a:lnTo>
                      <a:pt x="499954" y="1005522"/>
                    </a:lnTo>
                    <a:lnTo>
                      <a:pt x="505679" y="1004887"/>
                    </a:lnTo>
                    <a:close/>
                    <a:moveTo>
                      <a:pt x="2233205" y="1004887"/>
                    </a:moveTo>
                    <a:lnTo>
                      <a:pt x="2238276" y="1005205"/>
                    </a:lnTo>
                    <a:lnTo>
                      <a:pt x="2243665" y="1005522"/>
                    </a:lnTo>
                    <a:lnTo>
                      <a:pt x="2243665" y="1005840"/>
                    </a:lnTo>
                    <a:lnTo>
                      <a:pt x="2244299" y="1006793"/>
                    </a:lnTo>
                    <a:lnTo>
                      <a:pt x="2248102" y="1009016"/>
                    </a:lnTo>
                    <a:lnTo>
                      <a:pt x="2253808" y="1011875"/>
                    </a:lnTo>
                    <a:lnTo>
                      <a:pt x="2261732" y="1015369"/>
                    </a:lnTo>
                    <a:lnTo>
                      <a:pt x="2254441" y="1401937"/>
                    </a:lnTo>
                    <a:lnTo>
                      <a:pt x="2299133" y="1081438"/>
                    </a:lnTo>
                    <a:lnTo>
                      <a:pt x="2292160" y="1056345"/>
                    </a:lnTo>
                    <a:lnTo>
                      <a:pt x="2307374" y="1028392"/>
                    </a:lnTo>
                    <a:lnTo>
                      <a:pt x="2344142" y="1028392"/>
                    </a:lnTo>
                    <a:lnTo>
                      <a:pt x="2360307" y="1056345"/>
                    </a:lnTo>
                    <a:lnTo>
                      <a:pt x="2352066" y="1077309"/>
                    </a:lnTo>
                    <a:lnTo>
                      <a:pt x="2346044" y="1297751"/>
                    </a:lnTo>
                    <a:lnTo>
                      <a:pt x="2333682" y="1420361"/>
                    </a:lnTo>
                    <a:lnTo>
                      <a:pt x="2462052" y="1009969"/>
                    </a:lnTo>
                    <a:lnTo>
                      <a:pt x="2499137" y="1007428"/>
                    </a:lnTo>
                    <a:lnTo>
                      <a:pt x="2523860" y="1005840"/>
                    </a:lnTo>
                    <a:lnTo>
                      <a:pt x="2532735" y="1005522"/>
                    </a:lnTo>
                    <a:lnTo>
                      <a:pt x="2536855" y="1005522"/>
                    </a:lnTo>
                    <a:lnTo>
                      <a:pt x="2548266" y="1009016"/>
                    </a:lnTo>
                    <a:lnTo>
                      <a:pt x="2559677" y="1012193"/>
                    </a:lnTo>
                    <a:lnTo>
                      <a:pt x="2570453" y="1016322"/>
                    </a:lnTo>
                    <a:lnTo>
                      <a:pt x="2580913" y="1021087"/>
                    </a:lnTo>
                    <a:lnTo>
                      <a:pt x="2591056" y="1025851"/>
                    </a:lnTo>
                    <a:lnTo>
                      <a:pt x="2600882" y="1031251"/>
                    </a:lnTo>
                    <a:lnTo>
                      <a:pt x="2610391" y="1036651"/>
                    </a:lnTo>
                    <a:lnTo>
                      <a:pt x="2618949" y="1043321"/>
                    </a:lnTo>
                    <a:lnTo>
                      <a:pt x="2627507" y="1049674"/>
                    </a:lnTo>
                    <a:lnTo>
                      <a:pt x="2635431" y="1056662"/>
                    </a:lnTo>
                    <a:lnTo>
                      <a:pt x="2643355" y="1063968"/>
                    </a:lnTo>
                    <a:lnTo>
                      <a:pt x="2650962" y="1071274"/>
                    </a:lnTo>
                    <a:lnTo>
                      <a:pt x="2657618" y="1079215"/>
                    </a:lnTo>
                    <a:lnTo>
                      <a:pt x="2664274" y="1087473"/>
                    </a:lnTo>
                    <a:lnTo>
                      <a:pt x="2670614" y="1096050"/>
                    </a:lnTo>
                    <a:lnTo>
                      <a:pt x="2676636" y="1104944"/>
                    </a:lnTo>
                    <a:lnTo>
                      <a:pt x="2682341" y="1113838"/>
                    </a:lnTo>
                    <a:lnTo>
                      <a:pt x="2688047" y="1123367"/>
                    </a:lnTo>
                    <a:lnTo>
                      <a:pt x="2692801" y="1132578"/>
                    </a:lnTo>
                    <a:lnTo>
                      <a:pt x="2697872" y="1142425"/>
                    </a:lnTo>
                    <a:lnTo>
                      <a:pt x="2702310" y="1152272"/>
                    </a:lnTo>
                    <a:lnTo>
                      <a:pt x="2706430" y="1162436"/>
                    </a:lnTo>
                    <a:lnTo>
                      <a:pt x="2710551" y="1172601"/>
                    </a:lnTo>
                    <a:lnTo>
                      <a:pt x="2714037" y="1183083"/>
                    </a:lnTo>
                    <a:lnTo>
                      <a:pt x="2717207" y="1193248"/>
                    </a:lnTo>
                    <a:lnTo>
                      <a:pt x="2720694" y="1204047"/>
                    </a:lnTo>
                    <a:lnTo>
                      <a:pt x="2723229" y="1214847"/>
                    </a:lnTo>
                    <a:lnTo>
                      <a:pt x="2726082" y="1225647"/>
                    </a:lnTo>
                    <a:lnTo>
                      <a:pt x="2728618" y="1236447"/>
                    </a:lnTo>
                    <a:lnTo>
                      <a:pt x="2730836" y="1246929"/>
                    </a:lnTo>
                    <a:lnTo>
                      <a:pt x="2734640" y="1268846"/>
                    </a:lnTo>
                    <a:lnTo>
                      <a:pt x="2737176" y="1290763"/>
                    </a:lnTo>
                    <a:lnTo>
                      <a:pt x="2739394" y="1312363"/>
                    </a:lnTo>
                    <a:lnTo>
                      <a:pt x="2740979" y="1333962"/>
                    </a:lnTo>
                    <a:lnTo>
                      <a:pt x="2741613" y="1354926"/>
                    </a:lnTo>
                    <a:lnTo>
                      <a:pt x="2741613" y="1375256"/>
                    </a:lnTo>
                    <a:lnTo>
                      <a:pt x="2741296" y="1395267"/>
                    </a:lnTo>
                    <a:lnTo>
                      <a:pt x="2740662" y="1414325"/>
                    </a:lnTo>
                    <a:lnTo>
                      <a:pt x="2739394" y="1432431"/>
                    </a:lnTo>
                    <a:lnTo>
                      <a:pt x="2737493" y="1449583"/>
                    </a:lnTo>
                    <a:lnTo>
                      <a:pt x="2735591" y="1465148"/>
                    </a:lnTo>
                    <a:lnTo>
                      <a:pt x="2733689" y="1479759"/>
                    </a:lnTo>
                    <a:lnTo>
                      <a:pt x="2731470" y="1493100"/>
                    </a:lnTo>
                    <a:lnTo>
                      <a:pt x="2728935" y="1504853"/>
                    </a:lnTo>
                    <a:lnTo>
                      <a:pt x="2726716" y="1515017"/>
                    </a:lnTo>
                    <a:lnTo>
                      <a:pt x="2724180" y="1522641"/>
                    </a:lnTo>
                    <a:lnTo>
                      <a:pt x="2721962" y="1529311"/>
                    </a:lnTo>
                    <a:lnTo>
                      <a:pt x="2721962" y="1530582"/>
                    </a:lnTo>
                    <a:lnTo>
                      <a:pt x="2721328" y="1532170"/>
                    </a:lnTo>
                    <a:lnTo>
                      <a:pt x="2720694" y="1533758"/>
                    </a:lnTo>
                    <a:lnTo>
                      <a:pt x="2719426" y="1535346"/>
                    </a:lnTo>
                    <a:lnTo>
                      <a:pt x="2718158" y="1536617"/>
                    </a:lnTo>
                    <a:lnTo>
                      <a:pt x="2716573" y="1538523"/>
                    </a:lnTo>
                    <a:lnTo>
                      <a:pt x="2711819" y="1542017"/>
                    </a:lnTo>
                    <a:lnTo>
                      <a:pt x="2705796" y="1545511"/>
                    </a:lnTo>
                    <a:lnTo>
                      <a:pt x="2698506" y="1548687"/>
                    </a:lnTo>
                    <a:lnTo>
                      <a:pt x="2689948" y="1552499"/>
                    </a:lnTo>
                    <a:lnTo>
                      <a:pt x="2680122" y="1556628"/>
                    </a:lnTo>
                    <a:lnTo>
                      <a:pt x="2671881" y="1653826"/>
                    </a:lnTo>
                    <a:lnTo>
                      <a:pt x="2664908" y="1730695"/>
                    </a:lnTo>
                    <a:lnTo>
                      <a:pt x="2657935" y="1800894"/>
                    </a:lnTo>
                    <a:lnTo>
                      <a:pt x="2657618" y="1806293"/>
                    </a:lnTo>
                    <a:lnTo>
                      <a:pt x="2656350" y="1811058"/>
                    </a:lnTo>
                    <a:lnTo>
                      <a:pt x="2655399" y="1817728"/>
                    </a:lnTo>
                    <a:lnTo>
                      <a:pt x="2652230" y="1836152"/>
                    </a:lnTo>
                    <a:lnTo>
                      <a:pt x="2648109" y="1859339"/>
                    </a:lnTo>
                    <a:lnTo>
                      <a:pt x="2645890" y="1872363"/>
                    </a:lnTo>
                    <a:lnTo>
                      <a:pt x="2643038" y="1885068"/>
                    </a:lnTo>
                    <a:lnTo>
                      <a:pt x="2639551" y="1897774"/>
                    </a:lnTo>
                    <a:lnTo>
                      <a:pt x="2635431" y="1910162"/>
                    </a:lnTo>
                    <a:lnTo>
                      <a:pt x="2633529" y="1916197"/>
                    </a:lnTo>
                    <a:lnTo>
                      <a:pt x="2630993" y="1921914"/>
                    </a:lnTo>
                    <a:lnTo>
                      <a:pt x="2628458" y="1927632"/>
                    </a:lnTo>
                    <a:lnTo>
                      <a:pt x="2625605" y="1932397"/>
                    </a:lnTo>
                    <a:lnTo>
                      <a:pt x="2622752" y="1937479"/>
                    </a:lnTo>
                    <a:lnTo>
                      <a:pt x="2619583" y="1941926"/>
                    </a:lnTo>
                    <a:lnTo>
                      <a:pt x="2616413" y="1946055"/>
                    </a:lnTo>
                    <a:lnTo>
                      <a:pt x="2612926" y="1949867"/>
                    </a:lnTo>
                    <a:lnTo>
                      <a:pt x="2609123" y="1952726"/>
                    </a:lnTo>
                    <a:lnTo>
                      <a:pt x="2605002" y="1955267"/>
                    </a:lnTo>
                    <a:lnTo>
                      <a:pt x="2600882" y="1957490"/>
                    </a:lnTo>
                    <a:lnTo>
                      <a:pt x="2596444" y="1959078"/>
                    </a:lnTo>
                    <a:lnTo>
                      <a:pt x="2410704" y="1985443"/>
                    </a:lnTo>
                    <a:lnTo>
                      <a:pt x="2405633" y="1985760"/>
                    </a:lnTo>
                    <a:lnTo>
                      <a:pt x="2400561" y="1986078"/>
                    </a:lnTo>
                    <a:lnTo>
                      <a:pt x="2397075" y="1986078"/>
                    </a:lnTo>
                    <a:lnTo>
                      <a:pt x="2393271" y="1985760"/>
                    </a:lnTo>
                    <a:lnTo>
                      <a:pt x="2385981" y="1985125"/>
                    </a:lnTo>
                    <a:lnTo>
                      <a:pt x="2327660" y="2443162"/>
                    </a:lnTo>
                    <a:lnTo>
                      <a:pt x="2211651" y="2443162"/>
                    </a:lnTo>
                    <a:lnTo>
                      <a:pt x="2168545" y="1866963"/>
                    </a:lnTo>
                    <a:lnTo>
                      <a:pt x="2165375" y="1862516"/>
                    </a:lnTo>
                    <a:lnTo>
                      <a:pt x="2162522" y="1857433"/>
                    </a:lnTo>
                    <a:lnTo>
                      <a:pt x="2156817" y="1847904"/>
                    </a:lnTo>
                    <a:lnTo>
                      <a:pt x="2148576" y="2326906"/>
                    </a:lnTo>
                    <a:lnTo>
                      <a:pt x="2063630" y="2320235"/>
                    </a:lnTo>
                    <a:lnTo>
                      <a:pt x="1992313" y="1798670"/>
                    </a:lnTo>
                    <a:lnTo>
                      <a:pt x="2157768" y="1798670"/>
                    </a:lnTo>
                    <a:lnTo>
                      <a:pt x="2443668" y="1798670"/>
                    </a:lnTo>
                    <a:lnTo>
                      <a:pt x="2170129" y="1529946"/>
                    </a:lnTo>
                    <a:lnTo>
                      <a:pt x="2587569" y="1399079"/>
                    </a:lnTo>
                    <a:lnTo>
                      <a:pt x="2517204" y="1414008"/>
                    </a:lnTo>
                    <a:lnTo>
                      <a:pt x="2151746" y="1511841"/>
                    </a:lnTo>
                    <a:lnTo>
                      <a:pt x="2111808" y="1472771"/>
                    </a:lnTo>
                    <a:lnTo>
                      <a:pt x="2108956" y="1423219"/>
                    </a:lnTo>
                    <a:lnTo>
                      <a:pt x="2103250" y="1464513"/>
                    </a:lnTo>
                    <a:lnTo>
                      <a:pt x="2093741" y="1455301"/>
                    </a:lnTo>
                    <a:lnTo>
                      <a:pt x="2095009" y="1426078"/>
                    </a:lnTo>
                    <a:lnTo>
                      <a:pt x="2096911" y="1393361"/>
                    </a:lnTo>
                    <a:lnTo>
                      <a:pt x="2099447" y="1358103"/>
                    </a:lnTo>
                    <a:lnTo>
                      <a:pt x="2103250" y="1320621"/>
                    </a:lnTo>
                    <a:lnTo>
                      <a:pt x="2105152" y="1301563"/>
                    </a:lnTo>
                    <a:lnTo>
                      <a:pt x="2107371" y="1282504"/>
                    </a:lnTo>
                    <a:lnTo>
                      <a:pt x="2109906" y="1262811"/>
                    </a:lnTo>
                    <a:lnTo>
                      <a:pt x="2113076" y="1243752"/>
                    </a:lnTo>
                    <a:lnTo>
                      <a:pt x="2115929" y="1224059"/>
                    </a:lnTo>
                    <a:lnTo>
                      <a:pt x="2119415" y="1205318"/>
                    </a:lnTo>
                    <a:lnTo>
                      <a:pt x="2123219" y="1186577"/>
                    </a:lnTo>
                    <a:lnTo>
                      <a:pt x="2127339" y="1168154"/>
                    </a:lnTo>
                    <a:lnTo>
                      <a:pt x="2131777" y="1150366"/>
                    </a:lnTo>
                    <a:lnTo>
                      <a:pt x="2136214" y="1133214"/>
                    </a:lnTo>
                    <a:lnTo>
                      <a:pt x="2140969" y="1116379"/>
                    </a:lnTo>
                    <a:lnTo>
                      <a:pt x="2146674" y="1100497"/>
                    </a:lnTo>
                    <a:lnTo>
                      <a:pt x="2152379" y="1085568"/>
                    </a:lnTo>
                    <a:lnTo>
                      <a:pt x="2158719" y="1071274"/>
                    </a:lnTo>
                    <a:lnTo>
                      <a:pt x="2165058" y="1058568"/>
                    </a:lnTo>
                    <a:lnTo>
                      <a:pt x="2168545" y="1052533"/>
                    </a:lnTo>
                    <a:lnTo>
                      <a:pt x="2172031" y="1046815"/>
                    </a:lnTo>
                    <a:lnTo>
                      <a:pt x="2175518" y="1041416"/>
                    </a:lnTo>
                    <a:lnTo>
                      <a:pt x="2179321" y="1036333"/>
                    </a:lnTo>
                    <a:lnTo>
                      <a:pt x="2183125" y="1031569"/>
                    </a:lnTo>
                    <a:lnTo>
                      <a:pt x="2187245" y="1027122"/>
                    </a:lnTo>
                    <a:lnTo>
                      <a:pt x="2191366" y="1023310"/>
                    </a:lnTo>
                    <a:lnTo>
                      <a:pt x="2195486" y="1019498"/>
                    </a:lnTo>
                    <a:lnTo>
                      <a:pt x="2199607" y="1016004"/>
                    </a:lnTo>
                    <a:lnTo>
                      <a:pt x="2204044" y="1013146"/>
                    </a:lnTo>
                    <a:lnTo>
                      <a:pt x="2208799" y="1010922"/>
                    </a:lnTo>
                    <a:lnTo>
                      <a:pt x="2213236" y="1008699"/>
                    </a:lnTo>
                    <a:lnTo>
                      <a:pt x="2217991" y="1007111"/>
                    </a:lnTo>
                    <a:lnTo>
                      <a:pt x="2223062" y="1005840"/>
                    </a:lnTo>
                    <a:lnTo>
                      <a:pt x="2227817" y="1005205"/>
                    </a:lnTo>
                    <a:lnTo>
                      <a:pt x="2233205" y="1004887"/>
                    </a:lnTo>
                    <a:close/>
                    <a:moveTo>
                      <a:pt x="1560668" y="914401"/>
                    </a:moveTo>
                    <a:lnTo>
                      <a:pt x="1571788" y="914401"/>
                    </a:lnTo>
                    <a:lnTo>
                      <a:pt x="1582591" y="915671"/>
                    </a:lnTo>
                    <a:lnTo>
                      <a:pt x="1594029" y="917258"/>
                    </a:lnTo>
                    <a:lnTo>
                      <a:pt x="1604514" y="919480"/>
                    </a:lnTo>
                    <a:lnTo>
                      <a:pt x="1615317" y="922021"/>
                    </a:lnTo>
                    <a:lnTo>
                      <a:pt x="1625802" y="925196"/>
                    </a:lnTo>
                    <a:lnTo>
                      <a:pt x="1636287" y="928688"/>
                    </a:lnTo>
                    <a:lnTo>
                      <a:pt x="1646772" y="933133"/>
                    </a:lnTo>
                    <a:lnTo>
                      <a:pt x="1656939" y="937261"/>
                    </a:lnTo>
                    <a:lnTo>
                      <a:pt x="1666788" y="942023"/>
                    </a:lnTo>
                    <a:lnTo>
                      <a:pt x="1676638" y="946786"/>
                    </a:lnTo>
                    <a:lnTo>
                      <a:pt x="1686487" y="952183"/>
                    </a:lnTo>
                    <a:lnTo>
                      <a:pt x="1695384" y="957263"/>
                    </a:lnTo>
                    <a:lnTo>
                      <a:pt x="1704598" y="962978"/>
                    </a:lnTo>
                    <a:lnTo>
                      <a:pt x="1712859" y="968693"/>
                    </a:lnTo>
                    <a:lnTo>
                      <a:pt x="1721120" y="974726"/>
                    </a:lnTo>
                    <a:lnTo>
                      <a:pt x="1729063" y="980441"/>
                    </a:lnTo>
                    <a:lnTo>
                      <a:pt x="1736371" y="986473"/>
                    </a:lnTo>
                    <a:lnTo>
                      <a:pt x="1750033" y="997586"/>
                    </a:lnTo>
                    <a:lnTo>
                      <a:pt x="1762106" y="1008698"/>
                    </a:lnTo>
                    <a:lnTo>
                      <a:pt x="1771956" y="1018858"/>
                    </a:lnTo>
                    <a:lnTo>
                      <a:pt x="1779264" y="1027748"/>
                    </a:lnTo>
                    <a:lnTo>
                      <a:pt x="1782441" y="1031558"/>
                    </a:lnTo>
                    <a:lnTo>
                      <a:pt x="1784665" y="1034733"/>
                    </a:lnTo>
                    <a:lnTo>
                      <a:pt x="1786254" y="1037908"/>
                    </a:lnTo>
                    <a:lnTo>
                      <a:pt x="1787207" y="1040448"/>
                    </a:lnTo>
                    <a:lnTo>
                      <a:pt x="1788160" y="1045845"/>
                    </a:lnTo>
                    <a:lnTo>
                      <a:pt x="1788478" y="1053783"/>
                    </a:lnTo>
                    <a:lnTo>
                      <a:pt x="1789113" y="1076643"/>
                    </a:lnTo>
                    <a:lnTo>
                      <a:pt x="1789113" y="1107440"/>
                    </a:lnTo>
                    <a:lnTo>
                      <a:pt x="1788478" y="1144588"/>
                    </a:lnTo>
                    <a:lnTo>
                      <a:pt x="1787525" y="1187133"/>
                    </a:lnTo>
                    <a:lnTo>
                      <a:pt x="1786254" y="1233488"/>
                    </a:lnTo>
                    <a:lnTo>
                      <a:pt x="1784347" y="1282383"/>
                    </a:lnTo>
                    <a:lnTo>
                      <a:pt x="1782123" y="1331913"/>
                    </a:lnTo>
                    <a:lnTo>
                      <a:pt x="1672507" y="1331913"/>
                    </a:lnTo>
                    <a:lnTo>
                      <a:pt x="1674096" y="1293813"/>
                    </a:lnTo>
                    <a:lnTo>
                      <a:pt x="1674732" y="1258253"/>
                    </a:lnTo>
                    <a:lnTo>
                      <a:pt x="1675685" y="1225550"/>
                    </a:lnTo>
                    <a:lnTo>
                      <a:pt x="1676002" y="1197293"/>
                    </a:lnTo>
                    <a:lnTo>
                      <a:pt x="1675685" y="1174115"/>
                    </a:lnTo>
                    <a:lnTo>
                      <a:pt x="1674732" y="1156970"/>
                    </a:lnTo>
                    <a:lnTo>
                      <a:pt x="1674096" y="1150938"/>
                    </a:lnTo>
                    <a:lnTo>
                      <a:pt x="1673143" y="1147445"/>
                    </a:lnTo>
                    <a:lnTo>
                      <a:pt x="1672825" y="1145858"/>
                    </a:lnTo>
                    <a:lnTo>
                      <a:pt x="1672507" y="1144905"/>
                    </a:lnTo>
                    <a:lnTo>
                      <a:pt x="1672190" y="1144905"/>
                    </a:lnTo>
                    <a:lnTo>
                      <a:pt x="1671237" y="1145540"/>
                    </a:lnTo>
                    <a:lnTo>
                      <a:pt x="1669648" y="1147445"/>
                    </a:lnTo>
                    <a:lnTo>
                      <a:pt x="1668059" y="1149668"/>
                    </a:lnTo>
                    <a:lnTo>
                      <a:pt x="1666471" y="1151890"/>
                    </a:lnTo>
                    <a:lnTo>
                      <a:pt x="1654079" y="1331913"/>
                    </a:lnTo>
                    <a:lnTo>
                      <a:pt x="1602608" y="1331913"/>
                    </a:lnTo>
                    <a:lnTo>
                      <a:pt x="1602290" y="1283335"/>
                    </a:lnTo>
                    <a:lnTo>
                      <a:pt x="1598477" y="1283653"/>
                    </a:lnTo>
                    <a:lnTo>
                      <a:pt x="1586721" y="1284605"/>
                    </a:lnTo>
                    <a:lnTo>
                      <a:pt x="1568293" y="1285240"/>
                    </a:lnTo>
                    <a:lnTo>
                      <a:pt x="1556537" y="1285558"/>
                    </a:lnTo>
                    <a:lnTo>
                      <a:pt x="1543828" y="1285558"/>
                    </a:lnTo>
                    <a:lnTo>
                      <a:pt x="1529213" y="1285240"/>
                    </a:lnTo>
                    <a:lnTo>
                      <a:pt x="1513009" y="1284605"/>
                    </a:lnTo>
                    <a:lnTo>
                      <a:pt x="1496169" y="1283653"/>
                    </a:lnTo>
                    <a:lnTo>
                      <a:pt x="1477741" y="1282383"/>
                    </a:lnTo>
                    <a:lnTo>
                      <a:pt x="1457724" y="1280478"/>
                    </a:lnTo>
                    <a:lnTo>
                      <a:pt x="1437390" y="1277620"/>
                    </a:lnTo>
                    <a:lnTo>
                      <a:pt x="1415467" y="1274763"/>
                    </a:lnTo>
                    <a:lnTo>
                      <a:pt x="1392908" y="1270953"/>
                    </a:lnTo>
                    <a:lnTo>
                      <a:pt x="1381787" y="1268730"/>
                    </a:lnTo>
                    <a:lnTo>
                      <a:pt x="1370349" y="1266508"/>
                    </a:lnTo>
                    <a:lnTo>
                      <a:pt x="1359547" y="1263968"/>
                    </a:lnTo>
                    <a:lnTo>
                      <a:pt x="1348426" y="1261110"/>
                    </a:lnTo>
                    <a:lnTo>
                      <a:pt x="1328092" y="1254760"/>
                    </a:lnTo>
                    <a:lnTo>
                      <a:pt x="1308710" y="1248410"/>
                    </a:lnTo>
                    <a:lnTo>
                      <a:pt x="1290282" y="1241743"/>
                    </a:lnTo>
                    <a:lnTo>
                      <a:pt x="1273443" y="1234440"/>
                    </a:lnTo>
                    <a:lnTo>
                      <a:pt x="1257556" y="1227455"/>
                    </a:lnTo>
                    <a:lnTo>
                      <a:pt x="1243259" y="1220153"/>
                    </a:lnTo>
                    <a:lnTo>
                      <a:pt x="1229914" y="1213485"/>
                    </a:lnTo>
                    <a:lnTo>
                      <a:pt x="1218794" y="1207135"/>
                    </a:lnTo>
                    <a:lnTo>
                      <a:pt x="1208626" y="1201103"/>
                    </a:lnTo>
                    <a:lnTo>
                      <a:pt x="1200366" y="1196340"/>
                    </a:lnTo>
                    <a:lnTo>
                      <a:pt x="1189245" y="1188720"/>
                    </a:lnTo>
                    <a:lnTo>
                      <a:pt x="1185115" y="1186180"/>
                    </a:lnTo>
                    <a:lnTo>
                      <a:pt x="1204814" y="1331913"/>
                    </a:lnTo>
                    <a:lnTo>
                      <a:pt x="1152071" y="1331913"/>
                    </a:lnTo>
                    <a:lnTo>
                      <a:pt x="1149529" y="1296670"/>
                    </a:lnTo>
                    <a:lnTo>
                      <a:pt x="1143810" y="1297305"/>
                    </a:lnTo>
                    <a:lnTo>
                      <a:pt x="1135549" y="1299210"/>
                    </a:lnTo>
                    <a:lnTo>
                      <a:pt x="1112355" y="1303655"/>
                    </a:lnTo>
                    <a:lnTo>
                      <a:pt x="1082489" y="1309688"/>
                    </a:lnTo>
                    <a:lnTo>
                      <a:pt x="1066285" y="1313180"/>
                    </a:lnTo>
                    <a:lnTo>
                      <a:pt x="1049445" y="1316038"/>
                    </a:lnTo>
                    <a:lnTo>
                      <a:pt x="1032606" y="1318895"/>
                    </a:lnTo>
                    <a:lnTo>
                      <a:pt x="1015766" y="1321118"/>
                    </a:lnTo>
                    <a:lnTo>
                      <a:pt x="999880" y="1322388"/>
                    </a:lnTo>
                    <a:lnTo>
                      <a:pt x="984629" y="1323658"/>
                    </a:lnTo>
                    <a:lnTo>
                      <a:pt x="977639" y="1323658"/>
                    </a:lnTo>
                    <a:lnTo>
                      <a:pt x="970649" y="1323658"/>
                    </a:lnTo>
                    <a:lnTo>
                      <a:pt x="964295" y="1323340"/>
                    </a:lnTo>
                    <a:lnTo>
                      <a:pt x="958575" y="1323023"/>
                    </a:lnTo>
                    <a:lnTo>
                      <a:pt x="953174" y="1322070"/>
                    </a:lnTo>
                    <a:lnTo>
                      <a:pt x="948090" y="1320483"/>
                    </a:lnTo>
                    <a:lnTo>
                      <a:pt x="943960" y="1319213"/>
                    </a:lnTo>
                    <a:lnTo>
                      <a:pt x="940783" y="1317625"/>
                    </a:lnTo>
                    <a:lnTo>
                      <a:pt x="934746" y="1305560"/>
                    </a:lnTo>
                    <a:lnTo>
                      <a:pt x="928709" y="1295083"/>
                    </a:lnTo>
                    <a:lnTo>
                      <a:pt x="917271" y="1275398"/>
                    </a:lnTo>
                    <a:lnTo>
                      <a:pt x="912505" y="1266508"/>
                    </a:lnTo>
                    <a:lnTo>
                      <a:pt x="908057" y="1257935"/>
                    </a:lnTo>
                    <a:lnTo>
                      <a:pt x="904244" y="1249680"/>
                    </a:lnTo>
                    <a:lnTo>
                      <a:pt x="902338" y="1244918"/>
                    </a:lnTo>
                    <a:lnTo>
                      <a:pt x="901067" y="1240790"/>
                    </a:lnTo>
                    <a:lnTo>
                      <a:pt x="900114" y="1236663"/>
                    </a:lnTo>
                    <a:lnTo>
                      <a:pt x="899161" y="1232535"/>
                    </a:lnTo>
                    <a:lnTo>
                      <a:pt x="898843" y="1228408"/>
                    </a:lnTo>
                    <a:lnTo>
                      <a:pt x="898525" y="1223963"/>
                    </a:lnTo>
                    <a:lnTo>
                      <a:pt x="898843" y="1219835"/>
                    </a:lnTo>
                    <a:lnTo>
                      <a:pt x="899161" y="1215390"/>
                    </a:lnTo>
                    <a:lnTo>
                      <a:pt x="900431" y="1210628"/>
                    </a:lnTo>
                    <a:lnTo>
                      <a:pt x="901385" y="1205865"/>
                    </a:lnTo>
                    <a:lnTo>
                      <a:pt x="903291" y="1201103"/>
                    </a:lnTo>
                    <a:lnTo>
                      <a:pt x="905197" y="1195705"/>
                    </a:lnTo>
                    <a:lnTo>
                      <a:pt x="908057" y="1190943"/>
                    </a:lnTo>
                    <a:lnTo>
                      <a:pt x="910916" y="1185228"/>
                    </a:lnTo>
                    <a:lnTo>
                      <a:pt x="914729" y="1179513"/>
                    </a:lnTo>
                    <a:lnTo>
                      <a:pt x="918542" y="1173480"/>
                    </a:lnTo>
                    <a:lnTo>
                      <a:pt x="922990" y="1167765"/>
                    </a:lnTo>
                    <a:lnTo>
                      <a:pt x="928391" y="1161098"/>
                    </a:lnTo>
                    <a:lnTo>
                      <a:pt x="939512" y="1146810"/>
                    </a:lnTo>
                    <a:lnTo>
                      <a:pt x="949361" y="1133793"/>
                    </a:lnTo>
                    <a:lnTo>
                      <a:pt x="967154" y="1109345"/>
                    </a:lnTo>
                    <a:lnTo>
                      <a:pt x="976050" y="1096963"/>
                    </a:lnTo>
                    <a:lnTo>
                      <a:pt x="985900" y="1084580"/>
                    </a:lnTo>
                    <a:lnTo>
                      <a:pt x="997338" y="1070928"/>
                    </a:lnTo>
                    <a:lnTo>
                      <a:pt x="1004328" y="1063943"/>
                    </a:lnTo>
                    <a:lnTo>
                      <a:pt x="1011318" y="1056323"/>
                    </a:lnTo>
                    <a:lnTo>
                      <a:pt x="1017673" y="1045528"/>
                    </a:lnTo>
                    <a:lnTo>
                      <a:pt x="1024663" y="1035368"/>
                    </a:lnTo>
                    <a:lnTo>
                      <a:pt x="1031335" y="1025525"/>
                    </a:lnTo>
                    <a:lnTo>
                      <a:pt x="1038007" y="1016318"/>
                    </a:lnTo>
                    <a:lnTo>
                      <a:pt x="1044997" y="1008063"/>
                    </a:lnTo>
                    <a:lnTo>
                      <a:pt x="1051669" y="1000443"/>
                    </a:lnTo>
                    <a:lnTo>
                      <a:pt x="1058659" y="993141"/>
                    </a:lnTo>
                    <a:lnTo>
                      <a:pt x="1065967" y="986473"/>
                    </a:lnTo>
                    <a:lnTo>
                      <a:pt x="1073593" y="980123"/>
                    </a:lnTo>
                    <a:lnTo>
                      <a:pt x="1080583" y="974091"/>
                    </a:lnTo>
                    <a:lnTo>
                      <a:pt x="1088208" y="968693"/>
                    </a:lnTo>
                    <a:lnTo>
                      <a:pt x="1096151" y="963931"/>
                    </a:lnTo>
                    <a:lnTo>
                      <a:pt x="1104094" y="959168"/>
                    </a:lnTo>
                    <a:lnTo>
                      <a:pt x="1111720" y="954723"/>
                    </a:lnTo>
                    <a:lnTo>
                      <a:pt x="1119663" y="950913"/>
                    </a:lnTo>
                    <a:lnTo>
                      <a:pt x="1127924" y="947738"/>
                    </a:lnTo>
                    <a:lnTo>
                      <a:pt x="1136185" y="944246"/>
                    </a:lnTo>
                    <a:lnTo>
                      <a:pt x="1145081" y="941388"/>
                    </a:lnTo>
                    <a:lnTo>
                      <a:pt x="1153660" y="938531"/>
                    </a:lnTo>
                    <a:lnTo>
                      <a:pt x="1162238" y="935991"/>
                    </a:lnTo>
                    <a:lnTo>
                      <a:pt x="1171452" y="933768"/>
                    </a:lnTo>
                    <a:lnTo>
                      <a:pt x="1180349" y="931863"/>
                    </a:lnTo>
                    <a:lnTo>
                      <a:pt x="1199412" y="928053"/>
                    </a:lnTo>
                    <a:lnTo>
                      <a:pt x="1218794" y="924561"/>
                    </a:lnTo>
                    <a:lnTo>
                      <a:pt x="1239128" y="921703"/>
                    </a:lnTo>
                    <a:lnTo>
                      <a:pt x="1282021" y="915988"/>
                    </a:lnTo>
                    <a:lnTo>
                      <a:pt x="1284881" y="915671"/>
                    </a:lnTo>
                    <a:lnTo>
                      <a:pt x="1287740" y="915671"/>
                    </a:lnTo>
                    <a:lnTo>
                      <a:pt x="1292824" y="915671"/>
                    </a:lnTo>
                    <a:lnTo>
                      <a:pt x="1366537" y="1187768"/>
                    </a:lnTo>
                    <a:lnTo>
                      <a:pt x="1368125" y="1176973"/>
                    </a:lnTo>
                    <a:lnTo>
                      <a:pt x="1393226" y="990283"/>
                    </a:lnTo>
                    <a:lnTo>
                      <a:pt x="1386236" y="972186"/>
                    </a:lnTo>
                    <a:lnTo>
                      <a:pt x="1400216" y="947738"/>
                    </a:lnTo>
                    <a:lnTo>
                      <a:pt x="1432306" y="947421"/>
                    </a:lnTo>
                    <a:lnTo>
                      <a:pt x="1445968" y="972186"/>
                    </a:lnTo>
                    <a:lnTo>
                      <a:pt x="1439614" y="993776"/>
                    </a:lnTo>
                    <a:lnTo>
                      <a:pt x="1462490" y="1190943"/>
                    </a:lnTo>
                    <a:lnTo>
                      <a:pt x="1522858" y="924243"/>
                    </a:lnTo>
                    <a:lnTo>
                      <a:pt x="1529530" y="921386"/>
                    </a:lnTo>
                    <a:lnTo>
                      <a:pt x="1534932" y="918846"/>
                    </a:lnTo>
                    <a:lnTo>
                      <a:pt x="1537791" y="916940"/>
                    </a:lnTo>
                    <a:lnTo>
                      <a:pt x="1538427" y="915988"/>
                    </a:lnTo>
                    <a:lnTo>
                      <a:pt x="1549865" y="915036"/>
                    </a:lnTo>
                    <a:lnTo>
                      <a:pt x="1560668" y="914401"/>
                    </a:lnTo>
                    <a:close/>
                    <a:moveTo>
                      <a:pt x="170497" y="661035"/>
                    </a:moveTo>
                    <a:lnTo>
                      <a:pt x="168576" y="681657"/>
                    </a:lnTo>
                    <a:lnTo>
                      <a:pt x="168275" y="683619"/>
                    </a:lnTo>
                    <a:lnTo>
                      <a:pt x="167640" y="691889"/>
                    </a:lnTo>
                    <a:lnTo>
                      <a:pt x="167640" y="695282"/>
                    </a:lnTo>
                    <a:lnTo>
                      <a:pt x="167322" y="700477"/>
                    </a:lnTo>
                    <a:lnTo>
                      <a:pt x="167640" y="700795"/>
                    </a:lnTo>
                    <a:lnTo>
                      <a:pt x="167640" y="695282"/>
                    </a:lnTo>
                    <a:lnTo>
                      <a:pt x="168275" y="684891"/>
                    </a:lnTo>
                    <a:lnTo>
                      <a:pt x="168576" y="681657"/>
                    </a:lnTo>
                    <a:lnTo>
                      <a:pt x="169545" y="675349"/>
                    </a:lnTo>
                    <a:lnTo>
                      <a:pt x="170497" y="668033"/>
                    </a:lnTo>
                    <a:lnTo>
                      <a:pt x="170497" y="664534"/>
                    </a:lnTo>
                    <a:lnTo>
                      <a:pt x="170497" y="661035"/>
                    </a:lnTo>
                    <a:close/>
                    <a:moveTo>
                      <a:pt x="2571454" y="661035"/>
                    </a:moveTo>
                    <a:lnTo>
                      <a:pt x="2571454" y="664534"/>
                    </a:lnTo>
                    <a:lnTo>
                      <a:pt x="2571137" y="668033"/>
                    </a:lnTo>
                    <a:lnTo>
                      <a:pt x="2572406" y="675349"/>
                    </a:lnTo>
                    <a:lnTo>
                      <a:pt x="2573358" y="683619"/>
                    </a:lnTo>
                    <a:lnTo>
                      <a:pt x="2573992" y="691889"/>
                    </a:lnTo>
                    <a:lnTo>
                      <a:pt x="2574310" y="700795"/>
                    </a:lnTo>
                    <a:lnTo>
                      <a:pt x="2574627" y="700477"/>
                    </a:lnTo>
                    <a:lnTo>
                      <a:pt x="2573675" y="684891"/>
                    </a:lnTo>
                    <a:lnTo>
                      <a:pt x="2571454" y="661035"/>
                    </a:lnTo>
                    <a:close/>
                    <a:moveTo>
                      <a:pt x="197485" y="574519"/>
                    </a:moveTo>
                    <a:lnTo>
                      <a:pt x="195897" y="575155"/>
                    </a:lnTo>
                    <a:lnTo>
                      <a:pt x="194310" y="576109"/>
                    </a:lnTo>
                    <a:lnTo>
                      <a:pt x="192405" y="577381"/>
                    </a:lnTo>
                    <a:lnTo>
                      <a:pt x="190817" y="579290"/>
                    </a:lnTo>
                    <a:lnTo>
                      <a:pt x="189230" y="581198"/>
                    </a:lnTo>
                    <a:lnTo>
                      <a:pt x="186690" y="585969"/>
                    </a:lnTo>
                    <a:lnTo>
                      <a:pt x="189865" y="582789"/>
                    </a:lnTo>
                    <a:lnTo>
                      <a:pt x="192722" y="579608"/>
                    </a:lnTo>
                    <a:lnTo>
                      <a:pt x="195897" y="576745"/>
                    </a:lnTo>
                    <a:lnTo>
                      <a:pt x="199390" y="574519"/>
                    </a:lnTo>
                    <a:lnTo>
                      <a:pt x="197485" y="574519"/>
                    </a:lnTo>
                    <a:close/>
                    <a:moveTo>
                      <a:pt x="2542584" y="574518"/>
                    </a:moveTo>
                    <a:lnTo>
                      <a:pt x="2545757" y="576745"/>
                    </a:lnTo>
                    <a:lnTo>
                      <a:pt x="2549247" y="579608"/>
                    </a:lnTo>
                    <a:lnTo>
                      <a:pt x="2552102" y="582788"/>
                    </a:lnTo>
                    <a:lnTo>
                      <a:pt x="2555274" y="585969"/>
                    </a:lnTo>
                    <a:lnTo>
                      <a:pt x="2552102" y="581198"/>
                    </a:lnTo>
                    <a:lnTo>
                      <a:pt x="2550833" y="579290"/>
                    </a:lnTo>
                    <a:lnTo>
                      <a:pt x="2549247" y="577381"/>
                    </a:lnTo>
                    <a:lnTo>
                      <a:pt x="2547660" y="576109"/>
                    </a:lnTo>
                    <a:lnTo>
                      <a:pt x="2545757" y="575155"/>
                    </a:lnTo>
                    <a:lnTo>
                      <a:pt x="2544488" y="574518"/>
                    </a:lnTo>
                    <a:lnTo>
                      <a:pt x="2542584" y="574518"/>
                    </a:lnTo>
                    <a:close/>
                    <a:moveTo>
                      <a:pt x="331470" y="485775"/>
                    </a:moveTo>
                    <a:lnTo>
                      <a:pt x="347662" y="485775"/>
                    </a:lnTo>
                    <a:lnTo>
                      <a:pt x="363537" y="486729"/>
                    </a:lnTo>
                    <a:lnTo>
                      <a:pt x="378460" y="488638"/>
                    </a:lnTo>
                    <a:lnTo>
                      <a:pt x="393700" y="490864"/>
                    </a:lnTo>
                    <a:lnTo>
                      <a:pt x="407988" y="493409"/>
                    </a:lnTo>
                    <a:lnTo>
                      <a:pt x="421323" y="497226"/>
                    </a:lnTo>
                    <a:lnTo>
                      <a:pt x="434658" y="501043"/>
                    </a:lnTo>
                    <a:lnTo>
                      <a:pt x="447040" y="505178"/>
                    </a:lnTo>
                    <a:lnTo>
                      <a:pt x="459105" y="509631"/>
                    </a:lnTo>
                    <a:lnTo>
                      <a:pt x="470535" y="514402"/>
                    </a:lnTo>
                    <a:lnTo>
                      <a:pt x="481013" y="519491"/>
                    </a:lnTo>
                    <a:lnTo>
                      <a:pt x="491173" y="524580"/>
                    </a:lnTo>
                    <a:lnTo>
                      <a:pt x="500698" y="529670"/>
                    </a:lnTo>
                    <a:lnTo>
                      <a:pt x="509270" y="534759"/>
                    </a:lnTo>
                    <a:lnTo>
                      <a:pt x="517208" y="539848"/>
                    </a:lnTo>
                    <a:lnTo>
                      <a:pt x="524510" y="544301"/>
                    </a:lnTo>
                    <a:lnTo>
                      <a:pt x="536575" y="552889"/>
                    </a:lnTo>
                    <a:lnTo>
                      <a:pt x="545465" y="559569"/>
                    </a:lnTo>
                    <a:lnTo>
                      <a:pt x="550863" y="564340"/>
                    </a:lnTo>
                    <a:lnTo>
                      <a:pt x="552450" y="565612"/>
                    </a:lnTo>
                    <a:lnTo>
                      <a:pt x="550863" y="569747"/>
                    </a:lnTo>
                    <a:lnTo>
                      <a:pt x="548005" y="574837"/>
                    </a:lnTo>
                    <a:lnTo>
                      <a:pt x="544195" y="581198"/>
                    </a:lnTo>
                    <a:lnTo>
                      <a:pt x="539750" y="587878"/>
                    </a:lnTo>
                    <a:lnTo>
                      <a:pt x="534035" y="595512"/>
                    </a:lnTo>
                    <a:lnTo>
                      <a:pt x="530860" y="599647"/>
                    </a:lnTo>
                    <a:lnTo>
                      <a:pt x="527050" y="603463"/>
                    </a:lnTo>
                    <a:lnTo>
                      <a:pt x="523240" y="607280"/>
                    </a:lnTo>
                    <a:lnTo>
                      <a:pt x="518795" y="610779"/>
                    </a:lnTo>
                    <a:lnTo>
                      <a:pt x="514350" y="614278"/>
                    </a:lnTo>
                    <a:lnTo>
                      <a:pt x="509588" y="617777"/>
                    </a:lnTo>
                    <a:lnTo>
                      <a:pt x="504508" y="620640"/>
                    </a:lnTo>
                    <a:lnTo>
                      <a:pt x="498793" y="623502"/>
                    </a:lnTo>
                    <a:lnTo>
                      <a:pt x="493078" y="626047"/>
                    </a:lnTo>
                    <a:lnTo>
                      <a:pt x="487045" y="627955"/>
                    </a:lnTo>
                    <a:lnTo>
                      <a:pt x="480695" y="629228"/>
                    </a:lnTo>
                    <a:lnTo>
                      <a:pt x="474028" y="630500"/>
                    </a:lnTo>
                    <a:lnTo>
                      <a:pt x="466725" y="630818"/>
                    </a:lnTo>
                    <a:lnTo>
                      <a:pt x="459423" y="630818"/>
                    </a:lnTo>
                    <a:lnTo>
                      <a:pt x="451803" y="630182"/>
                    </a:lnTo>
                    <a:lnTo>
                      <a:pt x="443548" y="628910"/>
                    </a:lnTo>
                    <a:lnTo>
                      <a:pt x="434975" y="626683"/>
                    </a:lnTo>
                    <a:lnTo>
                      <a:pt x="426403" y="624139"/>
                    </a:lnTo>
                    <a:lnTo>
                      <a:pt x="417195" y="620322"/>
                    </a:lnTo>
                    <a:lnTo>
                      <a:pt x="407353" y="615869"/>
                    </a:lnTo>
                    <a:lnTo>
                      <a:pt x="396557" y="610461"/>
                    </a:lnTo>
                    <a:lnTo>
                      <a:pt x="385127" y="605690"/>
                    </a:lnTo>
                    <a:lnTo>
                      <a:pt x="408305" y="616823"/>
                    </a:lnTo>
                    <a:lnTo>
                      <a:pt x="430848" y="627955"/>
                    </a:lnTo>
                    <a:lnTo>
                      <a:pt x="441643" y="632727"/>
                    </a:lnTo>
                    <a:lnTo>
                      <a:pt x="452120" y="637180"/>
                    </a:lnTo>
                    <a:lnTo>
                      <a:pt x="462280" y="641315"/>
                    </a:lnTo>
                    <a:lnTo>
                      <a:pt x="472440" y="645132"/>
                    </a:lnTo>
                    <a:lnTo>
                      <a:pt x="481965" y="648312"/>
                    </a:lnTo>
                    <a:lnTo>
                      <a:pt x="491173" y="650539"/>
                    </a:lnTo>
                    <a:lnTo>
                      <a:pt x="500063" y="652129"/>
                    </a:lnTo>
                    <a:lnTo>
                      <a:pt x="504190" y="652447"/>
                    </a:lnTo>
                    <a:lnTo>
                      <a:pt x="508318" y="652447"/>
                    </a:lnTo>
                    <a:lnTo>
                      <a:pt x="512128" y="652447"/>
                    </a:lnTo>
                    <a:lnTo>
                      <a:pt x="515620" y="652129"/>
                    </a:lnTo>
                    <a:lnTo>
                      <a:pt x="519430" y="651493"/>
                    </a:lnTo>
                    <a:lnTo>
                      <a:pt x="522923" y="650539"/>
                    </a:lnTo>
                    <a:lnTo>
                      <a:pt x="526415" y="649267"/>
                    </a:lnTo>
                    <a:lnTo>
                      <a:pt x="529590" y="647676"/>
                    </a:lnTo>
                    <a:lnTo>
                      <a:pt x="532765" y="646086"/>
                    </a:lnTo>
                    <a:lnTo>
                      <a:pt x="535623" y="643541"/>
                    </a:lnTo>
                    <a:lnTo>
                      <a:pt x="536893" y="651493"/>
                    </a:lnTo>
                    <a:lnTo>
                      <a:pt x="537210" y="659127"/>
                    </a:lnTo>
                    <a:lnTo>
                      <a:pt x="537845" y="673440"/>
                    </a:lnTo>
                    <a:lnTo>
                      <a:pt x="537845" y="687118"/>
                    </a:lnTo>
                    <a:lnTo>
                      <a:pt x="537210" y="700159"/>
                    </a:lnTo>
                    <a:lnTo>
                      <a:pt x="538163" y="699205"/>
                    </a:lnTo>
                    <a:lnTo>
                      <a:pt x="539433" y="697932"/>
                    </a:lnTo>
                    <a:lnTo>
                      <a:pt x="540703" y="697296"/>
                    </a:lnTo>
                    <a:lnTo>
                      <a:pt x="541973" y="696660"/>
                    </a:lnTo>
                    <a:lnTo>
                      <a:pt x="542925" y="697296"/>
                    </a:lnTo>
                    <a:lnTo>
                      <a:pt x="543243" y="698251"/>
                    </a:lnTo>
                    <a:lnTo>
                      <a:pt x="543878" y="699841"/>
                    </a:lnTo>
                    <a:lnTo>
                      <a:pt x="543878" y="702067"/>
                    </a:lnTo>
                    <a:lnTo>
                      <a:pt x="544195" y="708429"/>
                    </a:lnTo>
                    <a:lnTo>
                      <a:pt x="544195" y="716063"/>
                    </a:lnTo>
                    <a:lnTo>
                      <a:pt x="543878" y="725287"/>
                    </a:lnTo>
                    <a:lnTo>
                      <a:pt x="542925" y="735466"/>
                    </a:lnTo>
                    <a:lnTo>
                      <a:pt x="540703" y="757413"/>
                    </a:lnTo>
                    <a:lnTo>
                      <a:pt x="537528" y="779042"/>
                    </a:lnTo>
                    <a:lnTo>
                      <a:pt x="534670" y="796536"/>
                    </a:lnTo>
                    <a:lnTo>
                      <a:pt x="533083" y="802898"/>
                    </a:lnTo>
                    <a:lnTo>
                      <a:pt x="531813" y="807669"/>
                    </a:lnTo>
                    <a:lnTo>
                      <a:pt x="531178" y="808623"/>
                    </a:lnTo>
                    <a:lnTo>
                      <a:pt x="530860" y="809577"/>
                    </a:lnTo>
                    <a:lnTo>
                      <a:pt x="530543" y="809577"/>
                    </a:lnTo>
                    <a:lnTo>
                      <a:pt x="529908" y="808623"/>
                    </a:lnTo>
                    <a:lnTo>
                      <a:pt x="528638" y="820392"/>
                    </a:lnTo>
                    <a:lnTo>
                      <a:pt x="526733" y="831525"/>
                    </a:lnTo>
                    <a:lnTo>
                      <a:pt x="524510" y="842657"/>
                    </a:lnTo>
                    <a:lnTo>
                      <a:pt x="521335" y="853154"/>
                    </a:lnTo>
                    <a:lnTo>
                      <a:pt x="518478" y="863650"/>
                    </a:lnTo>
                    <a:lnTo>
                      <a:pt x="514985" y="873829"/>
                    </a:lnTo>
                    <a:lnTo>
                      <a:pt x="510858" y="883689"/>
                    </a:lnTo>
                    <a:lnTo>
                      <a:pt x="506730" y="892913"/>
                    </a:lnTo>
                    <a:lnTo>
                      <a:pt x="502285" y="902138"/>
                    </a:lnTo>
                    <a:lnTo>
                      <a:pt x="497205" y="911044"/>
                    </a:lnTo>
                    <a:lnTo>
                      <a:pt x="492443" y="919314"/>
                    </a:lnTo>
                    <a:lnTo>
                      <a:pt x="486728" y="927584"/>
                    </a:lnTo>
                    <a:lnTo>
                      <a:pt x="481013" y="935536"/>
                    </a:lnTo>
                    <a:lnTo>
                      <a:pt x="475615" y="943170"/>
                    </a:lnTo>
                    <a:lnTo>
                      <a:pt x="469583" y="950167"/>
                    </a:lnTo>
                    <a:lnTo>
                      <a:pt x="463550" y="957165"/>
                    </a:lnTo>
                    <a:lnTo>
                      <a:pt x="457200" y="963209"/>
                    </a:lnTo>
                    <a:lnTo>
                      <a:pt x="450850" y="969252"/>
                    </a:lnTo>
                    <a:lnTo>
                      <a:pt x="443865" y="974659"/>
                    </a:lnTo>
                    <a:lnTo>
                      <a:pt x="437198" y="980067"/>
                    </a:lnTo>
                    <a:lnTo>
                      <a:pt x="430530" y="984838"/>
                    </a:lnTo>
                    <a:lnTo>
                      <a:pt x="423545" y="989609"/>
                    </a:lnTo>
                    <a:lnTo>
                      <a:pt x="416878" y="993744"/>
                    </a:lnTo>
                    <a:lnTo>
                      <a:pt x="410210" y="997243"/>
                    </a:lnTo>
                    <a:lnTo>
                      <a:pt x="402908" y="1000742"/>
                    </a:lnTo>
                    <a:lnTo>
                      <a:pt x="396240" y="1003286"/>
                    </a:lnTo>
                    <a:lnTo>
                      <a:pt x="389255" y="1006149"/>
                    </a:lnTo>
                    <a:lnTo>
                      <a:pt x="382587" y="1008057"/>
                    </a:lnTo>
                    <a:lnTo>
                      <a:pt x="375920" y="1009330"/>
                    </a:lnTo>
                    <a:lnTo>
                      <a:pt x="369252" y="1010602"/>
                    </a:lnTo>
                    <a:lnTo>
                      <a:pt x="362585" y="1011238"/>
                    </a:lnTo>
                    <a:lnTo>
                      <a:pt x="356235" y="1011238"/>
                    </a:lnTo>
                    <a:lnTo>
                      <a:pt x="351155" y="1011238"/>
                    </a:lnTo>
                    <a:lnTo>
                      <a:pt x="345440" y="1010602"/>
                    </a:lnTo>
                    <a:lnTo>
                      <a:pt x="339725" y="1009330"/>
                    </a:lnTo>
                    <a:lnTo>
                      <a:pt x="334010" y="1007421"/>
                    </a:lnTo>
                    <a:lnTo>
                      <a:pt x="327977" y="1005831"/>
                    </a:lnTo>
                    <a:lnTo>
                      <a:pt x="321945" y="1002968"/>
                    </a:lnTo>
                    <a:lnTo>
                      <a:pt x="315595" y="1000105"/>
                    </a:lnTo>
                    <a:lnTo>
                      <a:pt x="309245" y="996607"/>
                    </a:lnTo>
                    <a:lnTo>
                      <a:pt x="302895" y="992790"/>
                    </a:lnTo>
                    <a:lnTo>
                      <a:pt x="296227" y="988655"/>
                    </a:lnTo>
                    <a:lnTo>
                      <a:pt x="289877" y="984202"/>
                    </a:lnTo>
                    <a:lnTo>
                      <a:pt x="282892" y="979430"/>
                    </a:lnTo>
                    <a:lnTo>
                      <a:pt x="276542" y="974023"/>
                    </a:lnTo>
                    <a:lnTo>
                      <a:pt x="269875" y="968298"/>
                    </a:lnTo>
                    <a:lnTo>
                      <a:pt x="263207" y="962254"/>
                    </a:lnTo>
                    <a:lnTo>
                      <a:pt x="256540" y="955893"/>
                    </a:lnTo>
                    <a:lnTo>
                      <a:pt x="250190" y="949213"/>
                    </a:lnTo>
                    <a:lnTo>
                      <a:pt x="243840" y="941897"/>
                    </a:lnTo>
                    <a:lnTo>
                      <a:pt x="237490" y="934900"/>
                    </a:lnTo>
                    <a:lnTo>
                      <a:pt x="231457" y="927266"/>
                    </a:lnTo>
                    <a:lnTo>
                      <a:pt x="225425" y="919314"/>
                    </a:lnTo>
                    <a:lnTo>
                      <a:pt x="219710" y="911044"/>
                    </a:lnTo>
                    <a:lnTo>
                      <a:pt x="214312" y="902774"/>
                    </a:lnTo>
                    <a:lnTo>
                      <a:pt x="208915" y="893868"/>
                    </a:lnTo>
                    <a:lnTo>
                      <a:pt x="203517" y="885280"/>
                    </a:lnTo>
                    <a:lnTo>
                      <a:pt x="198755" y="875737"/>
                    </a:lnTo>
                    <a:lnTo>
                      <a:pt x="194310" y="866195"/>
                    </a:lnTo>
                    <a:lnTo>
                      <a:pt x="190182" y="856971"/>
                    </a:lnTo>
                    <a:lnTo>
                      <a:pt x="186055" y="846792"/>
                    </a:lnTo>
                    <a:lnTo>
                      <a:pt x="182245" y="836932"/>
                    </a:lnTo>
                    <a:lnTo>
                      <a:pt x="179070" y="826754"/>
                    </a:lnTo>
                    <a:lnTo>
                      <a:pt x="176212" y="816257"/>
                    </a:lnTo>
                    <a:lnTo>
                      <a:pt x="173990" y="822937"/>
                    </a:lnTo>
                    <a:lnTo>
                      <a:pt x="172402" y="826117"/>
                    </a:lnTo>
                    <a:lnTo>
                      <a:pt x="171450" y="828344"/>
                    </a:lnTo>
                    <a:lnTo>
                      <a:pt x="169862" y="830252"/>
                    </a:lnTo>
                    <a:lnTo>
                      <a:pt x="168275" y="831525"/>
                    </a:lnTo>
                    <a:lnTo>
                      <a:pt x="167322" y="832479"/>
                    </a:lnTo>
                    <a:lnTo>
                      <a:pt x="165417" y="832797"/>
                    </a:lnTo>
                    <a:lnTo>
                      <a:pt x="163830" y="832479"/>
                    </a:lnTo>
                    <a:lnTo>
                      <a:pt x="162242" y="831207"/>
                    </a:lnTo>
                    <a:lnTo>
                      <a:pt x="160655" y="829616"/>
                    </a:lnTo>
                    <a:lnTo>
                      <a:pt x="159385" y="827390"/>
                    </a:lnTo>
                    <a:lnTo>
                      <a:pt x="157797" y="824845"/>
                    </a:lnTo>
                    <a:lnTo>
                      <a:pt x="156210" y="821346"/>
                    </a:lnTo>
                    <a:lnTo>
                      <a:pt x="153987" y="813076"/>
                    </a:lnTo>
                    <a:lnTo>
                      <a:pt x="152082" y="803534"/>
                    </a:lnTo>
                    <a:lnTo>
                      <a:pt x="150495" y="792083"/>
                    </a:lnTo>
                    <a:lnTo>
                      <a:pt x="149542" y="779678"/>
                    </a:lnTo>
                    <a:lnTo>
                      <a:pt x="149225" y="766637"/>
                    </a:lnTo>
                    <a:lnTo>
                      <a:pt x="149542" y="753914"/>
                    </a:lnTo>
                    <a:lnTo>
                      <a:pt x="150177" y="742781"/>
                    </a:lnTo>
                    <a:lnTo>
                      <a:pt x="151765" y="732285"/>
                    </a:lnTo>
                    <a:lnTo>
                      <a:pt x="153352" y="722742"/>
                    </a:lnTo>
                    <a:lnTo>
                      <a:pt x="155257" y="714790"/>
                    </a:lnTo>
                    <a:lnTo>
                      <a:pt x="157797" y="708429"/>
                    </a:lnTo>
                    <a:lnTo>
                      <a:pt x="159067" y="705884"/>
                    </a:lnTo>
                    <a:lnTo>
                      <a:pt x="160337" y="703976"/>
                    </a:lnTo>
                    <a:lnTo>
                      <a:pt x="161607" y="702067"/>
                    </a:lnTo>
                    <a:lnTo>
                      <a:pt x="163195" y="700795"/>
                    </a:lnTo>
                    <a:lnTo>
                      <a:pt x="158432" y="696024"/>
                    </a:lnTo>
                    <a:lnTo>
                      <a:pt x="154622" y="690617"/>
                    </a:lnTo>
                    <a:lnTo>
                      <a:pt x="151447" y="685209"/>
                    </a:lnTo>
                    <a:lnTo>
                      <a:pt x="148907" y="679166"/>
                    </a:lnTo>
                    <a:lnTo>
                      <a:pt x="147002" y="672804"/>
                    </a:lnTo>
                    <a:lnTo>
                      <a:pt x="145097" y="666443"/>
                    </a:lnTo>
                    <a:lnTo>
                      <a:pt x="143827" y="659763"/>
                    </a:lnTo>
                    <a:lnTo>
                      <a:pt x="143192" y="653083"/>
                    </a:lnTo>
                    <a:lnTo>
                      <a:pt x="142875" y="646086"/>
                    </a:lnTo>
                    <a:lnTo>
                      <a:pt x="142875" y="639088"/>
                    </a:lnTo>
                    <a:lnTo>
                      <a:pt x="143510" y="632090"/>
                    </a:lnTo>
                    <a:lnTo>
                      <a:pt x="144145" y="624775"/>
                    </a:lnTo>
                    <a:lnTo>
                      <a:pt x="145415" y="617777"/>
                    </a:lnTo>
                    <a:lnTo>
                      <a:pt x="146367" y="610461"/>
                    </a:lnTo>
                    <a:lnTo>
                      <a:pt x="148272" y="603782"/>
                    </a:lnTo>
                    <a:lnTo>
                      <a:pt x="149860" y="596466"/>
                    </a:lnTo>
                    <a:lnTo>
                      <a:pt x="154305" y="583425"/>
                    </a:lnTo>
                    <a:lnTo>
                      <a:pt x="159385" y="570702"/>
                    </a:lnTo>
                    <a:lnTo>
                      <a:pt x="164465" y="558933"/>
                    </a:lnTo>
                    <a:lnTo>
                      <a:pt x="169862" y="548436"/>
                    </a:lnTo>
                    <a:lnTo>
                      <a:pt x="174942" y="539212"/>
                    </a:lnTo>
                    <a:lnTo>
                      <a:pt x="180022" y="532214"/>
                    </a:lnTo>
                    <a:lnTo>
                      <a:pt x="182562" y="529034"/>
                    </a:lnTo>
                    <a:lnTo>
                      <a:pt x="184467" y="526807"/>
                    </a:lnTo>
                    <a:lnTo>
                      <a:pt x="186690" y="525535"/>
                    </a:lnTo>
                    <a:lnTo>
                      <a:pt x="188277" y="524262"/>
                    </a:lnTo>
                    <a:lnTo>
                      <a:pt x="198120" y="519491"/>
                    </a:lnTo>
                    <a:lnTo>
                      <a:pt x="207327" y="514720"/>
                    </a:lnTo>
                    <a:lnTo>
                      <a:pt x="216852" y="510585"/>
                    </a:lnTo>
                    <a:lnTo>
                      <a:pt x="226377" y="507086"/>
                    </a:lnTo>
                    <a:lnTo>
                      <a:pt x="235267" y="503587"/>
                    </a:lnTo>
                    <a:lnTo>
                      <a:pt x="244792" y="500407"/>
                    </a:lnTo>
                    <a:lnTo>
                      <a:pt x="253682" y="497862"/>
                    </a:lnTo>
                    <a:lnTo>
                      <a:pt x="262572" y="495317"/>
                    </a:lnTo>
                    <a:lnTo>
                      <a:pt x="271780" y="493409"/>
                    </a:lnTo>
                    <a:lnTo>
                      <a:pt x="280352" y="491501"/>
                    </a:lnTo>
                    <a:lnTo>
                      <a:pt x="288925" y="489910"/>
                    </a:lnTo>
                    <a:lnTo>
                      <a:pt x="298132" y="488638"/>
                    </a:lnTo>
                    <a:lnTo>
                      <a:pt x="306387" y="487365"/>
                    </a:lnTo>
                    <a:lnTo>
                      <a:pt x="314960" y="486729"/>
                    </a:lnTo>
                    <a:lnTo>
                      <a:pt x="323215" y="486093"/>
                    </a:lnTo>
                    <a:lnTo>
                      <a:pt x="331470" y="485775"/>
                    </a:lnTo>
                    <a:close/>
                    <a:moveTo>
                      <a:pt x="2394109" y="485775"/>
                    </a:moveTo>
                    <a:lnTo>
                      <a:pt x="2410607" y="485775"/>
                    </a:lnTo>
                    <a:lnTo>
                      <a:pt x="2418538" y="486093"/>
                    </a:lnTo>
                    <a:lnTo>
                      <a:pt x="2427104" y="486729"/>
                    </a:lnTo>
                    <a:lnTo>
                      <a:pt x="2435352" y="487365"/>
                    </a:lnTo>
                    <a:lnTo>
                      <a:pt x="2443918" y="488638"/>
                    </a:lnTo>
                    <a:lnTo>
                      <a:pt x="2452801" y="489910"/>
                    </a:lnTo>
                    <a:lnTo>
                      <a:pt x="2461367" y="491500"/>
                    </a:lnTo>
                    <a:lnTo>
                      <a:pt x="2470250" y="493409"/>
                    </a:lnTo>
                    <a:lnTo>
                      <a:pt x="2479451" y="495317"/>
                    </a:lnTo>
                    <a:lnTo>
                      <a:pt x="2488334" y="497862"/>
                    </a:lnTo>
                    <a:lnTo>
                      <a:pt x="2497534" y="500407"/>
                    </a:lnTo>
                    <a:lnTo>
                      <a:pt x="2506417" y="503587"/>
                    </a:lnTo>
                    <a:lnTo>
                      <a:pt x="2515935" y="507086"/>
                    </a:lnTo>
                    <a:lnTo>
                      <a:pt x="2525135" y="510585"/>
                    </a:lnTo>
                    <a:lnTo>
                      <a:pt x="2534653" y="514720"/>
                    </a:lnTo>
                    <a:lnTo>
                      <a:pt x="2543853" y="519491"/>
                    </a:lnTo>
                    <a:lnTo>
                      <a:pt x="2553371" y="524262"/>
                    </a:lnTo>
                    <a:lnTo>
                      <a:pt x="2555274" y="525535"/>
                    </a:lnTo>
                    <a:lnTo>
                      <a:pt x="2557178" y="526807"/>
                    </a:lnTo>
                    <a:lnTo>
                      <a:pt x="2559399" y="529033"/>
                    </a:lnTo>
                    <a:lnTo>
                      <a:pt x="2561620" y="532214"/>
                    </a:lnTo>
                    <a:lnTo>
                      <a:pt x="2566378" y="539212"/>
                    </a:lnTo>
                    <a:lnTo>
                      <a:pt x="2571772" y="548436"/>
                    </a:lnTo>
                    <a:lnTo>
                      <a:pt x="2577482" y="558933"/>
                    </a:lnTo>
                    <a:lnTo>
                      <a:pt x="2582558" y="570702"/>
                    </a:lnTo>
                    <a:lnTo>
                      <a:pt x="2587634" y="583425"/>
                    </a:lnTo>
                    <a:lnTo>
                      <a:pt x="2591759" y="596466"/>
                    </a:lnTo>
                    <a:lnTo>
                      <a:pt x="2593662" y="603782"/>
                    </a:lnTo>
                    <a:lnTo>
                      <a:pt x="2594931" y="610461"/>
                    </a:lnTo>
                    <a:lnTo>
                      <a:pt x="2596517" y="617777"/>
                    </a:lnTo>
                    <a:lnTo>
                      <a:pt x="2597786" y="624775"/>
                    </a:lnTo>
                    <a:lnTo>
                      <a:pt x="2598421" y="632090"/>
                    </a:lnTo>
                    <a:lnTo>
                      <a:pt x="2598738" y="639088"/>
                    </a:lnTo>
                    <a:lnTo>
                      <a:pt x="2598738" y="646086"/>
                    </a:lnTo>
                    <a:lnTo>
                      <a:pt x="2598421" y="653083"/>
                    </a:lnTo>
                    <a:lnTo>
                      <a:pt x="2598104" y="659763"/>
                    </a:lnTo>
                    <a:lnTo>
                      <a:pt x="2596517" y="666443"/>
                    </a:lnTo>
                    <a:lnTo>
                      <a:pt x="2594931" y="672804"/>
                    </a:lnTo>
                    <a:lnTo>
                      <a:pt x="2592710" y="679166"/>
                    </a:lnTo>
                    <a:lnTo>
                      <a:pt x="2590172" y="685209"/>
                    </a:lnTo>
                    <a:lnTo>
                      <a:pt x="2586683" y="690617"/>
                    </a:lnTo>
                    <a:lnTo>
                      <a:pt x="2583193" y="696024"/>
                    </a:lnTo>
                    <a:lnTo>
                      <a:pt x="2578434" y="700795"/>
                    </a:lnTo>
                    <a:lnTo>
                      <a:pt x="2580020" y="702067"/>
                    </a:lnTo>
                    <a:lnTo>
                      <a:pt x="2581607" y="703976"/>
                    </a:lnTo>
                    <a:lnTo>
                      <a:pt x="2582558" y="705884"/>
                    </a:lnTo>
                    <a:lnTo>
                      <a:pt x="2584145" y="708429"/>
                    </a:lnTo>
                    <a:lnTo>
                      <a:pt x="2586365" y="714790"/>
                    </a:lnTo>
                    <a:lnTo>
                      <a:pt x="2588269" y="722742"/>
                    </a:lnTo>
                    <a:lnTo>
                      <a:pt x="2590172" y="732285"/>
                    </a:lnTo>
                    <a:lnTo>
                      <a:pt x="2591441" y="742781"/>
                    </a:lnTo>
                    <a:lnTo>
                      <a:pt x="2592076" y="753914"/>
                    </a:lnTo>
                    <a:lnTo>
                      <a:pt x="2592393" y="766637"/>
                    </a:lnTo>
                    <a:lnTo>
                      <a:pt x="2592076" y="779678"/>
                    </a:lnTo>
                    <a:lnTo>
                      <a:pt x="2591441" y="792083"/>
                    </a:lnTo>
                    <a:lnTo>
                      <a:pt x="2589855" y="803534"/>
                    </a:lnTo>
                    <a:lnTo>
                      <a:pt x="2587634" y="813076"/>
                    </a:lnTo>
                    <a:lnTo>
                      <a:pt x="2585414" y="821346"/>
                    </a:lnTo>
                    <a:lnTo>
                      <a:pt x="2584145" y="824845"/>
                    </a:lnTo>
                    <a:lnTo>
                      <a:pt x="2582558" y="827390"/>
                    </a:lnTo>
                    <a:lnTo>
                      <a:pt x="2581289" y="829616"/>
                    </a:lnTo>
                    <a:lnTo>
                      <a:pt x="2579703" y="831207"/>
                    </a:lnTo>
                    <a:lnTo>
                      <a:pt x="2577799" y="832479"/>
                    </a:lnTo>
                    <a:lnTo>
                      <a:pt x="2576213" y="832797"/>
                    </a:lnTo>
                    <a:lnTo>
                      <a:pt x="2574627" y="832479"/>
                    </a:lnTo>
                    <a:lnTo>
                      <a:pt x="2573358" y="831525"/>
                    </a:lnTo>
                    <a:lnTo>
                      <a:pt x="2571772" y="830252"/>
                    </a:lnTo>
                    <a:lnTo>
                      <a:pt x="2570503" y="828344"/>
                    </a:lnTo>
                    <a:lnTo>
                      <a:pt x="2569234" y="826117"/>
                    </a:lnTo>
                    <a:lnTo>
                      <a:pt x="2567965" y="822936"/>
                    </a:lnTo>
                    <a:lnTo>
                      <a:pt x="2565744" y="816257"/>
                    </a:lnTo>
                    <a:lnTo>
                      <a:pt x="2562889" y="826753"/>
                    </a:lnTo>
                    <a:lnTo>
                      <a:pt x="2559399" y="836932"/>
                    </a:lnTo>
                    <a:lnTo>
                      <a:pt x="2555592" y="846792"/>
                    </a:lnTo>
                    <a:lnTo>
                      <a:pt x="2551785" y="856971"/>
                    </a:lnTo>
                    <a:lnTo>
                      <a:pt x="2547343" y="866195"/>
                    </a:lnTo>
                    <a:lnTo>
                      <a:pt x="2542902" y="875737"/>
                    </a:lnTo>
                    <a:lnTo>
                      <a:pt x="2537825" y="885280"/>
                    </a:lnTo>
                    <a:lnTo>
                      <a:pt x="2533067" y="893868"/>
                    </a:lnTo>
                    <a:lnTo>
                      <a:pt x="2527356" y="902774"/>
                    </a:lnTo>
                    <a:lnTo>
                      <a:pt x="2522280" y="911044"/>
                    </a:lnTo>
                    <a:lnTo>
                      <a:pt x="2516252" y="919314"/>
                    </a:lnTo>
                    <a:lnTo>
                      <a:pt x="2510224" y="927266"/>
                    </a:lnTo>
                    <a:lnTo>
                      <a:pt x="2504197" y="934900"/>
                    </a:lnTo>
                    <a:lnTo>
                      <a:pt x="2497851" y="941897"/>
                    </a:lnTo>
                    <a:lnTo>
                      <a:pt x="2491824" y="949213"/>
                    </a:lnTo>
                    <a:lnTo>
                      <a:pt x="2484844" y="955893"/>
                    </a:lnTo>
                    <a:lnTo>
                      <a:pt x="2478499" y="962254"/>
                    </a:lnTo>
                    <a:lnTo>
                      <a:pt x="2472154" y="968298"/>
                    </a:lnTo>
                    <a:lnTo>
                      <a:pt x="2465492" y="974023"/>
                    </a:lnTo>
                    <a:lnTo>
                      <a:pt x="2458829" y="979430"/>
                    </a:lnTo>
                    <a:lnTo>
                      <a:pt x="2452167" y="984202"/>
                    </a:lnTo>
                    <a:lnTo>
                      <a:pt x="2445505" y="988654"/>
                    </a:lnTo>
                    <a:lnTo>
                      <a:pt x="2439159" y="992789"/>
                    </a:lnTo>
                    <a:lnTo>
                      <a:pt x="2432814" y="996607"/>
                    </a:lnTo>
                    <a:lnTo>
                      <a:pt x="2426469" y="1000105"/>
                    </a:lnTo>
                    <a:lnTo>
                      <a:pt x="2420124" y="1002968"/>
                    </a:lnTo>
                    <a:lnTo>
                      <a:pt x="2413462" y="1005831"/>
                    </a:lnTo>
                    <a:lnTo>
                      <a:pt x="2408069" y="1007421"/>
                    </a:lnTo>
                    <a:lnTo>
                      <a:pt x="2402041" y="1009330"/>
                    </a:lnTo>
                    <a:lnTo>
                      <a:pt x="2396330" y="1010602"/>
                    </a:lnTo>
                    <a:lnTo>
                      <a:pt x="2390937" y="1011238"/>
                    </a:lnTo>
                    <a:lnTo>
                      <a:pt x="2385861" y="1011238"/>
                    </a:lnTo>
                    <a:lnTo>
                      <a:pt x="2379516" y="1011238"/>
                    </a:lnTo>
                    <a:lnTo>
                      <a:pt x="2372536" y="1010602"/>
                    </a:lnTo>
                    <a:lnTo>
                      <a:pt x="2366191" y="1009330"/>
                    </a:lnTo>
                    <a:lnTo>
                      <a:pt x="2359529" y="1008057"/>
                    </a:lnTo>
                    <a:lnTo>
                      <a:pt x="2352866" y="1006149"/>
                    </a:lnTo>
                    <a:lnTo>
                      <a:pt x="2345887" y="1003286"/>
                    </a:lnTo>
                    <a:lnTo>
                      <a:pt x="2338907" y="1000742"/>
                    </a:lnTo>
                    <a:lnTo>
                      <a:pt x="2331928" y="997243"/>
                    </a:lnTo>
                    <a:lnTo>
                      <a:pt x="2325265" y="993744"/>
                    </a:lnTo>
                    <a:lnTo>
                      <a:pt x="2318286" y="989609"/>
                    </a:lnTo>
                    <a:lnTo>
                      <a:pt x="2311306" y="984838"/>
                    </a:lnTo>
                    <a:lnTo>
                      <a:pt x="2304644" y="980067"/>
                    </a:lnTo>
                    <a:lnTo>
                      <a:pt x="2297981" y="974659"/>
                    </a:lnTo>
                    <a:lnTo>
                      <a:pt x="2291636" y="969252"/>
                    </a:lnTo>
                    <a:lnTo>
                      <a:pt x="2284974" y="963208"/>
                    </a:lnTo>
                    <a:lnTo>
                      <a:pt x="2278629" y="957165"/>
                    </a:lnTo>
                    <a:lnTo>
                      <a:pt x="2272284" y="950167"/>
                    </a:lnTo>
                    <a:lnTo>
                      <a:pt x="2266256" y="943170"/>
                    </a:lnTo>
                    <a:lnTo>
                      <a:pt x="2260545" y="935536"/>
                    </a:lnTo>
                    <a:lnTo>
                      <a:pt x="2255152" y="927584"/>
                    </a:lnTo>
                    <a:lnTo>
                      <a:pt x="2249759" y="919314"/>
                    </a:lnTo>
                    <a:lnTo>
                      <a:pt x="2244365" y="911044"/>
                    </a:lnTo>
                    <a:lnTo>
                      <a:pt x="2239924" y="902138"/>
                    </a:lnTo>
                    <a:lnTo>
                      <a:pt x="2235482" y="892913"/>
                    </a:lnTo>
                    <a:lnTo>
                      <a:pt x="2231041" y="883689"/>
                    </a:lnTo>
                    <a:lnTo>
                      <a:pt x="2227234" y="873829"/>
                    </a:lnTo>
                    <a:lnTo>
                      <a:pt x="2223744" y="863650"/>
                    </a:lnTo>
                    <a:lnTo>
                      <a:pt x="2220571" y="853154"/>
                    </a:lnTo>
                    <a:lnTo>
                      <a:pt x="2217716" y="842657"/>
                    </a:lnTo>
                    <a:lnTo>
                      <a:pt x="2215178" y="831525"/>
                    </a:lnTo>
                    <a:lnTo>
                      <a:pt x="2213275" y="820392"/>
                    </a:lnTo>
                    <a:lnTo>
                      <a:pt x="2211688" y="808623"/>
                    </a:lnTo>
                    <a:lnTo>
                      <a:pt x="2211371" y="809577"/>
                    </a:lnTo>
                    <a:lnTo>
                      <a:pt x="2211054" y="809577"/>
                    </a:lnTo>
                    <a:lnTo>
                      <a:pt x="2210737" y="808623"/>
                    </a:lnTo>
                    <a:lnTo>
                      <a:pt x="2210419" y="807669"/>
                    </a:lnTo>
                    <a:lnTo>
                      <a:pt x="2208833" y="802898"/>
                    </a:lnTo>
                    <a:lnTo>
                      <a:pt x="2207564" y="796536"/>
                    </a:lnTo>
                    <a:lnTo>
                      <a:pt x="2204391" y="779042"/>
                    </a:lnTo>
                    <a:lnTo>
                      <a:pt x="2201536" y="757413"/>
                    </a:lnTo>
                    <a:lnTo>
                      <a:pt x="2198998" y="735465"/>
                    </a:lnTo>
                    <a:lnTo>
                      <a:pt x="2198364" y="725287"/>
                    </a:lnTo>
                    <a:lnTo>
                      <a:pt x="2198046" y="716063"/>
                    </a:lnTo>
                    <a:lnTo>
                      <a:pt x="2197412" y="708429"/>
                    </a:lnTo>
                    <a:lnTo>
                      <a:pt x="2198046" y="702067"/>
                    </a:lnTo>
                    <a:lnTo>
                      <a:pt x="2198364" y="699841"/>
                    </a:lnTo>
                    <a:lnTo>
                      <a:pt x="2198681" y="698250"/>
                    </a:lnTo>
                    <a:lnTo>
                      <a:pt x="2199315" y="697296"/>
                    </a:lnTo>
                    <a:lnTo>
                      <a:pt x="2200267" y="696660"/>
                    </a:lnTo>
                    <a:lnTo>
                      <a:pt x="2201219" y="697296"/>
                    </a:lnTo>
                    <a:lnTo>
                      <a:pt x="2202488" y="697932"/>
                    </a:lnTo>
                    <a:lnTo>
                      <a:pt x="2204074" y="699205"/>
                    </a:lnTo>
                    <a:lnTo>
                      <a:pt x="2205026" y="700159"/>
                    </a:lnTo>
                    <a:lnTo>
                      <a:pt x="2204391" y="687118"/>
                    </a:lnTo>
                    <a:lnTo>
                      <a:pt x="2204074" y="673440"/>
                    </a:lnTo>
                    <a:lnTo>
                      <a:pt x="2204709" y="659127"/>
                    </a:lnTo>
                    <a:lnTo>
                      <a:pt x="2205343" y="651493"/>
                    </a:lnTo>
                    <a:lnTo>
                      <a:pt x="2206295" y="643541"/>
                    </a:lnTo>
                    <a:lnTo>
                      <a:pt x="2209150" y="646086"/>
                    </a:lnTo>
                    <a:lnTo>
                      <a:pt x="2212323" y="647676"/>
                    </a:lnTo>
                    <a:lnTo>
                      <a:pt x="2215495" y="649267"/>
                    </a:lnTo>
                    <a:lnTo>
                      <a:pt x="2218985" y="650539"/>
                    </a:lnTo>
                    <a:lnTo>
                      <a:pt x="2222475" y="651493"/>
                    </a:lnTo>
                    <a:lnTo>
                      <a:pt x="2225965" y="652129"/>
                    </a:lnTo>
                    <a:lnTo>
                      <a:pt x="2229772" y="652447"/>
                    </a:lnTo>
                    <a:lnTo>
                      <a:pt x="2233896" y="652447"/>
                    </a:lnTo>
                    <a:lnTo>
                      <a:pt x="2238020" y="652447"/>
                    </a:lnTo>
                    <a:lnTo>
                      <a:pt x="2242145" y="652129"/>
                    </a:lnTo>
                    <a:lnTo>
                      <a:pt x="2251028" y="650539"/>
                    </a:lnTo>
                    <a:lnTo>
                      <a:pt x="2259911" y="648312"/>
                    </a:lnTo>
                    <a:lnTo>
                      <a:pt x="2269746" y="645132"/>
                    </a:lnTo>
                    <a:lnTo>
                      <a:pt x="2279581" y="641315"/>
                    </a:lnTo>
                    <a:lnTo>
                      <a:pt x="2289733" y="637180"/>
                    </a:lnTo>
                    <a:lnTo>
                      <a:pt x="2300519" y="632726"/>
                    </a:lnTo>
                    <a:lnTo>
                      <a:pt x="2310989" y="627955"/>
                    </a:lnTo>
                    <a:lnTo>
                      <a:pt x="2333514" y="616823"/>
                    </a:lnTo>
                    <a:lnTo>
                      <a:pt x="2356991" y="605690"/>
                    </a:lnTo>
                    <a:lnTo>
                      <a:pt x="2345569" y="610461"/>
                    </a:lnTo>
                    <a:lnTo>
                      <a:pt x="2334466" y="615868"/>
                    </a:lnTo>
                    <a:lnTo>
                      <a:pt x="2324948" y="620322"/>
                    </a:lnTo>
                    <a:lnTo>
                      <a:pt x="2315430" y="624138"/>
                    </a:lnTo>
                    <a:lnTo>
                      <a:pt x="2306865" y="626683"/>
                    </a:lnTo>
                    <a:lnTo>
                      <a:pt x="2298616" y="628910"/>
                    </a:lnTo>
                    <a:lnTo>
                      <a:pt x="2290367" y="630182"/>
                    </a:lnTo>
                    <a:lnTo>
                      <a:pt x="2282436" y="630818"/>
                    </a:lnTo>
                    <a:lnTo>
                      <a:pt x="2275456" y="630818"/>
                    </a:lnTo>
                    <a:lnTo>
                      <a:pt x="2268160" y="630500"/>
                    </a:lnTo>
                    <a:lnTo>
                      <a:pt x="2261497" y="629228"/>
                    </a:lnTo>
                    <a:lnTo>
                      <a:pt x="2255152" y="627955"/>
                    </a:lnTo>
                    <a:lnTo>
                      <a:pt x="2248807" y="626047"/>
                    </a:lnTo>
                    <a:lnTo>
                      <a:pt x="2243096" y="623502"/>
                    </a:lnTo>
                    <a:lnTo>
                      <a:pt x="2237703" y="620640"/>
                    </a:lnTo>
                    <a:lnTo>
                      <a:pt x="2232627" y="617777"/>
                    </a:lnTo>
                    <a:lnTo>
                      <a:pt x="2227551" y="614278"/>
                    </a:lnTo>
                    <a:lnTo>
                      <a:pt x="2223109" y="610779"/>
                    </a:lnTo>
                    <a:lnTo>
                      <a:pt x="2218985" y="607280"/>
                    </a:lnTo>
                    <a:lnTo>
                      <a:pt x="2214861" y="603463"/>
                    </a:lnTo>
                    <a:lnTo>
                      <a:pt x="2211371" y="599647"/>
                    </a:lnTo>
                    <a:lnTo>
                      <a:pt x="2208198" y="595512"/>
                    </a:lnTo>
                    <a:lnTo>
                      <a:pt x="2202171" y="587878"/>
                    </a:lnTo>
                    <a:lnTo>
                      <a:pt x="2197412" y="581198"/>
                    </a:lnTo>
                    <a:lnTo>
                      <a:pt x="2193922" y="574837"/>
                    </a:lnTo>
                    <a:lnTo>
                      <a:pt x="2191701" y="569747"/>
                    </a:lnTo>
                    <a:lnTo>
                      <a:pt x="2189163" y="565612"/>
                    </a:lnTo>
                    <a:lnTo>
                      <a:pt x="2191067" y="564340"/>
                    </a:lnTo>
                    <a:lnTo>
                      <a:pt x="2196777" y="559569"/>
                    </a:lnTo>
                    <a:lnTo>
                      <a:pt x="2205343" y="552889"/>
                    </a:lnTo>
                    <a:lnTo>
                      <a:pt x="2217399" y="544301"/>
                    </a:lnTo>
                    <a:lnTo>
                      <a:pt x="2225013" y="539848"/>
                    </a:lnTo>
                    <a:lnTo>
                      <a:pt x="2232944" y="534759"/>
                    </a:lnTo>
                    <a:lnTo>
                      <a:pt x="2241510" y="529670"/>
                    </a:lnTo>
                    <a:lnTo>
                      <a:pt x="2251028" y="524580"/>
                    </a:lnTo>
                    <a:lnTo>
                      <a:pt x="2260545" y="519491"/>
                    </a:lnTo>
                    <a:lnTo>
                      <a:pt x="2271649" y="514402"/>
                    </a:lnTo>
                    <a:lnTo>
                      <a:pt x="2282753" y="509631"/>
                    </a:lnTo>
                    <a:lnTo>
                      <a:pt x="2294809" y="505178"/>
                    </a:lnTo>
                    <a:lnTo>
                      <a:pt x="2307182" y="501043"/>
                    </a:lnTo>
                    <a:lnTo>
                      <a:pt x="2320506" y="497226"/>
                    </a:lnTo>
                    <a:lnTo>
                      <a:pt x="2334466" y="493409"/>
                    </a:lnTo>
                    <a:lnTo>
                      <a:pt x="2348742" y="490864"/>
                    </a:lnTo>
                    <a:lnTo>
                      <a:pt x="2363336" y="488638"/>
                    </a:lnTo>
                    <a:lnTo>
                      <a:pt x="2378564" y="486729"/>
                    </a:lnTo>
                    <a:lnTo>
                      <a:pt x="2394109" y="485775"/>
                    </a:lnTo>
                    <a:close/>
                    <a:moveTo>
                      <a:pt x="1429386" y="468312"/>
                    </a:moveTo>
                    <a:lnTo>
                      <a:pt x="1442086" y="468630"/>
                    </a:lnTo>
                    <a:lnTo>
                      <a:pt x="1454151" y="469899"/>
                    </a:lnTo>
                    <a:lnTo>
                      <a:pt x="1465898" y="471802"/>
                    </a:lnTo>
                    <a:lnTo>
                      <a:pt x="1477011" y="474023"/>
                    </a:lnTo>
                    <a:lnTo>
                      <a:pt x="1487488" y="476562"/>
                    </a:lnTo>
                    <a:lnTo>
                      <a:pt x="1497649" y="479734"/>
                    </a:lnTo>
                    <a:lnTo>
                      <a:pt x="1507491" y="482907"/>
                    </a:lnTo>
                    <a:lnTo>
                      <a:pt x="1516699" y="486714"/>
                    </a:lnTo>
                    <a:lnTo>
                      <a:pt x="1525271" y="490522"/>
                    </a:lnTo>
                    <a:lnTo>
                      <a:pt x="1533526" y="494646"/>
                    </a:lnTo>
                    <a:lnTo>
                      <a:pt x="1541146" y="498771"/>
                    </a:lnTo>
                    <a:lnTo>
                      <a:pt x="1547814" y="502896"/>
                    </a:lnTo>
                    <a:lnTo>
                      <a:pt x="1554164" y="507020"/>
                    </a:lnTo>
                    <a:lnTo>
                      <a:pt x="1565594" y="514952"/>
                    </a:lnTo>
                    <a:lnTo>
                      <a:pt x="1574166" y="522250"/>
                    </a:lnTo>
                    <a:lnTo>
                      <a:pt x="1580516" y="527643"/>
                    </a:lnTo>
                    <a:lnTo>
                      <a:pt x="1585596" y="532720"/>
                    </a:lnTo>
                    <a:lnTo>
                      <a:pt x="1584009" y="536527"/>
                    </a:lnTo>
                    <a:lnTo>
                      <a:pt x="1581469" y="540652"/>
                    </a:lnTo>
                    <a:lnTo>
                      <a:pt x="1578611" y="546046"/>
                    </a:lnTo>
                    <a:lnTo>
                      <a:pt x="1574484" y="552074"/>
                    </a:lnTo>
                    <a:lnTo>
                      <a:pt x="1569721" y="558419"/>
                    </a:lnTo>
                    <a:lnTo>
                      <a:pt x="1563054" y="565399"/>
                    </a:lnTo>
                    <a:lnTo>
                      <a:pt x="1559879" y="568572"/>
                    </a:lnTo>
                    <a:lnTo>
                      <a:pt x="1556386" y="571745"/>
                    </a:lnTo>
                    <a:lnTo>
                      <a:pt x="1552259" y="575235"/>
                    </a:lnTo>
                    <a:lnTo>
                      <a:pt x="1548131" y="577773"/>
                    </a:lnTo>
                    <a:lnTo>
                      <a:pt x="1543686" y="580311"/>
                    </a:lnTo>
                    <a:lnTo>
                      <a:pt x="1538606" y="582850"/>
                    </a:lnTo>
                    <a:lnTo>
                      <a:pt x="1533844" y="584753"/>
                    </a:lnTo>
                    <a:lnTo>
                      <a:pt x="1528446" y="586657"/>
                    </a:lnTo>
                    <a:lnTo>
                      <a:pt x="1523049" y="588243"/>
                    </a:lnTo>
                    <a:lnTo>
                      <a:pt x="1517016" y="588878"/>
                    </a:lnTo>
                    <a:lnTo>
                      <a:pt x="1510984" y="589512"/>
                    </a:lnTo>
                    <a:lnTo>
                      <a:pt x="1503999" y="589512"/>
                    </a:lnTo>
                    <a:lnTo>
                      <a:pt x="1497331" y="588878"/>
                    </a:lnTo>
                    <a:lnTo>
                      <a:pt x="1490346" y="587926"/>
                    </a:lnTo>
                    <a:lnTo>
                      <a:pt x="1483043" y="586022"/>
                    </a:lnTo>
                    <a:lnTo>
                      <a:pt x="1475106" y="583484"/>
                    </a:lnTo>
                    <a:lnTo>
                      <a:pt x="1467168" y="580311"/>
                    </a:lnTo>
                    <a:lnTo>
                      <a:pt x="1458913" y="576187"/>
                    </a:lnTo>
                    <a:lnTo>
                      <a:pt x="1449388" y="571745"/>
                    </a:lnTo>
                    <a:lnTo>
                      <a:pt x="1439546" y="567620"/>
                    </a:lnTo>
                    <a:lnTo>
                      <a:pt x="1479233" y="586657"/>
                    </a:lnTo>
                    <a:lnTo>
                      <a:pt x="1498284" y="594906"/>
                    </a:lnTo>
                    <a:lnTo>
                      <a:pt x="1506856" y="598714"/>
                    </a:lnTo>
                    <a:lnTo>
                      <a:pt x="1515746" y="601886"/>
                    </a:lnTo>
                    <a:lnTo>
                      <a:pt x="1524001" y="604425"/>
                    </a:lnTo>
                    <a:lnTo>
                      <a:pt x="1531939" y="606646"/>
                    </a:lnTo>
                    <a:lnTo>
                      <a:pt x="1539559" y="607915"/>
                    </a:lnTo>
                    <a:lnTo>
                      <a:pt x="1546544" y="608232"/>
                    </a:lnTo>
                    <a:lnTo>
                      <a:pt x="1550036" y="608232"/>
                    </a:lnTo>
                    <a:lnTo>
                      <a:pt x="1553529" y="607915"/>
                    </a:lnTo>
                    <a:lnTo>
                      <a:pt x="1556704" y="607280"/>
                    </a:lnTo>
                    <a:lnTo>
                      <a:pt x="1559879" y="606646"/>
                    </a:lnTo>
                    <a:lnTo>
                      <a:pt x="1562736" y="605376"/>
                    </a:lnTo>
                    <a:lnTo>
                      <a:pt x="1565594" y="604107"/>
                    </a:lnTo>
                    <a:lnTo>
                      <a:pt x="1568451" y="602521"/>
                    </a:lnTo>
                    <a:lnTo>
                      <a:pt x="1570674" y="600617"/>
                    </a:lnTo>
                    <a:lnTo>
                      <a:pt x="1571944" y="607280"/>
                    </a:lnTo>
                    <a:lnTo>
                      <a:pt x="1572261" y="614260"/>
                    </a:lnTo>
                    <a:lnTo>
                      <a:pt x="1572896" y="626634"/>
                    </a:lnTo>
                    <a:lnTo>
                      <a:pt x="1572579" y="638691"/>
                    </a:lnTo>
                    <a:lnTo>
                      <a:pt x="1572261" y="649795"/>
                    </a:lnTo>
                    <a:lnTo>
                      <a:pt x="1574166" y="647574"/>
                    </a:lnTo>
                    <a:lnTo>
                      <a:pt x="1575119" y="647257"/>
                    </a:lnTo>
                    <a:lnTo>
                      <a:pt x="1576389" y="646940"/>
                    </a:lnTo>
                    <a:lnTo>
                      <a:pt x="1577976" y="647257"/>
                    </a:lnTo>
                    <a:lnTo>
                      <a:pt x="1578929" y="647892"/>
                    </a:lnTo>
                    <a:lnTo>
                      <a:pt x="1580516" y="649478"/>
                    </a:lnTo>
                    <a:lnTo>
                      <a:pt x="1582104" y="651382"/>
                    </a:lnTo>
                    <a:lnTo>
                      <a:pt x="1583056" y="653920"/>
                    </a:lnTo>
                    <a:lnTo>
                      <a:pt x="1584326" y="656775"/>
                    </a:lnTo>
                    <a:lnTo>
                      <a:pt x="1586549" y="663756"/>
                    </a:lnTo>
                    <a:lnTo>
                      <a:pt x="1588136" y="672322"/>
                    </a:lnTo>
                    <a:lnTo>
                      <a:pt x="1589406" y="682158"/>
                    </a:lnTo>
                    <a:lnTo>
                      <a:pt x="1590359" y="692945"/>
                    </a:lnTo>
                    <a:lnTo>
                      <a:pt x="1590676" y="704685"/>
                    </a:lnTo>
                    <a:lnTo>
                      <a:pt x="1590359" y="716424"/>
                    </a:lnTo>
                    <a:lnTo>
                      <a:pt x="1589406" y="727211"/>
                    </a:lnTo>
                    <a:lnTo>
                      <a:pt x="1588136" y="737047"/>
                    </a:lnTo>
                    <a:lnTo>
                      <a:pt x="1586549" y="745613"/>
                    </a:lnTo>
                    <a:lnTo>
                      <a:pt x="1584326" y="752911"/>
                    </a:lnTo>
                    <a:lnTo>
                      <a:pt x="1583056" y="755449"/>
                    </a:lnTo>
                    <a:lnTo>
                      <a:pt x="1582104" y="757987"/>
                    </a:lnTo>
                    <a:lnTo>
                      <a:pt x="1580516" y="759891"/>
                    </a:lnTo>
                    <a:lnTo>
                      <a:pt x="1578929" y="761477"/>
                    </a:lnTo>
                    <a:lnTo>
                      <a:pt x="1577976" y="762112"/>
                    </a:lnTo>
                    <a:lnTo>
                      <a:pt x="1576389" y="762429"/>
                    </a:lnTo>
                    <a:lnTo>
                      <a:pt x="1574801" y="762112"/>
                    </a:lnTo>
                    <a:lnTo>
                      <a:pt x="1573214" y="761160"/>
                    </a:lnTo>
                    <a:lnTo>
                      <a:pt x="1571944" y="759573"/>
                    </a:lnTo>
                    <a:lnTo>
                      <a:pt x="1570674" y="757670"/>
                    </a:lnTo>
                    <a:lnTo>
                      <a:pt x="1569086" y="755131"/>
                    </a:lnTo>
                    <a:lnTo>
                      <a:pt x="1568134" y="751641"/>
                    </a:lnTo>
                    <a:lnTo>
                      <a:pt x="1565911" y="744027"/>
                    </a:lnTo>
                    <a:lnTo>
                      <a:pt x="1564641" y="754180"/>
                    </a:lnTo>
                    <a:lnTo>
                      <a:pt x="1562736" y="764015"/>
                    </a:lnTo>
                    <a:lnTo>
                      <a:pt x="1560831" y="773851"/>
                    </a:lnTo>
                    <a:lnTo>
                      <a:pt x="1558291" y="782735"/>
                    </a:lnTo>
                    <a:lnTo>
                      <a:pt x="1555751" y="792253"/>
                    </a:lnTo>
                    <a:lnTo>
                      <a:pt x="1552576" y="800819"/>
                    </a:lnTo>
                    <a:lnTo>
                      <a:pt x="1549401" y="809703"/>
                    </a:lnTo>
                    <a:lnTo>
                      <a:pt x="1545591" y="817953"/>
                    </a:lnTo>
                    <a:lnTo>
                      <a:pt x="1541781" y="825567"/>
                    </a:lnTo>
                    <a:lnTo>
                      <a:pt x="1537336" y="833182"/>
                    </a:lnTo>
                    <a:lnTo>
                      <a:pt x="1532574" y="840797"/>
                    </a:lnTo>
                    <a:lnTo>
                      <a:pt x="1528129" y="847777"/>
                    </a:lnTo>
                    <a:lnTo>
                      <a:pt x="1523366" y="854757"/>
                    </a:lnTo>
                    <a:lnTo>
                      <a:pt x="1518286" y="861102"/>
                    </a:lnTo>
                    <a:lnTo>
                      <a:pt x="1513206" y="867448"/>
                    </a:lnTo>
                    <a:lnTo>
                      <a:pt x="1507491" y="873476"/>
                    </a:lnTo>
                    <a:lnTo>
                      <a:pt x="1502411" y="878553"/>
                    </a:lnTo>
                    <a:lnTo>
                      <a:pt x="1496696" y="883946"/>
                    </a:lnTo>
                    <a:lnTo>
                      <a:pt x="1490663" y="889340"/>
                    </a:lnTo>
                    <a:lnTo>
                      <a:pt x="1484948" y="893782"/>
                    </a:lnTo>
                    <a:lnTo>
                      <a:pt x="1478916" y="897907"/>
                    </a:lnTo>
                    <a:lnTo>
                      <a:pt x="1472883" y="901714"/>
                    </a:lnTo>
                    <a:lnTo>
                      <a:pt x="1466851" y="905521"/>
                    </a:lnTo>
                    <a:lnTo>
                      <a:pt x="1460818" y="908377"/>
                    </a:lnTo>
                    <a:lnTo>
                      <a:pt x="1454786" y="911232"/>
                    </a:lnTo>
                    <a:lnTo>
                      <a:pt x="1448753" y="914088"/>
                    </a:lnTo>
                    <a:lnTo>
                      <a:pt x="1442721" y="915991"/>
                    </a:lnTo>
                    <a:lnTo>
                      <a:pt x="1437323" y="917895"/>
                    </a:lnTo>
                    <a:lnTo>
                      <a:pt x="1431291" y="918847"/>
                    </a:lnTo>
                    <a:lnTo>
                      <a:pt x="1425576" y="920116"/>
                    </a:lnTo>
                    <a:lnTo>
                      <a:pt x="1419861" y="920751"/>
                    </a:lnTo>
                    <a:lnTo>
                      <a:pt x="1414146" y="920751"/>
                    </a:lnTo>
                    <a:lnTo>
                      <a:pt x="1409701" y="920751"/>
                    </a:lnTo>
                    <a:lnTo>
                      <a:pt x="1404938" y="920116"/>
                    </a:lnTo>
                    <a:lnTo>
                      <a:pt x="1399858" y="918847"/>
                    </a:lnTo>
                    <a:lnTo>
                      <a:pt x="1394778" y="917260"/>
                    </a:lnTo>
                    <a:lnTo>
                      <a:pt x="1389381" y="915357"/>
                    </a:lnTo>
                    <a:lnTo>
                      <a:pt x="1384301" y="913770"/>
                    </a:lnTo>
                    <a:lnTo>
                      <a:pt x="1378903" y="910915"/>
                    </a:lnTo>
                    <a:lnTo>
                      <a:pt x="1373188" y="908059"/>
                    </a:lnTo>
                    <a:lnTo>
                      <a:pt x="1367791" y="904569"/>
                    </a:lnTo>
                    <a:lnTo>
                      <a:pt x="1362076" y="900762"/>
                    </a:lnTo>
                    <a:lnTo>
                      <a:pt x="1356043" y="896955"/>
                    </a:lnTo>
                    <a:lnTo>
                      <a:pt x="1350328" y="892513"/>
                    </a:lnTo>
                    <a:lnTo>
                      <a:pt x="1344296" y="888071"/>
                    </a:lnTo>
                    <a:lnTo>
                      <a:pt x="1338581" y="883312"/>
                    </a:lnTo>
                    <a:lnTo>
                      <a:pt x="1333183" y="877918"/>
                    </a:lnTo>
                    <a:lnTo>
                      <a:pt x="1327468" y="872207"/>
                    </a:lnTo>
                    <a:lnTo>
                      <a:pt x="1321753" y="866813"/>
                    </a:lnTo>
                    <a:lnTo>
                      <a:pt x="1316038" y="860151"/>
                    </a:lnTo>
                    <a:lnTo>
                      <a:pt x="1310641" y="854122"/>
                    </a:lnTo>
                    <a:lnTo>
                      <a:pt x="1305243" y="847459"/>
                    </a:lnTo>
                    <a:lnTo>
                      <a:pt x="1299846" y="840797"/>
                    </a:lnTo>
                    <a:lnTo>
                      <a:pt x="1295083" y="833499"/>
                    </a:lnTo>
                    <a:lnTo>
                      <a:pt x="1290321" y="826202"/>
                    </a:lnTo>
                    <a:lnTo>
                      <a:pt x="1285558" y="818587"/>
                    </a:lnTo>
                    <a:lnTo>
                      <a:pt x="1281113" y="810655"/>
                    </a:lnTo>
                    <a:lnTo>
                      <a:pt x="1276668" y="802723"/>
                    </a:lnTo>
                    <a:lnTo>
                      <a:pt x="1272858" y="794474"/>
                    </a:lnTo>
                    <a:lnTo>
                      <a:pt x="1269048" y="786225"/>
                    </a:lnTo>
                    <a:lnTo>
                      <a:pt x="1265238" y="777658"/>
                    </a:lnTo>
                    <a:lnTo>
                      <a:pt x="1262381" y="768457"/>
                    </a:lnTo>
                    <a:lnTo>
                      <a:pt x="1259523" y="759891"/>
                    </a:lnTo>
                    <a:lnTo>
                      <a:pt x="1256983" y="751007"/>
                    </a:lnTo>
                    <a:lnTo>
                      <a:pt x="1254761" y="757035"/>
                    </a:lnTo>
                    <a:lnTo>
                      <a:pt x="1252538" y="761477"/>
                    </a:lnTo>
                    <a:lnTo>
                      <a:pt x="1251586" y="763063"/>
                    </a:lnTo>
                    <a:lnTo>
                      <a:pt x="1250316" y="764015"/>
                    </a:lnTo>
                    <a:lnTo>
                      <a:pt x="1248728" y="764967"/>
                    </a:lnTo>
                    <a:lnTo>
                      <a:pt x="1247776" y="765284"/>
                    </a:lnTo>
                    <a:lnTo>
                      <a:pt x="1246188" y="764967"/>
                    </a:lnTo>
                    <a:lnTo>
                      <a:pt x="1244601" y="764015"/>
                    </a:lnTo>
                    <a:lnTo>
                      <a:pt x="1243648" y="762429"/>
                    </a:lnTo>
                    <a:lnTo>
                      <a:pt x="1242061" y="760842"/>
                    </a:lnTo>
                    <a:lnTo>
                      <a:pt x="1240791" y="758304"/>
                    </a:lnTo>
                    <a:lnTo>
                      <a:pt x="1239838" y="755449"/>
                    </a:lnTo>
                    <a:lnTo>
                      <a:pt x="1237616" y="748151"/>
                    </a:lnTo>
                    <a:lnTo>
                      <a:pt x="1236028" y="739585"/>
                    </a:lnTo>
                    <a:lnTo>
                      <a:pt x="1234441" y="729749"/>
                    </a:lnTo>
                    <a:lnTo>
                      <a:pt x="1233806" y="718962"/>
                    </a:lnTo>
                    <a:lnTo>
                      <a:pt x="1233488" y="707223"/>
                    </a:lnTo>
                    <a:lnTo>
                      <a:pt x="1233806" y="695801"/>
                    </a:lnTo>
                    <a:lnTo>
                      <a:pt x="1234441" y="684696"/>
                    </a:lnTo>
                    <a:lnTo>
                      <a:pt x="1236028" y="675178"/>
                    </a:lnTo>
                    <a:lnTo>
                      <a:pt x="1237616" y="666294"/>
                    </a:lnTo>
                    <a:lnTo>
                      <a:pt x="1239838" y="659631"/>
                    </a:lnTo>
                    <a:lnTo>
                      <a:pt x="1240791" y="656775"/>
                    </a:lnTo>
                    <a:lnTo>
                      <a:pt x="1242061" y="653920"/>
                    </a:lnTo>
                    <a:lnTo>
                      <a:pt x="1243648" y="652016"/>
                    </a:lnTo>
                    <a:lnTo>
                      <a:pt x="1244601" y="651064"/>
                    </a:lnTo>
                    <a:lnTo>
                      <a:pt x="1246188" y="649795"/>
                    </a:lnTo>
                    <a:lnTo>
                      <a:pt x="1247776" y="649478"/>
                    </a:lnTo>
                    <a:lnTo>
                      <a:pt x="1248411" y="649795"/>
                    </a:lnTo>
                    <a:lnTo>
                      <a:pt x="1249363" y="650113"/>
                    </a:lnTo>
                    <a:lnTo>
                      <a:pt x="1249681" y="642815"/>
                    </a:lnTo>
                    <a:lnTo>
                      <a:pt x="1250316" y="635201"/>
                    </a:lnTo>
                    <a:lnTo>
                      <a:pt x="1250951" y="628220"/>
                    </a:lnTo>
                    <a:lnTo>
                      <a:pt x="1252221" y="622192"/>
                    </a:lnTo>
                    <a:lnTo>
                      <a:pt x="1251586" y="613943"/>
                    </a:lnTo>
                    <a:lnTo>
                      <a:pt x="1250951" y="606328"/>
                    </a:lnTo>
                    <a:lnTo>
                      <a:pt x="1250951" y="599031"/>
                    </a:lnTo>
                    <a:lnTo>
                      <a:pt x="1251586" y="592368"/>
                    </a:lnTo>
                    <a:lnTo>
                      <a:pt x="1251903" y="586022"/>
                    </a:lnTo>
                    <a:lnTo>
                      <a:pt x="1252856" y="579994"/>
                    </a:lnTo>
                    <a:lnTo>
                      <a:pt x="1254126" y="574283"/>
                    </a:lnTo>
                    <a:lnTo>
                      <a:pt x="1255713" y="569207"/>
                    </a:lnTo>
                    <a:lnTo>
                      <a:pt x="1257618" y="564130"/>
                    </a:lnTo>
                    <a:lnTo>
                      <a:pt x="1259841" y="559688"/>
                    </a:lnTo>
                    <a:lnTo>
                      <a:pt x="1262063" y="555564"/>
                    </a:lnTo>
                    <a:lnTo>
                      <a:pt x="1264603" y="551756"/>
                    </a:lnTo>
                    <a:lnTo>
                      <a:pt x="1267143" y="548266"/>
                    </a:lnTo>
                    <a:lnTo>
                      <a:pt x="1270636" y="545411"/>
                    </a:lnTo>
                    <a:lnTo>
                      <a:pt x="1273811" y="542873"/>
                    </a:lnTo>
                    <a:lnTo>
                      <a:pt x="1277303" y="540017"/>
                    </a:lnTo>
                    <a:lnTo>
                      <a:pt x="1261746" y="540017"/>
                    </a:lnTo>
                    <a:lnTo>
                      <a:pt x="1249363" y="540969"/>
                    </a:lnTo>
                    <a:lnTo>
                      <a:pt x="1239203" y="541286"/>
                    </a:lnTo>
                    <a:lnTo>
                      <a:pt x="1246188" y="537479"/>
                    </a:lnTo>
                    <a:lnTo>
                      <a:pt x="1253808" y="532720"/>
                    </a:lnTo>
                    <a:lnTo>
                      <a:pt x="1261111" y="527326"/>
                    </a:lnTo>
                    <a:lnTo>
                      <a:pt x="1268413" y="521615"/>
                    </a:lnTo>
                    <a:lnTo>
                      <a:pt x="1282701" y="511145"/>
                    </a:lnTo>
                    <a:lnTo>
                      <a:pt x="1289368" y="506703"/>
                    </a:lnTo>
                    <a:lnTo>
                      <a:pt x="1295401" y="502896"/>
                    </a:lnTo>
                    <a:lnTo>
                      <a:pt x="1303973" y="498771"/>
                    </a:lnTo>
                    <a:lnTo>
                      <a:pt x="1311911" y="494964"/>
                    </a:lnTo>
                    <a:lnTo>
                      <a:pt x="1320166" y="491156"/>
                    </a:lnTo>
                    <a:lnTo>
                      <a:pt x="1328103" y="487984"/>
                    </a:lnTo>
                    <a:lnTo>
                      <a:pt x="1336041" y="484811"/>
                    </a:lnTo>
                    <a:lnTo>
                      <a:pt x="1343978" y="482273"/>
                    </a:lnTo>
                    <a:lnTo>
                      <a:pt x="1359536" y="477831"/>
                    </a:lnTo>
                    <a:lnTo>
                      <a:pt x="1374141" y="474023"/>
                    </a:lnTo>
                    <a:lnTo>
                      <a:pt x="1388746" y="471485"/>
                    </a:lnTo>
                    <a:lnTo>
                      <a:pt x="1402716" y="469581"/>
                    </a:lnTo>
                    <a:lnTo>
                      <a:pt x="1416051" y="468630"/>
                    </a:lnTo>
                    <a:lnTo>
                      <a:pt x="1429386" y="468312"/>
                    </a:lnTo>
                    <a:close/>
                    <a:moveTo>
                      <a:pt x="750948" y="302529"/>
                    </a:moveTo>
                    <a:lnTo>
                      <a:pt x="748724" y="302846"/>
                    </a:lnTo>
                    <a:lnTo>
                      <a:pt x="746818" y="303797"/>
                    </a:lnTo>
                    <a:lnTo>
                      <a:pt x="744912" y="304431"/>
                    </a:lnTo>
                    <a:lnTo>
                      <a:pt x="743641" y="306017"/>
                    </a:lnTo>
                    <a:lnTo>
                      <a:pt x="742053" y="307602"/>
                    </a:lnTo>
                    <a:lnTo>
                      <a:pt x="741417" y="309188"/>
                    </a:lnTo>
                    <a:lnTo>
                      <a:pt x="740464" y="311725"/>
                    </a:lnTo>
                    <a:lnTo>
                      <a:pt x="740464" y="313310"/>
                    </a:lnTo>
                    <a:lnTo>
                      <a:pt x="740464" y="315847"/>
                    </a:lnTo>
                    <a:lnTo>
                      <a:pt x="741417" y="318067"/>
                    </a:lnTo>
                    <a:lnTo>
                      <a:pt x="742053" y="319970"/>
                    </a:lnTo>
                    <a:lnTo>
                      <a:pt x="743641" y="321238"/>
                    </a:lnTo>
                    <a:lnTo>
                      <a:pt x="744912" y="322507"/>
                    </a:lnTo>
                    <a:lnTo>
                      <a:pt x="746818" y="323458"/>
                    </a:lnTo>
                    <a:lnTo>
                      <a:pt x="748724" y="324410"/>
                    </a:lnTo>
                    <a:lnTo>
                      <a:pt x="750948" y="324410"/>
                    </a:lnTo>
                    <a:lnTo>
                      <a:pt x="988881" y="324410"/>
                    </a:lnTo>
                    <a:lnTo>
                      <a:pt x="991105" y="324410"/>
                    </a:lnTo>
                    <a:lnTo>
                      <a:pt x="993011" y="323458"/>
                    </a:lnTo>
                    <a:lnTo>
                      <a:pt x="994917" y="322507"/>
                    </a:lnTo>
                    <a:lnTo>
                      <a:pt x="996506" y="321238"/>
                    </a:lnTo>
                    <a:lnTo>
                      <a:pt x="997776" y="319970"/>
                    </a:lnTo>
                    <a:lnTo>
                      <a:pt x="998729" y="318067"/>
                    </a:lnTo>
                    <a:lnTo>
                      <a:pt x="999365" y="315847"/>
                    </a:lnTo>
                    <a:lnTo>
                      <a:pt x="999365" y="313310"/>
                    </a:lnTo>
                    <a:lnTo>
                      <a:pt x="999365" y="311725"/>
                    </a:lnTo>
                    <a:lnTo>
                      <a:pt x="998729" y="309188"/>
                    </a:lnTo>
                    <a:lnTo>
                      <a:pt x="997776" y="307602"/>
                    </a:lnTo>
                    <a:lnTo>
                      <a:pt x="996506" y="306017"/>
                    </a:lnTo>
                    <a:lnTo>
                      <a:pt x="994917" y="304431"/>
                    </a:lnTo>
                    <a:lnTo>
                      <a:pt x="993011" y="303797"/>
                    </a:lnTo>
                    <a:lnTo>
                      <a:pt x="991105" y="302846"/>
                    </a:lnTo>
                    <a:lnTo>
                      <a:pt x="988881" y="302529"/>
                    </a:lnTo>
                    <a:lnTo>
                      <a:pt x="750948" y="302529"/>
                    </a:lnTo>
                    <a:close/>
                    <a:moveTo>
                      <a:pt x="748724" y="219444"/>
                    </a:moveTo>
                    <a:lnTo>
                      <a:pt x="746818" y="220396"/>
                    </a:lnTo>
                    <a:lnTo>
                      <a:pt x="744912" y="221347"/>
                    </a:lnTo>
                    <a:lnTo>
                      <a:pt x="743641" y="222615"/>
                    </a:lnTo>
                    <a:lnTo>
                      <a:pt x="742053" y="224201"/>
                    </a:lnTo>
                    <a:lnTo>
                      <a:pt x="741417" y="226104"/>
                    </a:lnTo>
                    <a:lnTo>
                      <a:pt x="740464" y="228323"/>
                    </a:lnTo>
                    <a:lnTo>
                      <a:pt x="740464" y="230543"/>
                    </a:lnTo>
                    <a:lnTo>
                      <a:pt x="740464" y="232763"/>
                    </a:lnTo>
                    <a:lnTo>
                      <a:pt x="741417" y="234666"/>
                    </a:lnTo>
                    <a:lnTo>
                      <a:pt x="742053" y="236568"/>
                    </a:lnTo>
                    <a:lnTo>
                      <a:pt x="743641" y="237837"/>
                    </a:lnTo>
                    <a:lnTo>
                      <a:pt x="744912" y="239423"/>
                    </a:lnTo>
                    <a:lnTo>
                      <a:pt x="746818" y="240374"/>
                    </a:lnTo>
                    <a:lnTo>
                      <a:pt x="748724" y="241008"/>
                    </a:lnTo>
                    <a:lnTo>
                      <a:pt x="750948" y="241325"/>
                    </a:lnTo>
                    <a:lnTo>
                      <a:pt x="1133738" y="241325"/>
                    </a:lnTo>
                    <a:lnTo>
                      <a:pt x="1135644" y="241008"/>
                    </a:lnTo>
                    <a:lnTo>
                      <a:pt x="1137868" y="240374"/>
                    </a:lnTo>
                    <a:lnTo>
                      <a:pt x="1139456" y="239423"/>
                    </a:lnTo>
                    <a:lnTo>
                      <a:pt x="1141045" y="237837"/>
                    </a:lnTo>
                    <a:lnTo>
                      <a:pt x="1142316" y="236568"/>
                    </a:lnTo>
                    <a:lnTo>
                      <a:pt x="1143586" y="234666"/>
                    </a:lnTo>
                    <a:lnTo>
                      <a:pt x="1143904" y="232763"/>
                    </a:lnTo>
                    <a:lnTo>
                      <a:pt x="1144222" y="230543"/>
                    </a:lnTo>
                    <a:lnTo>
                      <a:pt x="1143904" y="228323"/>
                    </a:lnTo>
                    <a:lnTo>
                      <a:pt x="1143586" y="226104"/>
                    </a:lnTo>
                    <a:lnTo>
                      <a:pt x="1142316" y="224201"/>
                    </a:lnTo>
                    <a:lnTo>
                      <a:pt x="1141045" y="222615"/>
                    </a:lnTo>
                    <a:lnTo>
                      <a:pt x="1139456" y="221347"/>
                    </a:lnTo>
                    <a:lnTo>
                      <a:pt x="1137868" y="220396"/>
                    </a:lnTo>
                    <a:lnTo>
                      <a:pt x="1135644" y="219444"/>
                    </a:lnTo>
                    <a:lnTo>
                      <a:pt x="1133738" y="219444"/>
                    </a:lnTo>
                    <a:lnTo>
                      <a:pt x="750948" y="219444"/>
                    </a:lnTo>
                    <a:lnTo>
                      <a:pt x="748724" y="219444"/>
                    </a:lnTo>
                    <a:close/>
                    <a:moveTo>
                      <a:pt x="748724" y="141751"/>
                    </a:moveTo>
                    <a:lnTo>
                      <a:pt x="746818" y="142702"/>
                    </a:lnTo>
                    <a:lnTo>
                      <a:pt x="744912" y="143336"/>
                    </a:lnTo>
                    <a:lnTo>
                      <a:pt x="743641" y="144922"/>
                    </a:lnTo>
                    <a:lnTo>
                      <a:pt x="742053" y="146191"/>
                    </a:lnTo>
                    <a:lnTo>
                      <a:pt x="741417" y="148093"/>
                    </a:lnTo>
                    <a:lnTo>
                      <a:pt x="740464" y="150630"/>
                    </a:lnTo>
                    <a:lnTo>
                      <a:pt x="740464" y="152216"/>
                    </a:lnTo>
                    <a:lnTo>
                      <a:pt x="740464" y="154753"/>
                    </a:lnTo>
                    <a:lnTo>
                      <a:pt x="741417" y="156972"/>
                    </a:lnTo>
                    <a:lnTo>
                      <a:pt x="742053" y="158875"/>
                    </a:lnTo>
                    <a:lnTo>
                      <a:pt x="743641" y="160144"/>
                    </a:lnTo>
                    <a:lnTo>
                      <a:pt x="744912" y="161729"/>
                    </a:lnTo>
                    <a:lnTo>
                      <a:pt x="746818" y="162363"/>
                    </a:lnTo>
                    <a:lnTo>
                      <a:pt x="748724" y="163315"/>
                    </a:lnTo>
                    <a:lnTo>
                      <a:pt x="750948" y="163315"/>
                    </a:lnTo>
                    <a:lnTo>
                      <a:pt x="1133738" y="163315"/>
                    </a:lnTo>
                    <a:lnTo>
                      <a:pt x="1135644" y="163315"/>
                    </a:lnTo>
                    <a:lnTo>
                      <a:pt x="1137868" y="162363"/>
                    </a:lnTo>
                    <a:lnTo>
                      <a:pt x="1139456" y="161729"/>
                    </a:lnTo>
                    <a:lnTo>
                      <a:pt x="1141045" y="160144"/>
                    </a:lnTo>
                    <a:lnTo>
                      <a:pt x="1142316" y="158875"/>
                    </a:lnTo>
                    <a:lnTo>
                      <a:pt x="1143586" y="156972"/>
                    </a:lnTo>
                    <a:lnTo>
                      <a:pt x="1143904" y="154753"/>
                    </a:lnTo>
                    <a:lnTo>
                      <a:pt x="1144222" y="152216"/>
                    </a:lnTo>
                    <a:lnTo>
                      <a:pt x="1143904" y="150630"/>
                    </a:lnTo>
                    <a:lnTo>
                      <a:pt x="1143586" y="148093"/>
                    </a:lnTo>
                    <a:lnTo>
                      <a:pt x="1142316" y="146191"/>
                    </a:lnTo>
                    <a:lnTo>
                      <a:pt x="1141045" y="144922"/>
                    </a:lnTo>
                    <a:lnTo>
                      <a:pt x="1139456" y="143336"/>
                    </a:lnTo>
                    <a:lnTo>
                      <a:pt x="1137868" y="142702"/>
                    </a:lnTo>
                    <a:lnTo>
                      <a:pt x="1135644" y="141751"/>
                    </a:lnTo>
                    <a:lnTo>
                      <a:pt x="1133738" y="141751"/>
                    </a:lnTo>
                    <a:lnTo>
                      <a:pt x="750948" y="141751"/>
                    </a:lnTo>
                    <a:lnTo>
                      <a:pt x="748724" y="141751"/>
                    </a:lnTo>
                    <a:close/>
                    <a:moveTo>
                      <a:pt x="789068" y="0"/>
                    </a:moveTo>
                    <a:lnTo>
                      <a:pt x="1085770" y="0"/>
                    </a:lnTo>
                    <a:lnTo>
                      <a:pt x="1093712" y="317"/>
                    </a:lnTo>
                    <a:lnTo>
                      <a:pt x="1101336" y="635"/>
                    </a:lnTo>
                    <a:lnTo>
                      <a:pt x="1108960" y="1903"/>
                    </a:lnTo>
                    <a:lnTo>
                      <a:pt x="1116267" y="2854"/>
                    </a:lnTo>
                    <a:lnTo>
                      <a:pt x="1123573" y="4757"/>
                    </a:lnTo>
                    <a:lnTo>
                      <a:pt x="1130562" y="6660"/>
                    </a:lnTo>
                    <a:lnTo>
                      <a:pt x="1137868" y="8879"/>
                    </a:lnTo>
                    <a:lnTo>
                      <a:pt x="1144539" y="12051"/>
                    </a:lnTo>
                    <a:lnTo>
                      <a:pt x="1151210" y="14905"/>
                    </a:lnTo>
                    <a:lnTo>
                      <a:pt x="1157881" y="18393"/>
                    </a:lnTo>
                    <a:lnTo>
                      <a:pt x="1164235" y="21564"/>
                    </a:lnTo>
                    <a:lnTo>
                      <a:pt x="1170270" y="25687"/>
                    </a:lnTo>
                    <a:lnTo>
                      <a:pt x="1176306" y="29809"/>
                    </a:lnTo>
                    <a:lnTo>
                      <a:pt x="1181706" y="34566"/>
                    </a:lnTo>
                    <a:lnTo>
                      <a:pt x="1187424" y="39006"/>
                    </a:lnTo>
                    <a:lnTo>
                      <a:pt x="1192507" y="44079"/>
                    </a:lnTo>
                    <a:lnTo>
                      <a:pt x="1197590" y="49153"/>
                    </a:lnTo>
                    <a:lnTo>
                      <a:pt x="1202037" y="54861"/>
                    </a:lnTo>
                    <a:lnTo>
                      <a:pt x="1206802" y="60252"/>
                    </a:lnTo>
                    <a:lnTo>
                      <a:pt x="1210932" y="66277"/>
                    </a:lnTo>
                    <a:lnTo>
                      <a:pt x="1215062" y="72303"/>
                    </a:lnTo>
                    <a:lnTo>
                      <a:pt x="1218238" y="78645"/>
                    </a:lnTo>
                    <a:lnTo>
                      <a:pt x="1221733" y="84987"/>
                    </a:lnTo>
                    <a:lnTo>
                      <a:pt x="1224592" y="91964"/>
                    </a:lnTo>
                    <a:lnTo>
                      <a:pt x="1227768" y="98623"/>
                    </a:lnTo>
                    <a:lnTo>
                      <a:pt x="1229992" y="105917"/>
                    </a:lnTo>
                    <a:lnTo>
                      <a:pt x="1231898" y="112893"/>
                    </a:lnTo>
                    <a:lnTo>
                      <a:pt x="1233804" y="120187"/>
                    </a:lnTo>
                    <a:lnTo>
                      <a:pt x="1234757" y="127481"/>
                    </a:lnTo>
                    <a:lnTo>
                      <a:pt x="1236028" y="135092"/>
                    </a:lnTo>
                    <a:lnTo>
                      <a:pt x="1236345" y="143019"/>
                    </a:lnTo>
                    <a:lnTo>
                      <a:pt x="1236663" y="150630"/>
                    </a:lnTo>
                    <a:lnTo>
                      <a:pt x="1236663" y="296186"/>
                    </a:lnTo>
                    <a:lnTo>
                      <a:pt x="1236345" y="303797"/>
                    </a:lnTo>
                    <a:lnTo>
                      <a:pt x="1236028" y="311725"/>
                    </a:lnTo>
                    <a:lnTo>
                      <a:pt x="1234757" y="319019"/>
                    </a:lnTo>
                    <a:lnTo>
                      <a:pt x="1233804" y="326629"/>
                    </a:lnTo>
                    <a:lnTo>
                      <a:pt x="1231898" y="333606"/>
                    </a:lnTo>
                    <a:lnTo>
                      <a:pt x="1229992" y="340900"/>
                    </a:lnTo>
                    <a:lnTo>
                      <a:pt x="1227768" y="347876"/>
                    </a:lnTo>
                    <a:lnTo>
                      <a:pt x="1224592" y="354853"/>
                    </a:lnTo>
                    <a:lnTo>
                      <a:pt x="1221733" y="361512"/>
                    </a:lnTo>
                    <a:lnTo>
                      <a:pt x="1218238" y="367854"/>
                    </a:lnTo>
                    <a:lnTo>
                      <a:pt x="1215062" y="374197"/>
                    </a:lnTo>
                    <a:lnTo>
                      <a:pt x="1210932" y="380222"/>
                    </a:lnTo>
                    <a:lnTo>
                      <a:pt x="1206802" y="386247"/>
                    </a:lnTo>
                    <a:lnTo>
                      <a:pt x="1202037" y="391955"/>
                    </a:lnTo>
                    <a:lnTo>
                      <a:pt x="1197590" y="397346"/>
                    </a:lnTo>
                    <a:lnTo>
                      <a:pt x="1192507" y="402420"/>
                    </a:lnTo>
                    <a:lnTo>
                      <a:pt x="1187424" y="407811"/>
                    </a:lnTo>
                    <a:lnTo>
                      <a:pt x="1181706" y="412251"/>
                    </a:lnTo>
                    <a:lnTo>
                      <a:pt x="1176306" y="416690"/>
                    </a:lnTo>
                    <a:lnTo>
                      <a:pt x="1170270" y="420813"/>
                    </a:lnTo>
                    <a:lnTo>
                      <a:pt x="1164235" y="424935"/>
                    </a:lnTo>
                    <a:lnTo>
                      <a:pt x="1157881" y="428423"/>
                    </a:lnTo>
                    <a:lnTo>
                      <a:pt x="1151210" y="431912"/>
                    </a:lnTo>
                    <a:lnTo>
                      <a:pt x="1144539" y="434766"/>
                    </a:lnTo>
                    <a:lnTo>
                      <a:pt x="1137868" y="437303"/>
                    </a:lnTo>
                    <a:lnTo>
                      <a:pt x="1130562" y="440157"/>
                    </a:lnTo>
                    <a:lnTo>
                      <a:pt x="1123573" y="442059"/>
                    </a:lnTo>
                    <a:lnTo>
                      <a:pt x="1116267" y="443645"/>
                    </a:lnTo>
                    <a:lnTo>
                      <a:pt x="1108960" y="444914"/>
                    </a:lnTo>
                    <a:lnTo>
                      <a:pt x="1101336" y="446182"/>
                    </a:lnTo>
                    <a:lnTo>
                      <a:pt x="1093712" y="446499"/>
                    </a:lnTo>
                    <a:lnTo>
                      <a:pt x="1085770" y="446816"/>
                    </a:lnTo>
                    <a:lnTo>
                      <a:pt x="1060675" y="446816"/>
                    </a:lnTo>
                    <a:lnTo>
                      <a:pt x="1084500" y="523875"/>
                    </a:lnTo>
                    <a:lnTo>
                      <a:pt x="945996" y="446816"/>
                    </a:lnTo>
                    <a:lnTo>
                      <a:pt x="789068" y="446816"/>
                    </a:lnTo>
                    <a:lnTo>
                      <a:pt x="781444" y="446499"/>
                    </a:lnTo>
                    <a:lnTo>
                      <a:pt x="773502" y="446182"/>
                    </a:lnTo>
                    <a:lnTo>
                      <a:pt x="766196" y="444914"/>
                    </a:lnTo>
                    <a:lnTo>
                      <a:pt x="758889" y="443645"/>
                    </a:lnTo>
                    <a:lnTo>
                      <a:pt x="751583" y="442059"/>
                    </a:lnTo>
                    <a:lnTo>
                      <a:pt x="744277" y="440157"/>
                    </a:lnTo>
                    <a:lnTo>
                      <a:pt x="737288" y="437303"/>
                    </a:lnTo>
                    <a:lnTo>
                      <a:pt x="730299" y="434766"/>
                    </a:lnTo>
                    <a:lnTo>
                      <a:pt x="723946" y="431912"/>
                    </a:lnTo>
                    <a:lnTo>
                      <a:pt x="717275" y="428423"/>
                    </a:lnTo>
                    <a:lnTo>
                      <a:pt x="710921" y="424935"/>
                    </a:lnTo>
                    <a:lnTo>
                      <a:pt x="704886" y="420813"/>
                    </a:lnTo>
                    <a:lnTo>
                      <a:pt x="698850" y="416690"/>
                    </a:lnTo>
                    <a:lnTo>
                      <a:pt x="693132" y="412251"/>
                    </a:lnTo>
                    <a:lnTo>
                      <a:pt x="687731" y="407811"/>
                    </a:lnTo>
                    <a:lnTo>
                      <a:pt x="682649" y="402420"/>
                    </a:lnTo>
                    <a:lnTo>
                      <a:pt x="677566" y="397346"/>
                    </a:lnTo>
                    <a:lnTo>
                      <a:pt x="672801" y="391955"/>
                    </a:lnTo>
                    <a:lnTo>
                      <a:pt x="668354" y="386247"/>
                    </a:lnTo>
                    <a:lnTo>
                      <a:pt x="664224" y="380222"/>
                    </a:lnTo>
                    <a:lnTo>
                      <a:pt x="660094" y="374197"/>
                    </a:lnTo>
                    <a:lnTo>
                      <a:pt x="656600" y="367854"/>
                    </a:lnTo>
                    <a:lnTo>
                      <a:pt x="653106" y="361512"/>
                    </a:lnTo>
                    <a:lnTo>
                      <a:pt x="650247" y="354853"/>
                    </a:lnTo>
                    <a:lnTo>
                      <a:pt x="647705" y="347876"/>
                    </a:lnTo>
                    <a:lnTo>
                      <a:pt x="644846" y="340900"/>
                    </a:lnTo>
                    <a:lnTo>
                      <a:pt x="642940" y="333606"/>
                    </a:lnTo>
                    <a:lnTo>
                      <a:pt x="641669" y="326629"/>
                    </a:lnTo>
                    <a:lnTo>
                      <a:pt x="640081" y="319019"/>
                    </a:lnTo>
                    <a:lnTo>
                      <a:pt x="638810" y="311725"/>
                    </a:lnTo>
                    <a:lnTo>
                      <a:pt x="638493" y="303797"/>
                    </a:lnTo>
                    <a:lnTo>
                      <a:pt x="638175" y="296186"/>
                    </a:lnTo>
                    <a:lnTo>
                      <a:pt x="638175" y="150630"/>
                    </a:lnTo>
                    <a:lnTo>
                      <a:pt x="638493" y="143019"/>
                    </a:lnTo>
                    <a:lnTo>
                      <a:pt x="638810" y="135092"/>
                    </a:lnTo>
                    <a:lnTo>
                      <a:pt x="640081" y="127481"/>
                    </a:lnTo>
                    <a:lnTo>
                      <a:pt x="641669" y="120187"/>
                    </a:lnTo>
                    <a:lnTo>
                      <a:pt x="642940" y="112893"/>
                    </a:lnTo>
                    <a:lnTo>
                      <a:pt x="644846" y="105917"/>
                    </a:lnTo>
                    <a:lnTo>
                      <a:pt x="647705" y="98623"/>
                    </a:lnTo>
                    <a:lnTo>
                      <a:pt x="650247" y="91964"/>
                    </a:lnTo>
                    <a:lnTo>
                      <a:pt x="653106" y="84987"/>
                    </a:lnTo>
                    <a:lnTo>
                      <a:pt x="656600" y="78645"/>
                    </a:lnTo>
                    <a:lnTo>
                      <a:pt x="660094" y="72303"/>
                    </a:lnTo>
                    <a:lnTo>
                      <a:pt x="664224" y="66277"/>
                    </a:lnTo>
                    <a:lnTo>
                      <a:pt x="668354" y="60252"/>
                    </a:lnTo>
                    <a:lnTo>
                      <a:pt x="672801" y="54861"/>
                    </a:lnTo>
                    <a:lnTo>
                      <a:pt x="677566" y="49153"/>
                    </a:lnTo>
                    <a:lnTo>
                      <a:pt x="682649" y="44079"/>
                    </a:lnTo>
                    <a:lnTo>
                      <a:pt x="687731" y="39006"/>
                    </a:lnTo>
                    <a:lnTo>
                      <a:pt x="693132" y="34566"/>
                    </a:lnTo>
                    <a:lnTo>
                      <a:pt x="698850" y="29809"/>
                    </a:lnTo>
                    <a:lnTo>
                      <a:pt x="704886" y="25687"/>
                    </a:lnTo>
                    <a:lnTo>
                      <a:pt x="710921" y="21564"/>
                    </a:lnTo>
                    <a:lnTo>
                      <a:pt x="717275" y="18393"/>
                    </a:lnTo>
                    <a:lnTo>
                      <a:pt x="723946" y="14905"/>
                    </a:lnTo>
                    <a:lnTo>
                      <a:pt x="730299" y="12051"/>
                    </a:lnTo>
                    <a:lnTo>
                      <a:pt x="737288" y="8879"/>
                    </a:lnTo>
                    <a:lnTo>
                      <a:pt x="744277" y="6660"/>
                    </a:lnTo>
                    <a:lnTo>
                      <a:pt x="751583" y="4757"/>
                    </a:lnTo>
                    <a:lnTo>
                      <a:pt x="758889" y="2854"/>
                    </a:lnTo>
                    <a:lnTo>
                      <a:pt x="766196" y="1903"/>
                    </a:lnTo>
                    <a:lnTo>
                      <a:pt x="773502" y="635"/>
                    </a:lnTo>
                    <a:lnTo>
                      <a:pt x="781444" y="317"/>
                    </a:lnTo>
                    <a:lnTo>
                      <a:pt x="789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产品介绍</a:t>
            </a:r>
            <a:endParaRPr lang="zh-CN" altLang="en-US" sz="2000" b="1" dirty="0"/>
          </a:p>
        </p:txBody>
      </p:sp>
      <p:grpSp>
        <p:nvGrpSpPr>
          <p:cNvPr id="38" name="组合 37"/>
          <p:cNvGrpSpPr/>
          <p:nvPr/>
        </p:nvGrpSpPr>
        <p:grpSpPr>
          <a:xfrm>
            <a:off x="5724128" y="1199439"/>
            <a:ext cx="2592288" cy="831726"/>
            <a:chOff x="5652120" y="1235968"/>
            <a:chExt cx="2592288" cy="831726"/>
          </a:xfrm>
        </p:grpSpPr>
        <p:sp>
          <p:nvSpPr>
            <p:cNvPr id="25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652120" y="150155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MH_SubTitle_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652120" y="123596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lang="zh-CN" altLang="en-US" sz="1500" dirty="0">
                  <a:solidFill>
                    <a:srgbClr val="0070C0"/>
                  </a:solidFill>
                  <a:sym typeface="+mn-lt"/>
                </a:rPr>
                <a:t>点击输入标题</a:t>
              </a:r>
              <a:endParaRPr lang="zh-CN" altLang="en-US" sz="1500" dirty="0">
                <a:solidFill>
                  <a:srgbClr val="0070C0"/>
                </a:solidFill>
                <a:sym typeface="+mn-lt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715600" y="2175181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724128" y="2459579"/>
            <a:ext cx="2592288" cy="831726"/>
            <a:chOff x="5652120" y="2496108"/>
            <a:chExt cx="2592288" cy="831726"/>
          </a:xfrm>
        </p:grpSpPr>
        <p:sp>
          <p:nvSpPr>
            <p:cNvPr id="28" name="MH_Text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52120" y="276169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MH_SubTitle_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652120" y="249610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FF0000"/>
                </a:buClr>
                <a:buNone/>
              </a:pPr>
              <a:r>
                <a:rPr lang="zh-CN" altLang="en-US" sz="1500" dirty="0">
                  <a:solidFill>
                    <a:srgbClr val="0070C0"/>
                  </a:solidFill>
                  <a:sym typeface="+mn-lt"/>
                </a:rPr>
                <a:t>点击输入标题</a:t>
              </a:r>
              <a:endParaRPr lang="zh-CN" altLang="en-US" sz="1500" dirty="0">
                <a:solidFill>
                  <a:srgbClr val="0070C0"/>
                </a:solidFill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724128" y="3719722"/>
            <a:ext cx="2592288" cy="831726"/>
            <a:chOff x="5652120" y="3756248"/>
            <a:chExt cx="2592288" cy="831726"/>
          </a:xfrm>
        </p:grpSpPr>
        <p:sp>
          <p:nvSpPr>
            <p:cNvPr id="30" name="MH_Text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52120" y="4021832"/>
              <a:ext cx="2592288" cy="56614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ea"/>
                  <a:sym typeface="+mn-lt"/>
                </a:rPr>
                <a:t>您的内容打在这里，或者通过复制您的文本后，</a:t>
              </a:r>
              <a:endPara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1" name="MH_SubTitle_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52120" y="3756248"/>
              <a:ext cx="1797844" cy="323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9989" tIns="0" rIns="119989" bIns="0" rtlCol="0" anchor="t">
              <a:noAutofit/>
            </a:bodyPr>
            <a:lstStyle>
              <a:defPPr>
                <a:defRPr lang="zh-CN"/>
              </a:defPPr>
              <a:lvl1pPr marL="285750" indent="-285750">
                <a:lnSpc>
                  <a:spcPct val="120000"/>
                </a:lnSpc>
                <a:buClr>
                  <a:schemeClr val="accent1"/>
                </a:buClr>
                <a:buFont typeface="Wingdings" panose="05000000000000000000" pitchFamily="2" charset="2"/>
                <a:buChar char="n"/>
                <a:defRPr sz="1400" b="1">
                  <a:solidFill>
                    <a:schemeClr val="bg1">
                      <a:lumMod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indent="0">
                <a:buClr>
                  <a:srgbClr val="C00000"/>
                </a:buClr>
                <a:buNone/>
              </a:pPr>
              <a:r>
                <a:rPr lang="zh-CN" altLang="en-US" sz="1500" dirty="0">
                  <a:solidFill>
                    <a:srgbClr val="0070C0"/>
                  </a:solidFill>
                  <a:sym typeface="+mn-lt"/>
                </a:rPr>
                <a:t>点击输入标题</a:t>
              </a:r>
              <a:endParaRPr lang="zh-CN" altLang="en-US" sz="1500" dirty="0">
                <a:solidFill>
                  <a:srgbClr val="0070C0"/>
                </a:solidFill>
                <a:sym typeface="+mn-lt"/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>
            <a:off x="4715600" y="3471325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07621E-6 L -0.27952 0.22709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113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4.06048E-6 L -0.27952 -0.02284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1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33333E-6 1.19716E-6 L -0.27952 -0.27276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36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07621E-6 L -0.27952 0.22709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113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50000" decel="5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4.06048E-6 L -0.27952 -0.02284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1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3.33333E-6 1.19716E-6 L -0.27952 -0.27276 " pathEditMode="relative" rAng="0" ptsTypes="AA">
                                          <p:cBhvr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976" y="-136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837091" y="1131590"/>
            <a:ext cx="3888804" cy="244827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MH_Picture_1"/>
          <p:cNvSpPr/>
          <p:nvPr>
            <p:custDataLst>
              <p:tags r:id="rId2"/>
            </p:custDataLst>
          </p:nvPr>
        </p:nvSpPr>
        <p:spPr>
          <a:xfrm>
            <a:off x="967266" y="1275606"/>
            <a:ext cx="3604734" cy="21602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产品介绍</a:t>
            </a:r>
            <a:endParaRPr lang="zh-CN" altLang="en-US" sz="2000" b="1" dirty="0"/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7091" y="3707404"/>
            <a:ext cx="3831506" cy="95257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graphicFrame>
        <p:nvGraphicFramePr>
          <p:cNvPr id="35" name="组合 3"/>
          <p:cNvGraphicFramePr/>
          <p:nvPr/>
        </p:nvGraphicFramePr>
        <p:xfrm>
          <a:off x="5157943" y="1131590"/>
          <a:ext cx="3168352" cy="342741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14630"/>
                <a:gridCol w="2453722"/>
              </a:tblGrid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项目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T="34290" marB="3429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参数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T="34290" marB="34290" anchor="ctr" horzOverflow="overflow">
                    <a:solidFill>
                      <a:srgbClr val="0070C0"/>
                    </a:solidFill>
                  </a:tcPr>
                </a:tc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规格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60mm</a:t>
                      </a: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*</a:t>
                      </a: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85mm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重量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118g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</a:tr>
              <a:tr h="491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颜色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香槟金、黑、白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您的文字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您的文字</a:t>
                      </a:r>
                      <a:endParaRPr kumimoji="0" lang="zh-CN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34290" marB="34290" anchor="ctr" horzOverflow="overflow"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产品介绍</a:t>
            </a:r>
            <a:endParaRPr lang="zh-CN" altLang="en-US" sz="2000" b="1" dirty="0"/>
          </a:p>
        </p:txBody>
      </p:sp>
      <p:sp>
        <p:nvSpPr>
          <p:cNvPr id="52" name="MH_Other_1"/>
          <p:cNvSpPr/>
          <p:nvPr>
            <p:custDataLst>
              <p:tags r:id="rId1"/>
            </p:custDataLst>
          </p:nvPr>
        </p:nvSpPr>
        <p:spPr>
          <a:xfrm>
            <a:off x="683568" y="1111661"/>
            <a:ext cx="2352916" cy="17079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MH_Picture_1"/>
          <p:cNvSpPr/>
          <p:nvPr>
            <p:custDataLst>
              <p:tags r:id="rId2"/>
            </p:custDataLst>
          </p:nvPr>
        </p:nvSpPr>
        <p:spPr>
          <a:xfrm>
            <a:off x="754105" y="1182757"/>
            <a:ext cx="2211843" cy="15658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559" y="3347364"/>
            <a:ext cx="2688793" cy="138462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1560" y="3080339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zh-CN" altLang="en-US" sz="1500" dirty="0">
                <a:solidFill>
                  <a:srgbClr val="0070C0"/>
                </a:solidFill>
                <a:sym typeface="+mn-lt"/>
              </a:rPr>
              <a:t>点击输入标题</a:t>
            </a:r>
            <a:endParaRPr lang="zh-CN" altLang="en-US" sz="1500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68" name="MH_Other_1"/>
          <p:cNvSpPr/>
          <p:nvPr>
            <p:custDataLst>
              <p:tags r:id="rId6"/>
            </p:custDataLst>
          </p:nvPr>
        </p:nvSpPr>
        <p:spPr>
          <a:xfrm>
            <a:off x="3491880" y="1111661"/>
            <a:ext cx="2352916" cy="17079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MH_Picture_1"/>
          <p:cNvSpPr/>
          <p:nvPr>
            <p:custDataLst>
              <p:tags r:id="rId7"/>
            </p:custDataLst>
          </p:nvPr>
        </p:nvSpPr>
        <p:spPr>
          <a:xfrm>
            <a:off x="3562417" y="1182757"/>
            <a:ext cx="2211843" cy="1565802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9871" y="3347364"/>
            <a:ext cx="2688793" cy="138462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19872" y="3080339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zh-CN" altLang="en-US" sz="1500" dirty="0">
                <a:solidFill>
                  <a:srgbClr val="0070C0"/>
                </a:solidFill>
                <a:sym typeface="+mn-lt"/>
              </a:rPr>
              <a:t>点击输入标题</a:t>
            </a:r>
            <a:endParaRPr lang="zh-CN" altLang="en-US" sz="1500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72" name="MH_Other_1"/>
          <p:cNvSpPr/>
          <p:nvPr>
            <p:custDataLst>
              <p:tags r:id="rId11"/>
            </p:custDataLst>
          </p:nvPr>
        </p:nvSpPr>
        <p:spPr>
          <a:xfrm>
            <a:off x="6276844" y="1111661"/>
            <a:ext cx="2352916" cy="17079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MH_Picture_1"/>
          <p:cNvSpPr/>
          <p:nvPr>
            <p:custDataLst>
              <p:tags r:id="rId12"/>
            </p:custDataLst>
          </p:nvPr>
        </p:nvSpPr>
        <p:spPr>
          <a:xfrm>
            <a:off x="6347381" y="1182757"/>
            <a:ext cx="2211843" cy="1565802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04835" y="3347364"/>
            <a:ext cx="2688793" cy="138462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5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04836" y="3080339"/>
            <a:ext cx="1797844" cy="323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zh-CN" altLang="en-US" sz="1500" dirty="0">
                <a:solidFill>
                  <a:srgbClr val="0070C0"/>
                </a:solidFill>
                <a:sym typeface="+mn-lt"/>
              </a:rPr>
              <a:t>点击输入标题</a:t>
            </a:r>
            <a:endParaRPr lang="zh-CN" altLang="en-US" sz="1500" dirty="0">
              <a:solidFill>
                <a:srgbClr val="0070C0"/>
              </a:solidFill>
              <a:sym typeface="+mn-lt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6" grpId="0"/>
      <p:bldP spid="68" grpId="0" animBg="1"/>
      <p:bldP spid="69" grpId="0" animBg="1"/>
      <p:bldP spid="70" grpId="0"/>
      <p:bldP spid="71" grpId="0"/>
      <p:bldP spid="72" grpId="0" animBg="1"/>
      <p:bldP spid="73" grpId="0" animBg="1"/>
      <p:bldP spid="74" grpId="0"/>
      <p:bldP spid="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产品介绍</a:t>
            </a:r>
            <a:endParaRPr lang="zh-CN" altLang="en-US" sz="2000" b="1" dirty="0"/>
          </a:p>
        </p:txBody>
      </p:sp>
      <p:sp>
        <p:nvSpPr>
          <p:cNvPr id="80" name="MH_Other_1"/>
          <p:cNvSpPr/>
          <p:nvPr>
            <p:custDataLst>
              <p:tags r:id="rId1"/>
            </p:custDataLst>
          </p:nvPr>
        </p:nvSpPr>
        <p:spPr>
          <a:xfrm>
            <a:off x="662048" y="1210838"/>
            <a:ext cx="1700212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MH_Picture_1"/>
          <p:cNvSpPr/>
          <p:nvPr>
            <p:custDataLst>
              <p:tags r:id="rId2"/>
            </p:custDataLst>
          </p:nvPr>
        </p:nvSpPr>
        <p:spPr>
          <a:xfrm>
            <a:off x="744486" y="1269599"/>
            <a:ext cx="1535336" cy="11730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06596" y="2787775"/>
            <a:ext cx="1296000" cy="335538"/>
            <a:chOff x="755736" y="3075806"/>
            <a:chExt cx="1440000" cy="400050"/>
          </a:xfrm>
        </p:grpSpPr>
        <p:sp>
          <p:nvSpPr>
            <p:cNvPr id="83" name="圆角矩形 82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Impact" panose="020B0806030902050204" pitchFamily="34" charset="0"/>
              </a:endParaRPr>
            </a:p>
          </p:txBody>
        </p:sp>
        <p:sp>
          <p:nvSpPr>
            <p:cNvPr id="84" name="MH_SubTitle_1"/>
            <p:cNvSpPr/>
            <p:nvPr>
              <p:custDataLst>
                <p:tags r:id="rId4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</a:rPr>
                <a:t>产品一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MH_Other_2"/>
          <p:cNvSpPr/>
          <p:nvPr>
            <p:custDataLst>
              <p:tags r:id="rId5"/>
            </p:custDataLst>
          </p:nvPr>
        </p:nvSpPr>
        <p:spPr>
          <a:xfrm>
            <a:off x="2736921" y="1210838"/>
            <a:ext cx="1700213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MH_Picture_2"/>
          <p:cNvSpPr/>
          <p:nvPr>
            <p:custDataLst>
              <p:tags r:id="rId6"/>
            </p:custDataLst>
          </p:nvPr>
        </p:nvSpPr>
        <p:spPr>
          <a:xfrm>
            <a:off x="2819383" y="1269599"/>
            <a:ext cx="1535338" cy="1173086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MH_Other_3"/>
          <p:cNvSpPr/>
          <p:nvPr>
            <p:custDataLst>
              <p:tags r:id="rId8"/>
            </p:custDataLst>
          </p:nvPr>
        </p:nvSpPr>
        <p:spPr>
          <a:xfrm>
            <a:off x="4813370" y="1210838"/>
            <a:ext cx="1700213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8" name="MH_Picture_3"/>
          <p:cNvSpPr/>
          <p:nvPr>
            <p:custDataLst>
              <p:tags r:id="rId9"/>
            </p:custDataLst>
          </p:nvPr>
        </p:nvSpPr>
        <p:spPr>
          <a:xfrm>
            <a:off x="4895839" y="1269599"/>
            <a:ext cx="1535338" cy="1173086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MH_Other_4"/>
          <p:cNvSpPr/>
          <p:nvPr>
            <p:custDataLst>
              <p:tags r:id="rId11"/>
            </p:custDataLst>
          </p:nvPr>
        </p:nvSpPr>
        <p:spPr>
          <a:xfrm>
            <a:off x="6888223" y="1210838"/>
            <a:ext cx="1700212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0" name="MH_Picture_4"/>
          <p:cNvSpPr/>
          <p:nvPr>
            <p:custDataLst>
              <p:tags r:id="rId12"/>
            </p:custDataLst>
          </p:nvPr>
        </p:nvSpPr>
        <p:spPr>
          <a:xfrm>
            <a:off x="6970661" y="1269599"/>
            <a:ext cx="1535336" cy="1173086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1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4282" y="3219822"/>
            <a:ext cx="1656000" cy="115212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2" name="MH_Text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69673" y="3219822"/>
            <a:ext cx="1656000" cy="115212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93" name="MH_Text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945065" y="3219822"/>
            <a:ext cx="1656000" cy="115212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94" name="MH_Text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20456" y="3219822"/>
            <a:ext cx="1656000" cy="115212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884815" y="2787775"/>
            <a:ext cx="1296000" cy="335538"/>
            <a:chOff x="755736" y="3075806"/>
            <a:chExt cx="1440000" cy="400050"/>
          </a:xfrm>
        </p:grpSpPr>
        <p:sp>
          <p:nvSpPr>
            <p:cNvPr id="96" name="圆角矩形 95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Impact" panose="020B0806030902050204" pitchFamily="34" charset="0"/>
              </a:endParaRPr>
            </a:p>
          </p:txBody>
        </p:sp>
        <p:sp>
          <p:nvSpPr>
            <p:cNvPr id="97" name="MH_SubTitle_1"/>
            <p:cNvSpPr/>
            <p:nvPr>
              <p:custDataLst>
                <p:tags r:id="rId18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产品二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963032" y="2787775"/>
            <a:ext cx="1296000" cy="335538"/>
            <a:chOff x="755736" y="3075806"/>
            <a:chExt cx="1440000" cy="400050"/>
          </a:xfrm>
        </p:grpSpPr>
        <p:sp>
          <p:nvSpPr>
            <p:cNvPr id="99" name="圆角矩形 9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Impact" panose="020B0806030902050204" pitchFamily="34" charset="0"/>
              </a:endParaRPr>
            </a:p>
          </p:txBody>
        </p:sp>
        <p:sp>
          <p:nvSpPr>
            <p:cNvPr id="100" name="MH_SubTitle_1"/>
            <p:cNvSpPr/>
            <p:nvPr>
              <p:custDataLst>
                <p:tags r:id="rId19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产品三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041249" y="2787775"/>
            <a:ext cx="1296000" cy="335538"/>
            <a:chOff x="755736" y="3075806"/>
            <a:chExt cx="1440000" cy="400050"/>
          </a:xfrm>
        </p:grpSpPr>
        <p:sp>
          <p:nvSpPr>
            <p:cNvPr id="102" name="圆角矩形 101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Impact" panose="020B0806030902050204" pitchFamily="34" charset="0"/>
              </a:endParaRPr>
            </a:p>
          </p:txBody>
        </p:sp>
        <p:sp>
          <p:nvSpPr>
            <p:cNvPr id="103" name="MH_SubTitle_1"/>
            <p:cNvSpPr/>
            <p:nvPr>
              <p:custDataLst>
                <p:tags r:id="rId20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产品四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H_Other_1"/>
          <p:cNvSpPr/>
          <p:nvPr>
            <p:custDataLst>
              <p:tags r:id="rId1"/>
            </p:custDataLst>
          </p:nvPr>
        </p:nvSpPr>
        <p:spPr>
          <a:xfrm>
            <a:off x="801616" y="971887"/>
            <a:ext cx="1700212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MH_Picture_1"/>
          <p:cNvSpPr/>
          <p:nvPr>
            <p:custDataLst>
              <p:tags r:id="rId2"/>
            </p:custDataLst>
          </p:nvPr>
        </p:nvSpPr>
        <p:spPr>
          <a:xfrm>
            <a:off x="872550" y="1021858"/>
            <a:ext cx="1558344" cy="11906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MH_Other_2"/>
          <p:cNvSpPr/>
          <p:nvPr>
            <p:custDataLst>
              <p:tags r:id="rId4"/>
            </p:custDataLst>
          </p:nvPr>
        </p:nvSpPr>
        <p:spPr>
          <a:xfrm>
            <a:off x="2776129" y="971887"/>
            <a:ext cx="1700213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MH_Picture_2"/>
          <p:cNvSpPr/>
          <p:nvPr>
            <p:custDataLst>
              <p:tags r:id="rId5"/>
            </p:custDataLst>
          </p:nvPr>
        </p:nvSpPr>
        <p:spPr>
          <a:xfrm>
            <a:off x="2847087" y="1021859"/>
            <a:ext cx="1558346" cy="119066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MH_Other_3"/>
          <p:cNvSpPr/>
          <p:nvPr>
            <p:custDataLst>
              <p:tags r:id="rId7"/>
            </p:custDataLst>
          </p:nvPr>
        </p:nvSpPr>
        <p:spPr>
          <a:xfrm>
            <a:off x="4738860" y="971887"/>
            <a:ext cx="1700213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MH_Picture_3"/>
          <p:cNvSpPr/>
          <p:nvPr>
            <p:custDataLst>
              <p:tags r:id="rId8"/>
            </p:custDataLst>
          </p:nvPr>
        </p:nvSpPr>
        <p:spPr>
          <a:xfrm>
            <a:off x="4809825" y="1021859"/>
            <a:ext cx="1558346" cy="119066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" name="MH_Other_4"/>
          <p:cNvSpPr/>
          <p:nvPr>
            <p:custDataLst>
              <p:tags r:id="rId10"/>
            </p:custDataLst>
          </p:nvPr>
        </p:nvSpPr>
        <p:spPr>
          <a:xfrm>
            <a:off x="6688212" y="971887"/>
            <a:ext cx="1700212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MH_Picture_4"/>
          <p:cNvSpPr/>
          <p:nvPr>
            <p:custDataLst>
              <p:tags r:id="rId11"/>
            </p:custDataLst>
          </p:nvPr>
        </p:nvSpPr>
        <p:spPr>
          <a:xfrm>
            <a:off x="6759146" y="1021858"/>
            <a:ext cx="1558344" cy="1190666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MH_Other_1"/>
          <p:cNvSpPr/>
          <p:nvPr>
            <p:custDataLst>
              <p:tags r:id="rId13"/>
            </p:custDataLst>
          </p:nvPr>
        </p:nvSpPr>
        <p:spPr>
          <a:xfrm>
            <a:off x="801616" y="2844095"/>
            <a:ext cx="1700212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MH_Picture_1"/>
          <p:cNvSpPr/>
          <p:nvPr>
            <p:custDataLst>
              <p:tags r:id="rId14"/>
            </p:custDataLst>
          </p:nvPr>
        </p:nvSpPr>
        <p:spPr>
          <a:xfrm>
            <a:off x="872550" y="2894066"/>
            <a:ext cx="1558344" cy="1190666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MH_Other_2"/>
          <p:cNvSpPr/>
          <p:nvPr>
            <p:custDataLst>
              <p:tags r:id="rId16"/>
            </p:custDataLst>
          </p:nvPr>
        </p:nvSpPr>
        <p:spPr>
          <a:xfrm>
            <a:off x="2776129" y="2844095"/>
            <a:ext cx="1700213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MH_Picture_2"/>
          <p:cNvSpPr/>
          <p:nvPr>
            <p:custDataLst>
              <p:tags r:id="rId17"/>
            </p:custDataLst>
          </p:nvPr>
        </p:nvSpPr>
        <p:spPr>
          <a:xfrm>
            <a:off x="2847087" y="2894067"/>
            <a:ext cx="1558346" cy="1190664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MH_Other_3"/>
          <p:cNvSpPr/>
          <p:nvPr>
            <p:custDataLst>
              <p:tags r:id="rId19"/>
            </p:custDataLst>
          </p:nvPr>
        </p:nvSpPr>
        <p:spPr>
          <a:xfrm>
            <a:off x="4738860" y="2844095"/>
            <a:ext cx="1700213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MH_Picture_3"/>
          <p:cNvSpPr/>
          <p:nvPr>
            <p:custDataLst>
              <p:tags r:id="rId20"/>
            </p:custDataLst>
          </p:nvPr>
        </p:nvSpPr>
        <p:spPr>
          <a:xfrm>
            <a:off x="4809825" y="2894067"/>
            <a:ext cx="1558346" cy="1190664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MH_Other_4"/>
          <p:cNvSpPr/>
          <p:nvPr>
            <p:custDataLst>
              <p:tags r:id="rId22"/>
            </p:custDataLst>
          </p:nvPr>
        </p:nvSpPr>
        <p:spPr>
          <a:xfrm>
            <a:off x="6688212" y="2844095"/>
            <a:ext cx="1700212" cy="12906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MH_Picture_4"/>
          <p:cNvSpPr/>
          <p:nvPr>
            <p:custDataLst>
              <p:tags r:id="rId23"/>
            </p:custDataLst>
          </p:nvPr>
        </p:nvSpPr>
        <p:spPr>
          <a:xfrm>
            <a:off x="6759146" y="2894066"/>
            <a:ext cx="1558344" cy="1190666"/>
          </a:xfrm>
          <a:prstGeom prst="rect">
            <a:avLst/>
          </a:prstGeom>
          <a:blipFill dpi="0"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913854" y="2351593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45" name="圆角矩形 44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6" name="MH_SubTitle_1"/>
            <p:cNvSpPr/>
            <p:nvPr>
              <p:custDataLst>
                <p:tags r:id="rId25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 smtClean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91713" y="2351593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48" name="圆角矩形 47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9" name="MH_SubTitle_1"/>
            <p:cNvSpPr/>
            <p:nvPr>
              <p:custDataLst>
                <p:tags r:id="rId26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856212" y="2351593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51" name="圆角矩形 50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2" name="MH_SubTitle_1"/>
            <p:cNvSpPr/>
            <p:nvPr>
              <p:custDataLst>
                <p:tags r:id="rId27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08928" y="2351593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54" name="圆角矩形 53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5" name="MH_SubTitle_1"/>
            <p:cNvSpPr/>
            <p:nvPr>
              <p:custDataLst>
                <p:tags r:id="rId28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21538" y="4233892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57" name="圆角矩形 56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8" name="MH_SubTitle_1"/>
            <p:cNvSpPr/>
            <p:nvPr>
              <p:custDataLst>
                <p:tags r:id="rId29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899397" y="4233892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60" name="圆角矩形 59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61" name="MH_SubTitle_1"/>
            <p:cNvSpPr/>
            <p:nvPr>
              <p:custDataLst>
                <p:tags r:id="rId30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863896" y="4233892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63" name="圆角矩形 62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64" name="MH_SubTitle_1"/>
            <p:cNvSpPr/>
            <p:nvPr>
              <p:custDataLst>
                <p:tags r:id="rId31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816612" y="4233892"/>
            <a:ext cx="1360620" cy="282074"/>
            <a:chOff x="755736" y="3075806"/>
            <a:chExt cx="1440000" cy="400050"/>
          </a:xfrm>
          <a:solidFill>
            <a:srgbClr val="0070C0"/>
          </a:solidFill>
        </p:grpSpPr>
        <p:sp>
          <p:nvSpPr>
            <p:cNvPr id="66" name="圆角矩形 65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67" name="MH_SubTitle_1"/>
            <p:cNvSpPr/>
            <p:nvPr>
              <p:custDataLst>
                <p:tags r:id="rId32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chemeClr val="bg1"/>
                  </a:solidFill>
                </a:rPr>
                <a:t>产品名称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标题 4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/>
          <a:lstStyle/>
          <a:p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产品展示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CN" altLang="en-US" sz="41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合作客户</a:t>
            </a:r>
            <a:endParaRPr lang="zh-CN" altLang="en-US" sz="4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30" name="矩形 51"/>
          <p:cNvSpPr>
            <a:spLocks noChangeArrowheads="1"/>
          </p:cNvSpPr>
          <p:nvPr/>
        </p:nvSpPr>
        <p:spPr bwMode="auto">
          <a:xfrm>
            <a:off x="2540000" y="3850920"/>
            <a:ext cx="4064000" cy="3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ENTERPRISE CUSTOMER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33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0482" y="5033317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898083" y="4603518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31840" y="4443958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18756" y="4648436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5" name="KSO_Shape"/>
          <p:cNvSpPr>
            <a:spLocks noChangeAspect="1"/>
          </p:cNvSpPr>
          <p:nvPr/>
        </p:nvSpPr>
        <p:spPr bwMode="auto">
          <a:xfrm>
            <a:off x="3914721" y="1723697"/>
            <a:ext cx="1148578" cy="698684"/>
          </a:xfrm>
          <a:custGeom>
            <a:avLst/>
            <a:gdLst>
              <a:gd name="T0" fmla="*/ 1080063 w 2505075"/>
              <a:gd name="T1" fmla="*/ 966238 h 1325562"/>
              <a:gd name="T2" fmla="*/ 1088548 w 2505075"/>
              <a:gd name="T3" fmla="*/ 914266 h 1325562"/>
              <a:gd name="T4" fmla="*/ 445929 w 2505075"/>
              <a:gd name="T5" fmla="*/ 319311 h 1325562"/>
              <a:gd name="T6" fmla="*/ 395237 w 2505075"/>
              <a:gd name="T7" fmla="*/ 468695 h 1325562"/>
              <a:gd name="T8" fmla="*/ 512532 w 2505075"/>
              <a:gd name="T9" fmla="*/ 623196 h 1325562"/>
              <a:gd name="T10" fmla="*/ 620333 w 2505075"/>
              <a:gd name="T11" fmla="*/ 560492 h 1325562"/>
              <a:gd name="T12" fmla="*/ 663973 w 2505075"/>
              <a:gd name="T13" fmla="*/ 607742 h 1325562"/>
              <a:gd name="T14" fmla="*/ 627744 w 2505075"/>
              <a:gd name="T15" fmla="*/ 704255 h 1325562"/>
              <a:gd name="T16" fmla="*/ 757606 w 2505075"/>
              <a:gd name="T17" fmla="*/ 646073 h 1325562"/>
              <a:gd name="T18" fmla="*/ 808359 w 2505075"/>
              <a:gd name="T19" fmla="*/ 688124 h 1325562"/>
              <a:gd name="T20" fmla="*/ 784197 w 2505075"/>
              <a:gd name="T21" fmla="*/ 779867 h 1325562"/>
              <a:gd name="T22" fmla="*/ 928622 w 2505075"/>
              <a:gd name="T23" fmla="*/ 732135 h 1325562"/>
              <a:gd name="T24" fmla="*/ 906958 w 2505075"/>
              <a:gd name="T25" fmla="*/ 833145 h 1325562"/>
              <a:gd name="T26" fmla="*/ 948878 w 2505075"/>
              <a:gd name="T27" fmla="*/ 791644 h 1325562"/>
              <a:gd name="T28" fmla="*/ 967469 w 2505075"/>
              <a:gd name="T29" fmla="*/ 765403 h 1325562"/>
              <a:gd name="T30" fmla="*/ 1192310 w 2505075"/>
              <a:gd name="T31" fmla="*/ 919736 h 1325562"/>
              <a:gd name="T32" fmla="*/ 1202207 w 2505075"/>
              <a:gd name="T33" fmla="*/ 871307 h 1325562"/>
              <a:gd name="T34" fmla="*/ 973023 w 2505075"/>
              <a:gd name="T35" fmla="*/ 652581 h 1325562"/>
              <a:gd name="T36" fmla="*/ 1002109 w 2505075"/>
              <a:gd name="T37" fmla="*/ 637876 h 1325562"/>
              <a:gd name="T38" fmla="*/ 1285729 w 2505075"/>
              <a:gd name="T39" fmla="*/ 841671 h 1325562"/>
              <a:gd name="T40" fmla="*/ 1311316 w 2505075"/>
              <a:gd name="T41" fmla="*/ 796856 h 1325562"/>
              <a:gd name="T42" fmla="*/ 1092057 w 2505075"/>
              <a:gd name="T43" fmla="*/ 582941 h 1325562"/>
              <a:gd name="T44" fmla="*/ 1113371 w 2505075"/>
              <a:gd name="T45" fmla="*/ 558323 h 1325562"/>
              <a:gd name="T46" fmla="*/ 1383250 w 2505075"/>
              <a:gd name="T47" fmla="*/ 746018 h 1325562"/>
              <a:gd name="T48" fmla="*/ 1396527 w 2505075"/>
              <a:gd name="T49" fmla="*/ 680240 h 1325562"/>
              <a:gd name="T50" fmla="*/ 1184656 w 2505075"/>
              <a:gd name="T51" fmla="*/ 460782 h 1325562"/>
              <a:gd name="T52" fmla="*/ 1032502 w 2505075"/>
              <a:gd name="T53" fmla="*/ 404883 h 1325562"/>
              <a:gd name="T54" fmla="*/ 933963 w 2505075"/>
              <a:gd name="T55" fmla="*/ 481262 h 1325562"/>
              <a:gd name="T56" fmla="*/ 789778 w 2505075"/>
              <a:gd name="T57" fmla="*/ 559328 h 1325562"/>
              <a:gd name="T58" fmla="*/ 748479 w 2505075"/>
              <a:gd name="T59" fmla="*/ 508971 h 1325562"/>
              <a:gd name="T60" fmla="*/ 835666 w 2505075"/>
              <a:gd name="T61" fmla="*/ 313325 h 1325562"/>
              <a:gd name="T62" fmla="*/ 973330 w 2505075"/>
              <a:gd name="T63" fmla="*/ 213093 h 1325562"/>
              <a:gd name="T64" fmla="*/ 1302757 w 2505075"/>
              <a:gd name="T65" fmla="*/ 188035 h 1325562"/>
              <a:gd name="T66" fmla="*/ 1466747 w 2505075"/>
              <a:gd name="T67" fmla="*/ 282003 h 1325562"/>
              <a:gd name="T68" fmla="*/ 1564078 w 2505075"/>
              <a:gd name="T69" fmla="*/ 493551 h 1325562"/>
              <a:gd name="T70" fmla="*/ 1442633 w 2505075"/>
              <a:gd name="T71" fmla="*/ 704094 h 1325562"/>
              <a:gd name="T72" fmla="*/ 1413666 w 2505075"/>
              <a:gd name="T73" fmla="*/ 773726 h 1325562"/>
              <a:gd name="T74" fmla="*/ 1355490 w 2505075"/>
              <a:gd name="T75" fmla="*/ 815650 h 1325562"/>
              <a:gd name="T76" fmla="*/ 1304074 w 2505075"/>
              <a:gd name="T77" fmla="*/ 877331 h 1325562"/>
              <a:gd name="T78" fmla="*/ 1255071 w 2505075"/>
              <a:gd name="T79" fmla="*/ 922146 h 1325562"/>
              <a:gd name="T80" fmla="*/ 1195931 w 2505075"/>
              <a:gd name="T81" fmla="*/ 958287 h 1325562"/>
              <a:gd name="T82" fmla="*/ 1126169 w 2505075"/>
              <a:gd name="T83" fmla="*/ 987441 h 1325562"/>
              <a:gd name="T84" fmla="*/ 1025026 w 2505075"/>
              <a:gd name="T85" fmla="*/ 983586 h 1325562"/>
              <a:gd name="T86" fmla="*/ 943732 w 2505075"/>
              <a:gd name="T87" fmla="*/ 991771 h 1325562"/>
              <a:gd name="T88" fmla="*/ 890447 w 2505075"/>
              <a:gd name="T89" fmla="*/ 926198 h 1325562"/>
              <a:gd name="T90" fmla="*/ 804898 w 2505075"/>
              <a:gd name="T91" fmla="*/ 942109 h 1325562"/>
              <a:gd name="T92" fmla="*/ 719687 w 2505075"/>
              <a:gd name="T93" fmla="*/ 932466 h 1325562"/>
              <a:gd name="T94" fmla="*/ 719687 w 2505075"/>
              <a:gd name="T95" fmla="*/ 847609 h 1325562"/>
              <a:gd name="T96" fmla="*/ 649845 w 2505075"/>
              <a:gd name="T97" fmla="*/ 864980 h 1325562"/>
              <a:gd name="T98" fmla="*/ 564935 w 2505075"/>
              <a:gd name="T99" fmla="*/ 841431 h 1325562"/>
              <a:gd name="T100" fmla="*/ 599332 w 2505075"/>
              <a:gd name="T101" fmla="*/ 735462 h 1325562"/>
              <a:gd name="T102" fmla="*/ 525336 w 2505075"/>
              <a:gd name="T103" fmla="*/ 717912 h 1325562"/>
              <a:gd name="T104" fmla="*/ 434824 w 2505075"/>
              <a:gd name="T105" fmla="*/ 613741 h 1325562"/>
              <a:gd name="T106" fmla="*/ 356614 w 2505075"/>
              <a:gd name="T107" fmla="*/ 485079 h 1325562"/>
              <a:gd name="T108" fmla="*/ 409961 w 2505075"/>
              <a:gd name="T109" fmla="*/ 302445 h 1325562"/>
              <a:gd name="T110" fmla="*/ 585452 w 2505075"/>
              <a:gd name="T111" fmla="*/ 140292 h 1325562"/>
              <a:gd name="T112" fmla="*/ 1604643 w 2505075"/>
              <a:gd name="T113" fmla="*/ 378724 h 1325562"/>
              <a:gd name="T114" fmla="*/ 1484403 w 2505075"/>
              <a:gd name="T115" fmla="*/ 188277 h 1325562"/>
              <a:gd name="T116" fmla="*/ 490090 w 2505075"/>
              <a:gd name="T117" fmla="*/ 133795 h 1325562"/>
              <a:gd name="T118" fmla="*/ 325035 w 2505075"/>
              <a:gd name="T119" fmla="*/ 287116 h 1325562"/>
              <a:gd name="T120" fmla="*/ 274770 w 2505075"/>
              <a:gd name="T121" fmla="*/ 490340 h 13255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505075" h="1325562">
                <a:moveTo>
                  <a:pt x="1393413" y="1171553"/>
                </a:moveTo>
                <a:lnTo>
                  <a:pt x="1392878" y="1173480"/>
                </a:lnTo>
                <a:lnTo>
                  <a:pt x="1390342" y="1178878"/>
                </a:lnTo>
                <a:lnTo>
                  <a:pt x="1387805" y="1184593"/>
                </a:lnTo>
                <a:lnTo>
                  <a:pt x="1384952" y="1190308"/>
                </a:lnTo>
                <a:lnTo>
                  <a:pt x="1381781" y="1196023"/>
                </a:lnTo>
                <a:lnTo>
                  <a:pt x="1378294" y="1201738"/>
                </a:lnTo>
                <a:lnTo>
                  <a:pt x="1374489" y="1207135"/>
                </a:lnTo>
                <a:lnTo>
                  <a:pt x="1370684" y="1212850"/>
                </a:lnTo>
                <a:lnTo>
                  <a:pt x="1362758" y="1223010"/>
                </a:lnTo>
                <a:lnTo>
                  <a:pt x="1354514" y="1233170"/>
                </a:lnTo>
                <a:lnTo>
                  <a:pt x="1350935" y="1237020"/>
                </a:lnTo>
                <a:lnTo>
                  <a:pt x="1356797" y="1240836"/>
                </a:lnTo>
                <a:lnTo>
                  <a:pt x="1369812" y="1248769"/>
                </a:lnTo>
                <a:lnTo>
                  <a:pt x="1382509" y="1256385"/>
                </a:lnTo>
                <a:lnTo>
                  <a:pt x="1394571" y="1262097"/>
                </a:lnTo>
                <a:lnTo>
                  <a:pt x="1405364" y="1267174"/>
                </a:lnTo>
                <a:lnTo>
                  <a:pt x="1410443" y="1269395"/>
                </a:lnTo>
                <a:lnTo>
                  <a:pt x="1415521" y="1271299"/>
                </a:lnTo>
                <a:lnTo>
                  <a:pt x="1420283" y="1272568"/>
                </a:lnTo>
                <a:lnTo>
                  <a:pt x="1424092" y="1273520"/>
                </a:lnTo>
                <a:lnTo>
                  <a:pt x="1428219" y="1274155"/>
                </a:lnTo>
                <a:lnTo>
                  <a:pt x="1432028" y="1274155"/>
                </a:lnTo>
                <a:lnTo>
                  <a:pt x="1433615" y="1274155"/>
                </a:lnTo>
                <a:lnTo>
                  <a:pt x="1434250" y="1274155"/>
                </a:lnTo>
                <a:lnTo>
                  <a:pt x="1436789" y="1272568"/>
                </a:lnTo>
                <a:lnTo>
                  <a:pt x="1439329" y="1270665"/>
                </a:lnTo>
                <a:lnTo>
                  <a:pt x="1440916" y="1268126"/>
                </a:lnTo>
                <a:lnTo>
                  <a:pt x="1442186" y="1265587"/>
                </a:lnTo>
                <a:lnTo>
                  <a:pt x="1443138" y="1261779"/>
                </a:lnTo>
                <a:lnTo>
                  <a:pt x="1443773" y="1258289"/>
                </a:lnTo>
                <a:lnTo>
                  <a:pt x="1444408" y="1253846"/>
                </a:lnTo>
                <a:lnTo>
                  <a:pt x="1443773" y="1250038"/>
                </a:lnTo>
                <a:lnTo>
                  <a:pt x="1443455" y="1245278"/>
                </a:lnTo>
                <a:lnTo>
                  <a:pt x="1442820" y="1240518"/>
                </a:lnTo>
                <a:lnTo>
                  <a:pt x="1440916" y="1231316"/>
                </a:lnTo>
                <a:lnTo>
                  <a:pt x="1438694" y="1222113"/>
                </a:lnTo>
                <a:lnTo>
                  <a:pt x="1435520" y="1213863"/>
                </a:lnTo>
                <a:lnTo>
                  <a:pt x="1432663" y="1206564"/>
                </a:lnTo>
                <a:lnTo>
                  <a:pt x="1431441" y="1204120"/>
                </a:lnTo>
                <a:lnTo>
                  <a:pt x="1393413" y="1171553"/>
                </a:lnTo>
                <a:close/>
                <a:moveTo>
                  <a:pt x="1213954" y="208886"/>
                </a:moveTo>
                <a:lnTo>
                  <a:pt x="787646" y="233955"/>
                </a:lnTo>
                <a:lnTo>
                  <a:pt x="777171" y="240302"/>
                </a:lnTo>
                <a:lnTo>
                  <a:pt x="761934" y="250456"/>
                </a:lnTo>
                <a:lnTo>
                  <a:pt x="752411" y="256803"/>
                </a:lnTo>
                <a:lnTo>
                  <a:pt x="742571" y="264101"/>
                </a:lnTo>
                <a:lnTo>
                  <a:pt x="731778" y="272352"/>
                </a:lnTo>
                <a:lnTo>
                  <a:pt x="720034" y="281237"/>
                </a:lnTo>
                <a:lnTo>
                  <a:pt x="707971" y="291391"/>
                </a:lnTo>
                <a:lnTo>
                  <a:pt x="695274" y="301546"/>
                </a:lnTo>
                <a:lnTo>
                  <a:pt x="682577" y="312970"/>
                </a:lnTo>
                <a:lnTo>
                  <a:pt x="669245" y="325028"/>
                </a:lnTo>
                <a:lnTo>
                  <a:pt x="656230" y="337721"/>
                </a:lnTo>
                <a:lnTo>
                  <a:pt x="642898" y="351366"/>
                </a:lnTo>
                <a:lnTo>
                  <a:pt x="629884" y="365329"/>
                </a:lnTo>
                <a:lnTo>
                  <a:pt x="617186" y="380243"/>
                </a:lnTo>
                <a:lnTo>
                  <a:pt x="604489" y="396110"/>
                </a:lnTo>
                <a:lnTo>
                  <a:pt x="592427" y="411976"/>
                </a:lnTo>
                <a:lnTo>
                  <a:pt x="586396" y="420544"/>
                </a:lnTo>
                <a:lnTo>
                  <a:pt x="580682" y="429112"/>
                </a:lnTo>
                <a:lnTo>
                  <a:pt x="575286" y="437679"/>
                </a:lnTo>
                <a:lnTo>
                  <a:pt x="569889" y="446565"/>
                </a:lnTo>
                <a:lnTo>
                  <a:pt x="564811" y="455450"/>
                </a:lnTo>
                <a:lnTo>
                  <a:pt x="559732" y="464335"/>
                </a:lnTo>
                <a:lnTo>
                  <a:pt x="554970" y="473855"/>
                </a:lnTo>
                <a:lnTo>
                  <a:pt x="550526" y="483057"/>
                </a:lnTo>
                <a:lnTo>
                  <a:pt x="546400" y="492894"/>
                </a:lnTo>
                <a:lnTo>
                  <a:pt x="542273" y="502097"/>
                </a:lnTo>
                <a:lnTo>
                  <a:pt x="538464" y="512251"/>
                </a:lnTo>
                <a:lnTo>
                  <a:pt x="534972" y="522089"/>
                </a:lnTo>
                <a:lnTo>
                  <a:pt x="532115" y="532243"/>
                </a:lnTo>
                <a:lnTo>
                  <a:pt x="528941" y="542397"/>
                </a:lnTo>
                <a:lnTo>
                  <a:pt x="526719" y="552552"/>
                </a:lnTo>
                <a:lnTo>
                  <a:pt x="524814" y="563341"/>
                </a:lnTo>
                <a:lnTo>
                  <a:pt x="522592" y="573496"/>
                </a:lnTo>
                <a:lnTo>
                  <a:pt x="521323" y="584285"/>
                </a:lnTo>
                <a:lnTo>
                  <a:pt x="520370" y="595391"/>
                </a:lnTo>
                <a:lnTo>
                  <a:pt x="519736" y="605863"/>
                </a:lnTo>
                <a:lnTo>
                  <a:pt x="519736" y="617287"/>
                </a:lnTo>
                <a:lnTo>
                  <a:pt x="519736" y="628393"/>
                </a:lnTo>
                <a:lnTo>
                  <a:pt x="520370" y="639817"/>
                </a:lnTo>
                <a:lnTo>
                  <a:pt x="521640" y="650924"/>
                </a:lnTo>
                <a:lnTo>
                  <a:pt x="522910" y="662347"/>
                </a:lnTo>
                <a:lnTo>
                  <a:pt x="525132" y="674088"/>
                </a:lnTo>
                <a:lnTo>
                  <a:pt x="527671" y="685830"/>
                </a:lnTo>
                <a:lnTo>
                  <a:pt x="530846" y="697571"/>
                </a:lnTo>
                <a:lnTo>
                  <a:pt x="531798" y="700109"/>
                </a:lnTo>
                <a:lnTo>
                  <a:pt x="533385" y="703283"/>
                </a:lnTo>
                <a:lnTo>
                  <a:pt x="535607" y="706138"/>
                </a:lnTo>
                <a:lnTo>
                  <a:pt x="538464" y="709629"/>
                </a:lnTo>
                <a:lnTo>
                  <a:pt x="545130" y="717245"/>
                </a:lnTo>
                <a:lnTo>
                  <a:pt x="553701" y="725813"/>
                </a:lnTo>
                <a:lnTo>
                  <a:pt x="563858" y="735333"/>
                </a:lnTo>
                <a:lnTo>
                  <a:pt x="575603" y="744852"/>
                </a:lnTo>
                <a:lnTo>
                  <a:pt x="588300" y="755642"/>
                </a:lnTo>
                <a:lnTo>
                  <a:pt x="601950" y="766113"/>
                </a:lnTo>
                <a:lnTo>
                  <a:pt x="630836" y="788961"/>
                </a:lnTo>
                <a:lnTo>
                  <a:pt x="660992" y="811174"/>
                </a:lnTo>
                <a:lnTo>
                  <a:pt x="673980" y="820771"/>
                </a:lnTo>
                <a:lnTo>
                  <a:pt x="676549" y="818197"/>
                </a:lnTo>
                <a:lnTo>
                  <a:pt x="682891" y="811847"/>
                </a:lnTo>
                <a:lnTo>
                  <a:pt x="690500" y="804545"/>
                </a:lnTo>
                <a:lnTo>
                  <a:pt x="700329" y="795655"/>
                </a:lnTo>
                <a:lnTo>
                  <a:pt x="712060" y="785494"/>
                </a:lnTo>
                <a:lnTo>
                  <a:pt x="718401" y="780732"/>
                </a:lnTo>
                <a:lnTo>
                  <a:pt x="725376" y="775334"/>
                </a:lnTo>
                <a:lnTo>
                  <a:pt x="732352" y="770254"/>
                </a:lnTo>
                <a:lnTo>
                  <a:pt x="739961" y="765174"/>
                </a:lnTo>
                <a:lnTo>
                  <a:pt x="747570" y="760412"/>
                </a:lnTo>
                <a:lnTo>
                  <a:pt x="755497" y="755649"/>
                </a:lnTo>
                <a:lnTo>
                  <a:pt x="763423" y="751522"/>
                </a:lnTo>
                <a:lnTo>
                  <a:pt x="771350" y="747712"/>
                </a:lnTo>
                <a:lnTo>
                  <a:pt x="779593" y="744537"/>
                </a:lnTo>
                <a:lnTo>
                  <a:pt x="787837" y="741997"/>
                </a:lnTo>
                <a:lnTo>
                  <a:pt x="796080" y="739774"/>
                </a:lnTo>
                <a:lnTo>
                  <a:pt x="804007" y="738504"/>
                </a:lnTo>
                <a:lnTo>
                  <a:pt x="808128" y="738187"/>
                </a:lnTo>
                <a:lnTo>
                  <a:pt x="811933" y="738187"/>
                </a:lnTo>
                <a:lnTo>
                  <a:pt x="815738" y="738187"/>
                </a:lnTo>
                <a:lnTo>
                  <a:pt x="819859" y="738504"/>
                </a:lnTo>
                <a:lnTo>
                  <a:pt x="823347" y="739139"/>
                </a:lnTo>
                <a:lnTo>
                  <a:pt x="827469" y="740092"/>
                </a:lnTo>
                <a:lnTo>
                  <a:pt x="830956" y="741362"/>
                </a:lnTo>
                <a:lnTo>
                  <a:pt x="834444" y="742949"/>
                </a:lnTo>
                <a:lnTo>
                  <a:pt x="837932" y="744537"/>
                </a:lnTo>
                <a:lnTo>
                  <a:pt x="841419" y="746442"/>
                </a:lnTo>
                <a:lnTo>
                  <a:pt x="845224" y="748982"/>
                </a:lnTo>
                <a:lnTo>
                  <a:pt x="848077" y="751522"/>
                </a:lnTo>
                <a:lnTo>
                  <a:pt x="851565" y="754697"/>
                </a:lnTo>
                <a:lnTo>
                  <a:pt x="854419" y="757554"/>
                </a:lnTo>
                <a:lnTo>
                  <a:pt x="857272" y="761364"/>
                </a:lnTo>
                <a:lnTo>
                  <a:pt x="860443" y="765174"/>
                </a:lnTo>
                <a:lnTo>
                  <a:pt x="862979" y="769937"/>
                </a:lnTo>
                <a:lnTo>
                  <a:pt x="865833" y="774699"/>
                </a:lnTo>
                <a:lnTo>
                  <a:pt x="868052" y="779779"/>
                </a:lnTo>
                <a:lnTo>
                  <a:pt x="870589" y="785177"/>
                </a:lnTo>
                <a:lnTo>
                  <a:pt x="872174" y="789939"/>
                </a:lnTo>
                <a:lnTo>
                  <a:pt x="872808" y="795337"/>
                </a:lnTo>
                <a:lnTo>
                  <a:pt x="873125" y="800417"/>
                </a:lnTo>
                <a:lnTo>
                  <a:pt x="872808" y="805815"/>
                </a:lnTo>
                <a:lnTo>
                  <a:pt x="872174" y="810895"/>
                </a:lnTo>
                <a:lnTo>
                  <a:pt x="870906" y="816610"/>
                </a:lnTo>
                <a:lnTo>
                  <a:pt x="868686" y="822325"/>
                </a:lnTo>
                <a:lnTo>
                  <a:pt x="866784" y="828040"/>
                </a:lnTo>
                <a:lnTo>
                  <a:pt x="864247" y="833755"/>
                </a:lnTo>
                <a:lnTo>
                  <a:pt x="861077" y="839470"/>
                </a:lnTo>
                <a:lnTo>
                  <a:pt x="858223" y="844867"/>
                </a:lnTo>
                <a:lnTo>
                  <a:pt x="854419" y="850582"/>
                </a:lnTo>
                <a:lnTo>
                  <a:pt x="850614" y="855980"/>
                </a:lnTo>
                <a:lnTo>
                  <a:pt x="846809" y="861377"/>
                </a:lnTo>
                <a:lnTo>
                  <a:pt x="838883" y="872172"/>
                </a:lnTo>
                <a:lnTo>
                  <a:pt x="830322" y="882015"/>
                </a:lnTo>
                <a:lnTo>
                  <a:pt x="822079" y="891222"/>
                </a:lnTo>
                <a:lnTo>
                  <a:pt x="814469" y="899477"/>
                </a:lnTo>
                <a:lnTo>
                  <a:pt x="807177" y="906780"/>
                </a:lnTo>
                <a:lnTo>
                  <a:pt x="801280" y="912179"/>
                </a:lnTo>
                <a:lnTo>
                  <a:pt x="807327" y="916209"/>
                </a:lnTo>
                <a:lnTo>
                  <a:pt x="820976" y="924777"/>
                </a:lnTo>
                <a:lnTo>
                  <a:pt x="825483" y="927528"/>
                </a:lnTo>
                <a:lnTo>
                  <a:pt x="830507" y="922740"/>
                </a:lnTo>
                <a:lnTo>
                  <a:pt x="837466" y="916726"/>
                </a:lnTo>
                <a:lnTo>
                  <a:pt x="844425" y="910397"/>
                </a:lnTo>
                <a:lnTo>
                  <a:pt x="852332" y="904384"/>
                </a:lnTo>
                <a:lnTo>
                  <a:pt x="859924" y="898687"/>
                </a:lnTo>
                <a:lnTo>
                  <a:pt x="867831" y="893307"/>
                </a:lnTo>
                <a:lnTo>
                  <a:pt x="875739" y="887927"/>
                </a:lnTo>
                <a:lnTo>
                  <a:pt x="884596" y="882864"/>
                </a:lnTo>
                <a:lnTo>
                  <a:pt x="893136" y="878117"/>
                </a:lnTo>
                <a:lnTo>
                  <a:pt x="902309" y="873686"/>
                </a:lnTo>
                <a:lnTo>
                  <a:pt x="911798" y="869572"/>
                </a:lnTo>
                <a:lnTo>
                  <a:pt x="921287" y="865774"/>
                </a:lnTo>
                <a:lnTo>
                  <a:pt x="931409" y="862293"/>
                </a:lnTo>
                <a:lnTo>
                  <a:pt x="941847" y="859445"/>
                </a:lnTo>
                <a:lnTo>
                  <a:pt x="952285" y="856596"/>
                </a:lnTo>
                <a:lnTo>
                  <a:pt x="963356" y="854698"/>
                </a:lnTo>
                <a:lnTo>
                  <a:pt x="972212" y="853432"/>
                </a:lnTo>
                <a:lnTo>
                  <a:pt x="980753" y="852166"/>
                </a:lnTo>
                <a:lnTo>
                  <a:pt x="988660" y="851533"/>
                </a:lnTo>
                <a:lnTo>
                  <a:pt x="996252" y="850900"/>
                </a:lnTo>
                <a:lnTo>
                  <a:pt x="1003527" y="850900"/>
                </a:lnTo>
                <a:lnTo>
                  <a:pt x="1010169" y="851533"/>
                </a:lnTo>
                <a:lnTo>
                  <a:pt x="1016812" y="852166"/>
                </a:lnTo>
                <a:lnTo>
                  <a:pt x="1022505" y="853115"/>
                </a:lnTo>
                <a:lnTo>
                  <a:pt x="1028199" y="854381"/>
                </a:lnTo>
                <a:lnTo>
                  <a:pt x="1033260" y="855963"/>
                </a:lnTo>
                <a:lnTo>
                  <a:pt x="1038004" y="858179"/>
                </a:lnTo>
                <a:lnTo>
                  <a:pt x="1042116" y="860394"/>
                </a:lnTo>
                <a:lnTo>
                  <a:pt x="1046228" y="862609"/>
                </a:lnTo>
                <a:lnTo>
                  <a:pt x="1049391" y="865458"/>
                </a:lnTo>
                <a:lnTo>
                  <a:pt x="1052871" y="868306"/>
                </a:lnTo>
                <a:lnTo>
                  <a:pt x="1055401" y="871787"/>
                </a:lnTo>
                <a:lnTo>
                  <a:pt x="1057931" y="875268"/>
                </a:lnTo>
                <a:lnTo>
                  <a:pt x="1059513" y="879066"/>
                </a:lnTo>
                <a:lnTo>
                  <a:pt x="1061095" y="882864"/>
                </a:lnTo>
                <a:lnTo>
                  <a:pt x="1062043" y="887294"/>
                </a:lnTo>
                <a:lnTo>
                  <a:pt x="1062992" y="891725"/>
                </a:lnTo>
                <a:lnTo>
                  <a:pt x="1063625" y="896472"/>
                </a:lnTo>
                <a:lnTo>
                  <a:pt x="1063625" y="901219"/>
                </a:lnTo>
                <a:lnTo>
                  <a:pt x="1062992" y="906283"/>
                </a:lnTo>
                <a:lnTo>
                  <a:pt x="1062360" y="911663"/>
                </a:lnTo>
                <a:lnTo>
                  <a:pt x="1061411" y="917043"/>
                </a:lnTo>
                <a:lnTo>
                  <a:pt x="1060146" y="922740"/>
                </a:lnTo>
                <a:lnTo>
                  <a:pt x="1058564" y="928436"/>
                </a:lnTo>
                <a:lnTo>
                  <a:pt x="1056350" y="934133"/>
                </a:lnTo>
                <a:lnTo>
                  <a:pt x="1054136" y="940146"/>
                </a:lnTo>
                <a:lnTo>
                  <a:pt x="1051605" y="946475"/>
                </a:lnTo>
                <a:lnTo>
                  <a:pt x="1048442" y="952805"/>
                </a:lnTo>
                <a:lnTo>
                  <a:pt x="1044963" y="959134"/>
                </a:lnTo>
                <a:lnTo>
                  <a:pt x="1041167" y="966096"/>
                </a:lnTo>
                <a:lnTo>
                  <a:pt x="1036739" y="973375"/>
                </a:lnTo>
                <a:lnTo>
                  <a:pt x="1031994" y="980654"/>
                </a:lnTo>
                <a:lnTo>
                  <a:pt x="1026933" y="988250"/>
                </a:lnTo>
                <a:lnTo>
                  <a:pt x="1021240" y="995845"/>
                </a:lnTo>
                <a:lnTo>
                  <a:pt x="1008904" y="1011353"/>
                </a:lnTo>
                <a:lnTo>
                  <a:pt x="997613" y="1025070"/>
                </a:lnTo>
                <a:lnTo>
                  <a:pt x="998737" y="1025688"/>
                </a:lnTo>
                <a:lnTo>
                  <a:pt x="1020087" y="1037234"/>
                </a:lnTo>
                <a:lnTo>
                  <a:pt x="1021090" y="1036320"/>
                </a:lnTo>
                <a:lnTo>
                  <a:pt x="1031219" y="1027112"/>
                </a:lnTo>
                <a:lnTo>
                  <a:pt x="1052110" y="1009332"/>
                </a:lnTo>
                <a:lnTo>
                  <a:pt x="1071419" y="993774"/>
                </a:lnTo>
                <a:lnTo>
                  <a:pt x="1088828" y="979804"/>
                </a:lnTo>
                <a:lnTo>
                  <a:pt x="1104021" y="968374"/>
                </a:lnTo>
                <a:lnTo>
                  <a:pt x="1116050" y="959802"/>
                </a:lnTo>
                <a:lnTo>
                  <a:pt x="1125862" y="952182"/>
                </a:lnTo>
                <a:lnTo>
                  <a:pt x="1136624" y="950277"/>
                </a:lnTo>
                <a:lnTo>
                  <a:pt x="1146437" y="949007"/>
                </a:lnTo>
                <a:lnTo>
                  <a:pt x="1156249" y="948372"/>
                </a:lnTo>
                <a:lnTo>
                  <a:pt x="1164795" y="947737"/>
                </a:lnTo>
                <a:lnTo>
                  <a:pt x="1172709" y="947737"/>
                </a:lnTo>
                <a:lnTo>
                  <a:pt x="1180622" y="948372"/>
                </a:lnTo>
                <a:lnTo>
                  <a:pt x="1187586" y="949007"/>
                </a:lnTo>
                <a:lnTo>
                  <a:pt x="1193916" y="949959"/>
                </a:lnTo>
                <a:lnTo>
                  <a:pt x="1199930" y="951547"/>
                </a:lnTo>
                <a:lnTo>
                  <a:pt x="1204995" y="953452"/>
                </a:lnTo>
                <a:lnTo>
                  <a:pt x="1209743" y="955674"/>
                </a:lnTo>
                <a:lnTo>
                  <a:pt x="1214174" y="958214"/>
                </a:lnTo>
                <a:lnTo>
                  <a:pt x="1217656" y="961072"/>
                </a:lnTo>
                <a:lnTo>
                  <a:pt x="1221138" y="964247"/>
                </a:lnTo>
                <a:lnTo>
                  <a:pt x="1223670" y="967739"/>
                </a:lnTo>
                <a:lnTo>
                  <a:pt x="1226202" y="971232"/>
                </a:lnTo>
                <a:lnTo>
                  <a:pt x="1228102" y="975359"/>
                </a:lnTo>
                <a:lnTo>
                  <a:pt x="1229684" y="979804"/>
                </a:lnTo>
                <a:lnTo>
                  <a:pt x="1230634" y="983932"/>
                </a:lnTo>
                <a:lnTo>
                  <a:pt x="1231583" y="988694"/>
                </a:lnTo>
                <a:lnTo>
                  <a:pt x="1231900" y="993774"/>
                </a:lnTo>
                <a:lnTo>
                  <a:pt x="1231900" y="998854"/>
                </a:lnTo>
                <a:lnTo>
                  <a:pt x="1231267" y="1003934"/>
                </a:lnTo>
                <a:lnTo>
                  <a:pt x="1230317" y="1009650"/>
                </a:lnTo>
                <a:lnTo>
                  <a:pt x="1229368" y="1015365"/>
                </a:lnTo>
                <a:lnTo>
                  <a:pt x="1228102" y="1021080"/>
                </a:lnTo>
                <a:lnTo>
                  <a:pt x="1226519" y="1027112"/>
                </a:lnTo>
                <a:lnTo>
                  <a:pt x="1224303" y="1033145"/>
                </a:lnTo>
                <a:lnTo>
                  <a:pt x="1222088" y="1039177"/>
                </a:lnTo>
                <a:lnTo>
                  <a:pt x="1219872" y="1045527"/>
                </a:lnTo>
                <a:lnTo>
                  <a:pt x="1214174" y="1058227"/>
                </a:lnTo>
                <a:lnTo>
                  <a:pt x="1207527" y="1070927"/>
                </a:lnTo>
                <a:lnTo>
                  <a:pt x="1200563" y="1084262"/>
                </a:lnTo>
                <a:lnTo>
                  <a:pt x="1192650" y="1097280"/>
                </a:lnTo>
                <a:lnTo>
                  <a:pt x="1184104" y="1110297"/>
                </a:lnTo>
                <a:lnTo>
                  <a:pt x="1177556" y="1120028"/>
                </a:lnTo>
                <a:lnTo>
                  <a:pt x="1226114" y="1144685"/>
                </a:lnTo>
                <a:lnTo>
                  <a:pt x="1235618" y="1136968"/>
                </a:lnTo>
                <a:lnTo>
                  <a:pt x="1241959" y="1131570"/>
                </a:lnTo>
                <a:lnTo>
                  <a:pt x="1248934" y="1126173"/>
                </a:lnTo>
                <a:lnTo>
                  <a:pt x="1256227" y="1121093"/>
                </a:lnTo>
                <a:lnTo>
                  <a:pt x="1263836" y="1116330"/>
                </a:lnTo>
                <a:lnTo>
                  <a:pt x="1271445" y="1111250"/>
                </a:lnTo>
                <a:lnTo>
                  <a:pt x="1279055" y="1106488"/>
                </a:lnTo>
                <a:lnTo>
                  <a:pt x="1286981" y="1102678"/>
                </a:lnTo>
                <a:lnTo>
                  <a:pt x="1295542" y="1098868"/>
                </a:lnTo>
                <a:lnTo>
                  <a:pt x="1303468" y="1095375"/>
                </a:lnTo>
                <a:lnTo>
                  <a:pt x="1304197" y="1095150"/>
                </a:lnTo>
                <a:lnTo>
                  <a:pt x="1255077" y="1053085"/>
                </a:lnTo>
                <a:lnTo>
                  <a:pt x="1253172" y="1051499"/>
                </a:lnTo>
                <a:lnTo>
                  <a:pt x="1251585" y="1049280"/>
                </a:lnTo>
                <a:lnTo>
                  <a:pt x="1249997" y="1047378"/>
                </a:lnTo>
                <a:lnTo>
                  <a:pt x="1248727" y="1045158"/>
                </a:lnTo>
                <a:lnTo>
                  <a:pt x="1247775" y="1042622"/>
                </a:lnTo>
                <a:lnTo>
                  <a:pt x="1247140" y="1040402"/>
                </a:lnTo>
                <a:lnTo>
                  <a:pt x="1246505" y="1038183"/>
                </a:lnTo>
                <a:lnTo>
                  <a:pt x="1246187" y="1035646"/>
                </a:lnTo>
                <a:lnTo>
                  <a:pt x="1246187" y="1033110"/>
                </a:lnTo>
                <a:lnTo>
                  <a:pt x="1246505" y="1030890"/>
                </a:lnTo>
                <a:lnTo>
                  <a:pt x="1246822" y="1028354"/>
                </a:lnTo>
                <a:lnTo>
                  <a:pt x="1247457" y="1026135"/>
                </a:lnTo>
                <a:lnTo>
                  <a:pt x="1248092" y="1023281"/>
                </a:lnTo>
                <a:lnTo>
                  <a:pt x="1249362" y="1021379"/>
                </a:lnTo>
                <a:lnTo>
                  <a:pt x="1250632" y="1019159"/>
                </a:lnTo>
                <a:lnTo>
                  <a:pt x="1252537" y="1016940"/>
                </a:lnTo>
                <a:lnTo>
                  <a:pt x="1254125" y="1015037"/>
                </a:lnTo>
                <a:lnTo>
                  <a:pt x="1256030" y="1013452"/>
                </a:lnTo>
                <a:lnTo>
                  <a:pt x="1258252" y="1012184"/>
                </a:lnTo>
                <a:lnTo>
                  <a:pt x="1260475" y="1010599"/>
                </a:lnTo>
                <a:lnTo>
                  <a:pt x="1262380" y="1009647"/>
                </a:lnTo>
                <a:lnTo>
                  <a:pt x="1264920" y="1009013"/>
                </a:lnTo>
                <a:lnTo>
                  <a:pt x="1267460" y="1008379"/>
                </a:lnTo>
                <a:lnTo>
                  <a:pt x="1269682" y="1008062"/>
                </a:lnTo>
                <a:lnTo>
                  <a:pt x="1272222" y="1008062"/>
                </a:lnTo>
                <a:lnTo>
                  <a:pt x="1274762" y="1008062"/>
                </a:lnTo>
                <a:lnTo>
                  <a:pt x="1277302" y="1008696"/>
                </a:lnTo>
                <a:lnTo>
                  <a:pt x="1279525" y="1009013"/>
                </a:lnTo>
                <a:lnTo>
                  <a:pt x="1281747" y="1009964"/>
                </a:lnTo>
                <a:lnTo>
                  <a:pt x="1284287" y="1010916"/>
                </a:lnTo>
                <a:lnTo>
                  <a:pt x="1286510" y="1012818"/>
                </a:lnTo>
                <a:lnTo>
                  <a:pt x="1288415" y="1014086"/>
                </a:lnTo>
                <a:lnTo>
                  <a:pt x="1476735" y="1175116"/>
                </a:lnTo>
                <a:lnTo>
                  <a:pt x="1485356" y="1180861"/>
                </a:lnTo>
                <a:lnTo>
                  <a:pt x="1496783" y="1187525"/>
                </a:lnTo>
                <a:lnTo>
                  <a:pt x="1503132" y="1191015"/>
                </a:lnTo>
                <a:lnTo>
                  <a:pt x="1509798" y="1194506"/>
                </a:lnTo>
                <a:lnTo>
                  <a:pt x="1516781" y="1197679"/>
                </a:lnTo>
                <a:lnTo>
                  <a:pt x="1523765" y="1200852"/>
                </a:lnTo>
                <a:lnTo>
                  <a:pt x="1531066" y="1203708"/>
                </a:lnTo>
                <a:lnTo>
                  <a:pt x="1538367" y="1206247"/>
                </a:lnTo>
                <a:lnTo>
                  <a:pt x="1545668" y="1208151"/>
                </a:lnTo>
                <a:lnTo>
                  <a:pt x="1552969" y="1209738"/>
                </a:lnTo>
                <a:lnTo>
                  <a:pt x="1560587" y="1210690"/>
                </a:lnTo>
                <a:lnTo>
                  <a:pt x="1567888" y="1211324"/>
                </a:lnTo>
                <a:lnTo>
                  <a:pt x="1572649" y="1210690"/>
                </a:lnTo>
                <a:lnTo>
                  <a:pt x="1577411" y="1210372"/>
                </a:lnTo>
                <a:lnTo>
                  <a:pt x="1581855" y="1209420"/>
                </a:lnTo>
                <a:lnTo>
                  <a:pt x="1586299" y="1208151"/>
                </a:lnTo>
                <a:lnTo>
                  <a:pt x="1590108" y="1206564"/>
                </a:lnTo>
                <a:lnTo>
                  <a:pt x="1593917" y="1204026"/>
                </a:lnTo>
                <a:lnTo>
                  <a:pt x="1597409" y="1201804"/>
                </a:lnTo>
                <a:lnTo>
                  <a:pt x="1600900" y="1198948"/>
                </a:lnTo>
                <a:lnTo>
                  <a:pt x="1601535" y="1197996"/>
                </a:lnTo>
                <a:lnTo>
                  <a:pt x="1601853" y="1197362"/>
                </a:lnTo>
                <a:lnTo>
                  <a:pt x="1602170" y="1195141"/>
                </a:lnTo>
                <a:lnTo>
                  <a:pt x="1602170" y="1191967"/>
                </a:lnTo>
                <a:lnTo>
                  <a:pt x="1601218" y="1188159"/>
                </a:lnTo>
                <a:lnTo>
                  <a:pt x="1599948" y="1183717"/>
                </a:lnTo>
                <a:lnTo>
                  <a:pt x="1597726" y="1178640"/>
                </a:lnTo>
                <a:lnTo>
                  <a:pt x="1595504" y="1173245"/>
                </a:lnTo>
                <a:lnTo>
                  <a:pt x="1592647" y="1167533"/>
                </a:lnTo>
                <a:lnTo>
                  <a:pt x="1589155" y="1161186"/>
                </a:lnTo>
                <a:lnTo>
                  <a:pt x="1585029" y="1154523"/>
                </a:lnTo>
                <a:lnTo>
                  <a:pt x="1580902" y="1147541"/>
                </a:lnTo>
                <a:lnTo>
                  <a:pt x="1576141" y="1140560"/>
                </a:lnTo>
                <a:lnTo>
                  <a:pt x="1570745" y="1132944"/>
                </a:lnTo>
                <a:lnTo>
                  <a:pt x="1565031" y="1125646"/>
                </a:lnTo>
                <a:lnTo>
                  <a:pt x="1559000" y="1118347"/>
                </a:lnTo>
                <a:lnTo>
                  <a:pt x="1552334" y="1111049"/>
                </a:lnTo>
                <a:lnTo>
                  <a:pt x="1550747" y="1109145"/>
                </a:lnTo>
                <a:lnTo>
                  <a:pt x="1549477" y="1106923"/>
                </a:lnTo>
                <a:lnTo>
                  <a:pt x="1548525" y="1105020"/>
                </a:lnTo>
                <a:lnTo>
                  <a:pt x="1548518" y="1105002"/>
                </a:lnTo>
                <a:lnTo>
                  <a:pt x="1288131" y="881697"/>
                </a:lnTo>
                <a:lnTo>
                  <a:pt x="1286218" y="880109"/>
                </a:lnTo>
                <a:lnTo>
                  <a:pt x="1284625" y="878204"/>
                </a:lnTo>
                <a:lnTo>
                  <a:pt x="1283350" y="875982"/>
                </a:lnTo>
                <a:lnTo>
                  <a:pt x="1282394" y="873759"/>
                </a:lnTo>
                <a:lnTo>
                  <a:pt x="1281119" y="871854"/>
                </a:lnTo>
                <a:lnTo>
                  <a:pt x="1280162" y="869314"/>
                </a:lnTo>
                <a:lnTo>
                  <a:pt x="1279844" y="866774"/>
                </a:lnTo>
                <a:lnTo>
                  <a:pt x="1279525" y="864552"/>
                </a:lnTo>
                <a:lnTo>
                  <a:pt x="1279525" y="862012"/>
                </a:lnTo>
                <a:lnTo>
                  <a:pt x="1279525" y="859472"/>
                </a:lnTo>
                <a:lnTo>
                  <a:pt x="1279844" y="857249"/>
                </a:lnTo>
                <a:lnTo>
                  <a:pt x="1280481" y="854709"/>
                </a:lnTo>
                <a:lnTo>
                  <a:pt x="1281437" y="852487"/>
                </a:lnTo>
                <a:lnTo>
                  <a:pt x="1282712" y="849947"/>
                </a:lnTo>
                <a:lnTo>
                  <a:pt x="1283987" y="847724"/>
                </a:lnTo>
                <a:lnTo>
                  <a:pt x="1285581" y="845819"/>
                </a:lnTo>
                <a:lnTo>
                  <a:pt x="1287493" y="843597"/>
                </a:lnTo>
                <a:lnTo>
                  <a:pt x="1289406" y="842009"/>
                </a:lnTo>
                <a:lnTo>
                  <a:pt x="1291637" y="840739"/>
                </a:lnTo>
                <a:lnTo>
                  <a:pt x="1293549" y="839469"/>
                </a:lnTo>
                <a:lnTo>
                  <a:pt x="1296099" y="838517"/>
                </a:lnTo>
                <a:lnTo>
                  <a:pt x="1298330" y="837882"/>
                </a:lnTo>
                <a:lnTo>
                  <a:pt x="1300561" y="837247"/>
                </a:lnTo>
                <a:lnTo>
                  <a:pt x="1303430" y="836929"/>
                </a:lnTo>
                <a:lnTo>
                  <a:pt x="1305661" y="836612"/>
                </a:lnTo>
                <a:lnTo>
                  <a:pt x="1308211" y="836929"/>
                </a:lnTo>
                <a:lnTo>
                  <a:pt x="1310761" y="837247"/>
                </a:lnTo>
                <a:lnTo>
                  <a:pt x="1312992" y="838199"/>
                </a:lnTo>
                <a:lnTo>
                  <a:pt x="1315542" y="839152"/>
                </a:lnTo>
                <a:lnTo>
                  <a:pt x="1317773" y="840104"/>
                </a:lnTo>
                <a:lnTo>
                  <a:pt x="1319685" y="841374"/>
                </a:lnTo>
                <a:lnTo>
                  <a:pt x="1322235" y="842962"/>
                </a:lnTo>
                <a:lnTo>
                  <a:pt x="1599213" y="1080452"/>
                </a:lnTo>
                <a:lnTo>
                  <a:pt x="1601126" y="1082675"/>
                </a:lnTo>
                <a:lnTo>
                  <a:pt x="1602720" y="1084262"/>
                </a:lnTo>
                <a:lnTo>
                  <a:pt x="1603369" y="1085394"/>
                </a:lnTo>
                <a:lnTo>
                  <a:pt x="1603757" y="1085663"/>
                </a:lnTo>
                <a:lnTo>
                  <a:pt x="1609153" y="1089153"/>
                </a:lnTo>
                <a:lnTo>
                  <a:pt x="1614867" y="1092326"/>
                </a:lnTo>
                <a:lnTo>
                  <a:pt x="1621216" y="1095500"/>
                </a:lnTo>
                <a:lnTo>
                  <a:pt x="1627882" y="1098673"/>
                </a:lnTo>
                <a:lnTo>
                  <a:pt x="1634865" y="1101529"/>
                </a:lnTo>
                <a:lnTo>
                  <a:pt x="1642484" y="1104385"/>
                </a:lnTo>
                <a:lnTo>
                  <a:pt x="1650737" y="1106289"/>
                </a:lnTo>
                <a:lnTo>
                  <a:pt x="1658673" y="1107875"/>
                </a:lnTo>
                <a:lnTo>
                  <a:pt x="1667243" y="1109462"/>
                </a:lnTo>
                <a:lnTo>
                  <a:pt x="1676131" y="1109779"/>
                </a:lnTo>
                <a:lnTo>
                  <a:pt x="1680893" y="1109462"/>
                </a:lnTo>
                <a:lnTo>
                  <a:pt x="1685654" y="1109145"/>
                </a:lnTo>
                <a:lnTo>
                  <a:pt x="1690733" y="1108510"/>
                </a:lnTo>
                <a:lnTo>
                  <a:pt x="1695494" y="1107241"/>
                </a:lnTo>
                <a:lnTo>
                  <a:pt x="1700256" y="1105971"/>
                </a:lnTo>
                <a:lnTo>
                  <a:pt x="1705017" y="1104702"/>
                </a:lnTo>
                <a:lnTo>
                  <a:pt x="1709461" y="1102798"/>
                </a:lnTo>
                <a:lnTo>
                  <a:pt x="1713905" y="1100577"/>
                </a:lnTo>
                <a:lnTo>
                  <a:pt x="1718349" y="1098356"/>
                </a:lnTo>
                <a:lnTo>
                  <a:pt x="1722158" y="1095817"/>
                </a:lnTo>
                <a:lnTo>
                  <a:pt x="1725015" y="1092961"/>
                </a:lnTo>
                <a:lnTo>
                  <a:pt x="1726920" y="1090740"/>
                </a:lnTo>
                <a:lnTo>
                  <a:pt x="1728824" y="1088201"/>
                </a:lnTo>
                <a:lnTo>
                  <a:pt x="1729777" y="1085980"/>
                </a:lnTo>
                <a:lnTo>
                  <a:pt x="1730411" y="1083759"/>
                </a:lnTo>
                <a:lnTo>
                  <a:pt x="1730729" y="1081220"/>
                </a:lnTo>
                <a:lnTo>
                  <a:pt x="1731046" y="1078681"/>
                </a:lnTo>
                <a:lnTo>
                  <a:pt x="1731364" y="1075508"/>
                </a:lnTo>
                <a:lnTo>
                  <a:pt x="1731046" y="1072652"/>
                </a:lnTo>
                <a:lnTo>
                  <a:pt x="1730729" y="1069796"/>
                </a:lnTo>
                <a:lnTo>
                  <a:pt x="1729459" y="1063450"/>
                </a:lnTo>
                <a:lnTo>
                  <a:pt x="1727237" y="1056468"/>
                </a:lnTo>
                <a:lnTo>
                  <a:pt x="1724380" y="1049487"/>
                </a:lnTo>
                <a:lnTo>
                  <a:pt x="1721523" y="1042506"/>
                </a:lnTo>
                <a:lnTo>
                  <a:pt x="1717397" y="1035525"/>
                </a:lnTo>
                <a:lnTo>
                  <a:pt x="1713270" y="1028226"/>
                </a:lnTo>
                <a:lnTo>
                  <a:pt x="1708826" y="1021245"/>
                </a:lnTo>
                <a:lnTo>
                  <a:pt x="1704065" y="1014581"/>
                </a:lnTo>
                <a:lnTo>
                  <a:pt x="1699303" y="1008235"/>
                </a:lnTo>
                <a:lnTo>
                  <a:pt x="1694542" y="1001888"/>
                </a:lnTo>
                <a:lnTo>
                  <a:pt x="1685337" y="990781"/>
                </a:lnTo>
                <a:lnTo>
                  <a:pt x="1677083" y="982213"/>
                </a:lnTo>
                <a:lnTo>
                  <a:pt x="1675496" y="980309"/>
                </a:lnTo>
                <a:lnTo>
                  <a:pt x="1674227" y="978406"/>
                </a:lnTo>
                <a:lnTo>
                  <a:pt x="1672005" y="974598"/>
                </a:lnTo>
                <a:lnTo>
                  <a:pt x="1671927" y="974324"/>
                </a:lnTo>
                <a:lnTo>
                  <a:pt x="1444336" y="780150"/>
                </a:lnTo>
                <a:lnTo>
                  <a:pt x="1442107" y="778243"/>
                </a:lnTo>
                <a:lnTo>
                  <a:pt x="1440514" y="776336"/>
                </a:lnTo>
                <a:lnTo>
                  <a:pt x="1439240" y="774429"/>
                </a:lnTo>
                <a:lnTo>
                  <a:pt x="1437966" y="771886"/>
                </a:lnTo>
                <a:lnTo>
                  <a:pt x="1436692" y="769978"/>
                </a:lnTo>
                <a:lnTo>
                  <a:pt x="1436055" y="767753"/>
                </a:lnTo>
                <a:lnTo>
                  <a:pt x="1435418" y="764892"/>
                </a:lnTo>
                <a:lnTo>
                  <a:pt x="1435100" y="762667"/>
                </a:lnTo>
                <a:lnTo>
                  <a:pt x="1435100" y="760442"/>
                </a:lnTo>
                <a:lnTo>
                  <a:pt x="1435418" y="757581"/>
                </a:lnTo>
                <a:lnTo>
                  <a:pt x="1435737" y="755356"/>
                </a:lnTo>
                <a:lnTo>
                  <a:pt x="1436374" y="752813"/>
                </a:lnTo>
                <a:lnTo>
                  <a:pt x="1437329" y="750588"/>
                </a:lnTo>
                <a:lnTo>
                  <a:pt x="1438603" y="748363"/>
                </a:lnTo>
                <a:lnTo>
                  <a:pt x="1439877" y="745820"/>
                </a:lnTo>
                <a:lnTo>
                  <a:pt x="1441470" y="743912"/>
                </a:lnTo>
                <a:lnTo>
                  <a:pt x="1443062" y="742005"/>
                </a:lnTo>
                <a:lnTo>
                  <a:pt x="1445292" y="740098"/>
                </a:lnTo>
                <a:lnTo>
                  <a:pt x="1447203" y="738826"/>
                </a:lnTo>
                <a:lnTo>
                  <a:pt x="1449114" y="737555"/>
                </a:lnTo>
                <a:lnTo>
                  <a:pt x="1451662" y="736601"/>
                </a:lnTo>
                <a:lnTo>
                  <a:pt x="1453891" y="735966"/>
                </a:lnTo>
                <a:lnTo>
                  <a:pt x="1456120" y="735330"/>
                </a:lnTo>
                <a:lnTo>
                  <a:pt x="1458987" y="735012"/>
                </a:lnTo>
                <a:lnTo>
                  <a:pt x="1461216" y="735012"/>
                </a:lnTo>
                <a:lnTo>
                  <a:pt x="1464083" y="735330"/>
                </a:lnTo>
                <a:lnTo>
                  <a:pt x="1466312" y="735648"/>
                </a:lnTo>
                <a:lnTo>
                  <a:pt x="1468542" y="736283"/>
                </a:lnTo>
                <a:lnTo>
                  <a:pt x="1471089" y="736919"/>
                </a:lnTo>
                <a:lnTo>
                  <a:pt x="1473319" y="738191"/>
                </a:lnTo>
                <a:lnTo>
                  <a:pt x="1475548" y="739462"/>
                </a:lnTo>
                <a:lnTo>
                  <a:pt x="1477778" y="741369"/>
                </a:lnTo>
                <a:lnTo>
                  <a:pt x="1720261" y="947946"/>
                </a:lnTo>
                <a:lnTo>
                  <a:pt x="1725967" y="950798"/>
                </a:lnTo>
                <a:lnTo>
                  <a:pt x="1748505" y="962222"/>
                </a:lnTo>
                <a:lnTo>
                  <a:pt x="1760250" y="967934"/>
                </a:lnTo>
                <a:lnTo>
                  <a:pt x="1771043" y="972694"/>
                </a:lnTo>
                <a:lnTo>
                  <a:pt x="1782153" y="976819"/>
                </a:lnTo>
                <a:lnTo>
                  <a:pt x="1787549" y="978723"/>
                </a:lnTo>
                <a:lnTo>
                  <a:pt x="1792628" y="980309"/>
                </a:lnTo>
                <a:lnTo>
                  <a:pt x="1797389" y="981579"/>
                </a:lnTo>
                <a:lnTo>
                  <a:pt x="1802468" y="982531"/>
                </a:lnTo>
                <a:lnTo>
                  <a:pt x="1806912" y="982848"/>
                </a:lnTo>
                <a:lnTo>
                  <a:pt x="1811673" y="983165"/>
                </a:lnTo>
                <a:lnTo>
                  <a:pt x="1814848" y="983165"/>
                </a:lnTo>
                <a:lnTo>
                  <a:pt x="1818974" y="982531"/>
                </a:lnTo>
                <a:lnTo>
                  <a:pt x="1820879" y="981896"/>
                </a:lnTo>
                <a:lnTo>
                  <a:pt x="1823101" y="981261"/>
                </a:lnTo>
                <a:lnTo>
                  <a:pt x="1825640" y="979992"/>
                </a:lnTo>
                <a:lnTo>
                  <a:pt x="1827862" y="977771"/>
                </a:lnTo>
                <a:lnTo>
                  <a:pt x="1829767" y="975867"/>
                </a:lnTo>
                <a:lnTo>
                  <a:pt x="1832306" y="973328"/>
                </a:lnTo>
                <a:lnTo>
                  <a:pt x="1834528" y="969838"/>
                </a:lnTo>
                <a:lnTo>
                  <a:pt x="1836433" y="965395"/>
                </a:lnTo>
                <a:lnTo>
                  <a:pt x="1838972" y="960953"/>
                </a:lnTo>
                <a:lnTo>
                  <a:pt x="1840559" y="955558"/>
                </a:lnTo>
                <a:lnTo>
                  <a:pt x="1842464" y="948894"/>
                </a:lnTo>
                <a:lnTo>
                  <a:pt x="1844369" y="941596"/>
                </a:lnTo>
                <a:lnTo>
                  <a:pt x="1845321" y="935884"/>
                </a:lnTo>
                <a:lnTo>
                  <a:pt x="1845638" y="929854"/>
                </a:lnTo>
                <a:lnTo>
                  <a:pt x="1845321" y="924143"/>
                </a:lnTo>
                <a:lnTo>
                  <a:pt x="1844686" y="918113"/>
                </a:lnTo>
                <a:lnTo>
                  <a:pt x="1843099" y="912401"/>
                </a:lnTo>
                <a:lnTo>
                  <a:pt x="1841194" y="906689"/>
                </a:lnTo>
                <a:lnTo>
                  <a:pt x="1839290" y="901295"/>
                </a:lnTo>
                <a:lnTo>
                  <a:pt x="1836433" y="895900"/>
                </a:lnTo>
                <a:lnTo>
                  <a:pt x="1833576" y="890188"/>
                </a:lnTo>
                <a:lnTo>
                  <a:pt x="1830719" y="884794"/>
                </a:lnTo>
                <a:lnTo>
                  <a:pt x="1823101" y="874005"/>
                </a:lnTo>
                <a:lnTo>
                  <a:pt x="1815483" y="863216"/>
                </a:lnTo>
                <a:lnTo>
                  <a:pt x="1807864" y="852744"/>
                </a:lnTo>
                <a:lnTo>
                  <a:pt x="1798976" y="841320"/>
                </a:lnTo>
                <a:lnTo>
                  <a:pt x="1794850" y="835608"/>
                </a:lnTo>
                <a:lnTo>
                  <a:pt x="1791041" y="829896"/>
                </a:lnTo>
                <a:lnTo>
                  <a:pt x="1783105" y="817520"/>
                </a:lnTo>
                <a:lnTo>
                  <a:pt x="1775487" y="804510"/>
                </a:lnTo>
                <a:lnTo>
                  <a:pt x="1772927" y="799925"/>
                </a:lnTo>
                <a:lnTo>
                  <a:pt x="1762353" y="789648"/>
                </a:lnTo>
                <a:lnTo>
                  <a:pt x="1738534" y="767435"/>
                </a:lnTo>
                <a:lnTo>
                  <a:pt x="1711856" y="742048"/>
                </a:lnTo>
                <a:lnTo>
                  <a:pt x="1682955" y="714758"/>
                </a:lnTo>
                <a:lnTo>
                  <a:pt x="1652148" y="686833"/>
                </a:lnTo>
                <a:lnTo>
                  <a:pt x="1620389" y="659225"/>
                </a:lnTo>
                <a:lnTo>
                  <a:pt x="1588630" y="631935"/>
                </a:lnTo>
                <a:lnTo>
                  <a:pt x="1573385" y="619242"/>
                </a:lnTo>
                <a:lnTo>
                  <a:pt x="1557823" y="606866"/>
                </a:lnTo>
                <a:lnTo>
                  <a:pt x="1542896" y="595125"/>
                </a:lnTo>
                <a:lnTo>
                  <a:pt x="1528605" y="584018"/>
                </a:lnTo>
                <a:lnTo>
                  <a:pt x="1514948" y="574181"/>
                </a:lnTo>
                <a:lnTo>
                  <a:pt x="1501609" y="564661"/>
                </a:lnTo>
                <a:lnTo>
                  <a:pt x="1489223" y="557045"/>
                </a:lnTo>
                <a:lnTo>
                  <a:pt x="1477790" y="550064"/>
                </a:lnTo>
                <a:lnTo>
                  <a:pt x="1466992" y="544669"/>
                </a:lnTo>
                <a:lnTo>
                  <a:pt x="1462228" y="542448"/>
                </a:lnTo>
                <a:lnTo>
                  <a:pt x="1457781" y="540544"/>
                </a:lnTo>
                <a:lnTo>
                  <a:pt x="1453335" y="538957"/>
                </a:lnTo>
                <a:lnTo>
                  <a:pt x="1449206" y="538005"/>
                </a:lnTo>
                <a:lnTo>
                  <a:pt x="1445713" y="537371"/>
                </a:lnTo>
                <a:lnTo>
                  <a:pt x="1442219" y="537371"/>
                </a:lnTo>
                <a:lnTo>
                  <a:pt x="1429516" y="537053"/>
                </a:lnTo>
                <a:lnTo>
                  <a:pt x="1417129" y="536101"/>
                </a:lnTo>
                <a:lnTo>
                  <a:pt x="1393310" y="533563"/>
                </a:lnTo>
                <a:lnTo>
                  <a:pt x="1381559" y="532928"/>
                </a:lnTo>
                <a:lnTo>
                  <a:pt x="1369808" y="532611"/>
                </a:lnTo>
                <a:lnTo>
                  <a:pt x="1363774" y="532928"/>
                </a:lnTo>
                <a:lnTo>
                  <a:pt x="1357740" y="533245"/>
                </a:lnTo>
                <a:lnTo>
                  <a:pt x="1351705" y="533880"/>
                </a:lnTo>
                <a:lnTo>
                  <a:pt x="1345671" y="535149"/>
                </a:lnTo>
                <a:lnTo>
                  <a:pt x="1339637" y="536419"/>
                </a:lnTo>
                <a:lnTo>
                  <a:pt x="1333920" y="538323"/>
                </a:lnTo>
                <a:lnTo>
                  <a:pt x="1327568" y="540227"/>
                </a:lnTo>
                <a:lnTo>
                  <a:pt x="1321534" y="543083"/>
                </a:lnTo>
                <a:lnTo>
                  <a:pt x="1315182" y="546256"/>
                </a:lnTo>
                <a:lnTo>
                  <a:pt x="1308830" y="549746"/>
                </a:lnTo>
                <a:lnTo>
                  <a:pt x="1302161" y="553872"/>
                </a:lnTo>
                <a:lnTo>
                  <a:pt x="1295491" y="558949"/>
                </a:lnTo>
                <a:lnTo>
                  <a:pt x="1288822" y="564344"/>
                </a:lnTo>
                <a:lnTo>
                  <a:pt x="1281517" y="570373"/>
                </a:lnTo>
                <a:lnTo>
                  <a:pt x="1274530" y="577037"/>
                </a:lnTo>
                <a:lnTo>
                  <a:pt x="1267225" y="584653"/>
                </a:lnTo>
                <a:lnTo>
                  <a:pt x="1259921" y="593221"/>
                </a:lnTo>
                <a:lnTo>
                  <a:pt x="1252616" y="602106"/>
                </a:lnTo>
                <a:lnTo>
                  <a:pt x="1244676" y="612260"/>
                </a:lnTo>
                <a:lnTo>
                  <a:pt x="1236737" y="622732"/>
                </a:lnTo>
                <a:lnTo>
                  <a:pt x="1232608" y="628444"/>
                </a:lnTo>
                <a:lnTo>
                  <a:pt x="1228162" y="633839"/>
                </a:lnTo>
                <a:lnTo>
                  <a:pt x="1219269" y="644628"/>
                </a:lnTo>
                <a:lnTo>
                  <a:pt x="1209424" y="654783"/>
                </a:lnTo>
                <a:lnTo>
                  <a:pt x="1199261" y="664937"/>
                </a:lnTo>
                <a:lnTo>
                  <a:pt x="1188145" y="674140"/>
                </a:lnTo>
                <a:lnTo>
                  <a:pt x="1177029" y="683342"/>
                </a:lnTo>
                <a:lnTo>
                  <a:pt x="1165278" y="691593"/>
                </a:lnTo>
                <a:lnTo>
                  <a:pt x="1153845" y="699526"/>
                </a:lnTo>
                <a:lnTo>
                  <a:pt x="1141776" y="706508"/>
                </a:lnTo>
                <a:lnTo>
                  <a:pt x="1129390" y="713171"/>
                </a:lnTo>
                <a:lnTo>
                  <a:pt x="1117322" y="718883"/>
                </a:lnTo>
                <a:lnTo>
                  <a:pt x="1105253" y="724278"/>
                </a:lnTo>
                <a:lnTo>
                  <a:pt x="1093184" y="728403"/>
                </a:lnTo>
                <a:lnTo>
                  <a:pt x="1081433" y="731894"/>
                </a:lnTo>
                <a:lnTo>
                  <a:pt x="1070318" y="734433"/>
                </a:lnTo>
                <a:lnTo>
                  <a:pt x="1064601" y="735385"/>
                </a:lnTo>
                <a:lnTo>
                  <a:pt x="1059202" y="736019"/>
                </a:lnTo>
                <a:lnTo>
                  <a:pt x="1053803" y="736654"/>
                </a:lnTo>
                <a:lnTo>
                  <a:pt x="1048404" y="736971"/>
                </a:lnTo>
                <a:lnTo>
                  <a:pt x="1043322" y="736971"/>
                </a:lnTo>
                <a:lnTo>
                  <a:pt x="1038558" y="736654"/>
                </a:lnTo>
                <a:lnTo>
                  <a:pt x="1033795" y="736019"/>
                </a:lnTo>
                <a:lnTo>
                  <a:pt x="1029031" y="735385"/>
                </a:lnTo>
                <a:lnTo>
                  <a:pt x="1024267" y="734433"/>
                </a:lnTo>
                <a:lnTo>
                  <a:pt x="1020138" y="732846"/>
                </a:lnTo>
                <a:lnTo>
                  <a:pt x="1016009" y="731259"/>
                </a:lnTo>
                <a:lnTo>
                  <a:pt x="1012198" y="729355"/>
                </a:lnTo>
                <a:lnTo>
                  <a:pt x="1008387" y="727134"/>
                </a:lnTo>
                <a:lnTo>
                  <a:pt x="1004894" y="724595"/>
                </a:lnTo>
                <a:lnTo>
                  <a:pt x="1001718" y="722057"/>
                </a:lnTo>
                <a:lnTo>
                  <a:pt x="998542" y="718883"/>
                </a:lnTo>
                <a:lnTo>
                  <a:pt x="996001" y="715710"/>
                </a:lnTo>
                <a:lnTo>
                  <a:pt x="993778" y="711902"/>
                </a:lnTo>
                <a:lnTo>
                  <a:pt x="991237" y="707777"/>
                </a:lnTo>
                <a:lnTo>
                  <a:pt x="989331" y="703652"/>
                </a:lnTo>
                <a:lnTo>
                  <a:pt x="987744" y="698892"/>
                </a:lnTo>
                <a:lnTo>
                  <a:pt x="986473" y="693814"/>
                </a:lnTo>
                <a:lnTo>
                  <a:pt x="985203" y="688420"/>
                </a:lnTo>
                <a:lnTo>
                  <a:pt x="984568" y="683025"/>
                </a:lnTo>
                <a:lnTo>
                  <a:pt x="984250" y="676678"/>
                </a:lnTo>
                <a:lnTo>
                  <a:pt x="984250" y="670332"/>
                </a:lnTo>
                <a:lnTo>
                  <a:pt x="984250" y="663668"/>
                </a:lnTo>
                <a:lnTo>
                  <a:pt x="984885" y="656369"/>
                </a:lnTo>
                <a:lnTo>
                  <a:pt x="986156" y="648753"/>
                </a:lnTo>
                <a:lnTo>
                  <a:pt x="987744" y="641138"/>
                </a:lnTo>
                <a:lnTo>
                  <a:pt x="989331" y="632887"/>
                </a:lnTo>
                <a:lnTo>
                  <a:pt x="991237" y="624002"/>
                </a:lnTo>
                <a:lnTo>
                  <a:pt x="994095" y="615116"/>
                </a:lnTo>
                <a:lnTo>
                  <a:pt x="996954" y="605914"/>
                </a:lnTo>
                <a:lnTo>
                  <a:pt x="1002035" y="594173"/>
                </a:lnTo>
                <a:lnTo>
                  <a:pt x="1007752" y="580845"/>
                </a:lnTo>
                <a:lnTo>
                  <a:pt x="1015692" y="563074"/>
                </a:lnTo>
                <a:lnTo>
                  <a:pt x="1025855" y="542131"/>
                </a:lnTo>
                <a:lnTo>
                  <a:pt x="1037606" y="518648"/>
                </a:lnTo>
                <a:lnTo>
                  <a:pt x="1050627" y="492944"/>
                </a:lnTo>
                <a:lnTo>
                  <a:pt x="1057932" y="479934"/>
                </a:lnTo>
                <a:lnTo>
                  <a:pt x="1065554" y="466606"/>
                </a:lnTo>
                <a:lnTo>
                  <a:pt x="1073176" y="452961"/>
                </a:lnTo>
                <a:lnTo>
                  <a:pt x="1081433" y="439316"/>
                </a:lnTo>
                <a:lnTo>
                  <a:pt x="1090326" y="425988"/>
                </a:lnTo>
                <a:lnTo>
                  <a:pt x="1098901" y="412660"/>
                </a:lnTo>
                <a:lnTo>
                  <a:pt x="1107794" y="399015"/>
                </a:lnTo>
                <a:lnTo>
                  <a:pt x="1117322" y="386321"/>
                </a:lnTo>
                <a:lnTo>
                  <a:pt x="1126532" y="374263"/>
                </a:lnTo>
                <a:lnTo>
                  <a:pt x="1136695" y="362522"/>
                </a:lnTo>
                <a:lnTo>
                  <a:pt x="1146223" y="351098"/>
                </a:lnTo>
                <a:lnTo>
                  <a:pt x="1156703" y="340626"/>
                </a:lnTo>
                <a:lnTo>
                  <a:pt x="1166866" y="331106"/>
                </a:lnTo>
                <a:lnTo>
                  <a:pt x="1177029" y="322538"/>
                </a:lnTo>
                <a:lnTo>
                  <a:pt x="1182428" y="318095"/>
                </a:lnTo>
                <a:lnTo>
                  <a:pt x="1187827" y="314287"/>
                </a:lnTo>
                <a:lnTo>
                  <a:pt x="1193226" y="311114"/>
                </a:lnTo>
                <a:lnTo>
                  <a:pt x="1197990" y="307624"/>
                </a:lnTo>
                <a:lnTo>
                  <a:pt x="1203389" y="304768"/>
                </a:lnTo>
                <a:lnTo>
                  <a:pt x="1208788" y="301912"/>
                </a:lnTo>
                <a:lnTo>
                  <a:pt x="1214187" y="299690"/>
                </a:lnTo>
                <a:lnTo>
                  <a:pt x="1219587" y="297786"/>
                </a:lnTo>
                <a:lnTo>
                  <a:pt x="1233878" y="293026"/>
                </a:lnTo>
                <a:lnTo>
                  <a:pt x="1248805" y="288584"/>
                </a:lnTo>
                <a:lnTo>
                  <a:pt x="1264367" y="284458"/>
                </a:lnTo>
                <a:lnTo>
                  <a:pt x="1279929" y="280651"/>
                </a:lnTo>
                <a:lnTo>
                  <a:pt x="1296126" y="276843"/>
                </a:lnTo>
                <a:lnTo>
                  <a:pt x="1312324" y="273352"/>
                </a:lnTo>
                <a:lnTo>
                  <a:pt x="1329156" y="270179"/>
                </a:lnTo>
                <a:lnTo>
                  <a:pt x="1345989" y="267323"/>
                </a:lnTo>
                <a:lnTo>
                  <a:pt x="1363456" y="264784"/>
                </a:lnTo>
                <a:lnTo>
                  <a:pt x="1380606" y="261928"/>
                </a:lnTo>
                <a:lnTo>
                  <a:pt x="1398391" y="259707"/>
                </a:lnTo>
                <a:lnTo>
                  <a:pt x="1402962" y="259030"/>
                </a:lnTo>
                <a:lnTo>
                  <a:pt x="1213954" y="208886"/>
                </a:lnTo>
                <a:close/>
                <a:moveTo>
                  <a:pt x="1214906" y="157162"/>
                </a:moveTo>
                <a:lnTo>
                  <a:pt x="1219033" y="157479"/>
                </a:lnTo>
                <a:lnTo>
                  <a:pt x="1222842" y="158114"/>
                </a:lnTo>
                <a:lnTo>
                  <a:pt x="1555169" y="246562"/>
                </a:lnTo>
                <a:lnTo>
                  <a:pt x="1581643" y="245744"/>
                </a:lnTo>
                <a:lnTo>
                  <a:pt x="1610544" y="244792"/>
                </a:lnTo>
                <a:lnTo>
                  <a:pt x="1637221" y="244475"/>
                </a:lnTo>
                <a:lnTo>
                  <a:pt x="1661041" y="244792"/>
                </a:lnTo>
                <a:lnTo>
                  <a:pt x="1682002" y="245744"/>
                </a:lnTo>
                <a:lnTo>
                  <a:pt x="1698835" y="246379"/>
                </a:lnTo>
                <a:lnTo>
                  <a:pt x="1713126" y="247648"/>
                </a:lnTo>
                <a:lnTo>
                  <a:pt x="1727418" y="249552"/>
                </a:lnTo>
                <a:lnTo>
                  <a:pt x="1740757" y="252091"/>
                </a:lnTo>
                <a:lnTo>
                  <a:pt x="1754096" y="254947"/>
                </a:lnTo>
                <a:lnTo>
                  <a:pt x="1766799" y="258755"/>
                </a:lnTo>
                <a:lnTo>
                  <a:pt x="1779503" y="262563"/>
                </a:lnTo>
                <a:lnTo>
                  <a:pt x="1791572" y="267323"/>
                </a:lnTo>
                <a:lnTo>
                  <a:pt x="1803323" y="272400"/>
                </a:lnTo>
                <a:lnTo>
                  <a:pt x="1814756" y="277795"/>
                </a:lnTo>
                <a:lnTo>
                  <a:pt x="1826189" y="283506"/>
                </a:lnTo>
                <a:lnTo>
                  <a:pt x="1836988" y="289853"/>
                </a:lnTo>
                <a:lnTo>
                  <a:pt x="1847468" y="296834"/>
                </a:lnTo>
                <a:lnTo>
                  <a:pt x="1857631" y="303816"/>
                </a:lnTo>
                <a:lnTo>
                  <a:pt x="1867477" y="311114"/>
                </a:lnTo>
                <a:lnTo>
                  <a:pt x="1877322" y="318730"/>
                </a:lnTo>
                <a:lnTo>
                  <a:pt x="1886532" y="326981"/>
                </a:lnTo>
                <a:lnTo>
                  <a:pt x="1895742" y="335549"/>
                </a:lnTo>
                <a:lnTo>
                  <a:pt x="1904317" y="344117"/>
                </a:lnTo>
                <a:lnTo>
                  <a:pt x="1912575" y="352684"/>
                </a:lnTo>
                <a:lnTo>
                  <a:pt x="1921150" y="362204"/>
                </a:lnTo>
                <a:lnTo>
                  <a:pt x="1928772" y="371407"/>
                </a:lnTo>
                <a:lnTo>
                  <a:pt x="1936394" y="380927"/>
                </a:lnTo>
                <a:lnTo>
                  <a:pt x="1943699" y="390764"/>
                </a:lnTo>
                <a:lnTo>
                  <a:pt x="1951003" y="400601"/>
                </a:lnTo>
                <a:lnTo>
                  <a:pt x="1957673" y="410439"/>
                </a:lnTo>
                <a:lnTo>
                  <a:pt x="1964342" y="420910"/>
                </a:lnTo>
                <a:lnTo>
                  <a:pt x="1970694" y="431065"/>
                </a:lnTo>
                <a:lnTo>
                  <a:pt x="1976729" y="441537"/>
                </a:lnTo>
                <a:lnTo>
                  <a:pt x="1982445" y="452009"/>
                </a:lnTo>
                <a:lnTo>
                  <a:pt x="1988162" y="462163"/>
                </a:lnTo>
                <a:lnTo>
                  <a:pt x="1993561" y="472635"/>
                </a:lnTo>
                <a:lnTo>
                  <a:pt x="1998643" y="483424"/>
                </a:lnTo>
                <a:lnTo>
                  <a:pt x="2008170" y="504051"/>
                </a:lnTo>
                <a:lnTo>
                  <a:pt x="2017063" y="524677"/>
                </a:lnTo>
                <a:lnTo>
                  <a:pt x="2025003" y="544986"/>
                </a:lnTo>
                <a:lnTo>
                  <a:pt x="2031990" y="564661"/>
                </a:lnTo>
                <a:lnTo>
                  <a:pt x="2038342" y="584018"/>
                </a:lnTo>
                <a:lnTo>
                  <a:pt x="2044058" y="602106"/>
                </a:lnTo>
                <a:lnTo>
                  <a:pt x="2048505" y="619559"/>
                </a:lnTo>
                <a:lnTo>
                  <a:pt x="2052951" y="635426"/>
                </a:lnTo>
                <a:lnTo>
                  <a:pt x="2056762" y="650023"/>
                </a:lnTo>
                <a:lnTo>
                  <a:pt x="2059620" y="663668"/>
                </a:lnTo>
                <a:lnTo>
                  <a:pt x="2064067" y="685246"/>
                </a:lnTo>
                <a:lnTo>
                  <a:pt x="2066290" y="699209"/>
                </a:lnTo>
                <a:lnTo>
                  <a:pt x="2066925" y="703969"/>
                </a:lnTo>
                <a:lnTo>
                  <a:pt x="1845974" y="818319"/>
                </a:lnTo>
                <a:lnTo>
                  <a:pt x="1848495" y="821646"/>
                </a:lnTo>
                <a:lnTo>
                  <a:pt x="1858018" y="834339"/>
                </a:lnTo>
                <a:lnTo>
                  <a:pt x="1862462" y="841003"/>
                </a:lnTo>
                <a:lnTo>
                  <a:pt x="1867541" y="847667"/>
                </a:lnTo>
                <a:lnTo>
                  <a:pt x="1872303" y="854965"/>
                </a:lnTo>
                <a:lnTo>
                  <a:pt x="1877064" y="862264"/>
                </a:lnTo>
                <a:lnTo>
                  <a:pt x="1880873" y="870514"/>
                </a:lnTo>
                <a:lnTo>
                  <a:pt x="1885000" y="878447"/>
                </a:lnTo>
                <a:lnTo>
                  <a:pt x="1888174" y="886698"/>
                </a:lnTo>
                <a:lnTo>
                  <a:pt x="1891348" y="894948"/>
                </a:lnTo>
                <a:lnTo>
                  <a:pt x="1893888" y="904151"/>
                </a:lnTo>
                <a:lnTo>
                  <a:pt x="1895792" y="913036"/>
                </a:lnTo>
                <a:lnTo>
                  <a:pt x="1896427" y="917796"/>
                </a:lnTo>
                <a:lnTo>
                  <a:pt x="1896745" y="922556"/>
                </a:lnTo>
                <a:lnTo>
                  <a:pt x="1897062" y="927316"/>
                </a:lnTo>
                <a:lnTo>
                  <a:pt x="1897062" y="932076"/>
                </a:lnTo>
                <a:lnTo>
                  <a:pt x="1896745" y="937153"/>
                </a:lnTo>
                <a:lnTo>
                  <a:pt x="1896427" y="942230"/>
                </a:lnTo>
                <a:lnTo>
                  <a:pt x="1895475" y="946990"/>
                </a:lnTo>
                <a:lnTo>
                  <a:pt x="1894523" y="952067"/>
                </a:lnTo>
                <a:lnTo>
                  <a:pt x="1892935" y="958414"/>
                </a:lnTo>
                <a:lnTo>
                  <a:pt x="1891666" y="964443"/>
                </a:lnTo>
                <a:lnTo>
                  <a:pt x="1890079" y="969838"/>
                </a:lnTo>
                <a:lnTo>
                  <a:pt x="1887857" y="975232"/>
                </a:lnTo>
                <a:lnTo>
                  <a:pt x="1886269" y="980309"/>
                </a:lnTo>
                <a:lnTo>
                  <a:pt x="1884047" y="985069"/>
                </a:lnTo>
                <a:lnTo>
                  <a:pt x="1881825" y="989512"/>
                </a:lnTo>
                <a:lnTo>
                  <a:pt x="1879603" y="993955"/>
                </a:lnTo>
                <a:lnTo>
                  <a:pt x="1877381" y="997762"/>
                </a:lnTo>
                <a:lnTo>
                  <a:pt x="1874842" y="1001570"/>
                </a:lnTo>
                <a:lnTo>
                  <a:pt x="1872620" y="1004744"/>
                </a:lnTo>
                <a:lnTo>
                  <a:pt x="1870081" y="1008235"/>
                </a:lnTo>
                <a:lnTo>
                  <a:pt x="1867224" y="1011091"/>
                </a:lnTo>
                <a:lnTo>
                  <a:pt x="1864684" y="1013947"/>
                </a:lnTo>
                <a:lnTo>
                  <a:pt x="1858971" y="1019024"/>
                </a:lnTo>
                <a:lnTo>
                  <a:pt x="1852939" y="1022832"/>
                </a:lnTo>
                <a:lnTo>
                  <a:pt x="1847226" y="1026640"/>
                </a:lnTo>
                <a:lnTo>
                  <a:pt x="1841194" y="1029178"/>
                </a:lnTo>
                <a:lnTo>
                  <a:pt x="1834846" y="1031400"/>
                </a:lnTo>
                <a:lnTo>
                  <a:pt x="1828815" y="1032986"/>
                </a:lnTo>
                <a:lnTo>
                  <a:pt x="1822783" y="1033938"/>
                </a:lnTo>
                <a:lnTo>
                  <a:pt x="1817070" y="1034255"/>
                </a:lnTo>
                <a:lnTo>
                  <a:pt x="1811673" y="1034573"/>
                </a:lnTo>
                <a:lnTo>
                  <a:pt x="1806595" y="1034255"/>
                </a:lnTo>
                <a:lnTo>
                  <a:pt x="1801516" y="1033938"/>
                </a:lnTo>
                <a:lnTo>
                  <a:pt x="1796119" y="1033303"/>
                </a:lnTo>
                <a:lnTo>
                  <a:pt x="1791041" y="1032669"/>
                </a:lnTo>
                <a:lnTo>
                  <a:pt x="1781200" y="1030130"/>
                </a:lnTo>
                <a:lnTo>
                  <a:pt x="1770725" y="1027274"/>
                </a:lnTo>
                <a:lnTo>
                  <a:pt x="1773899" y="1034890"/>
                </a:lnTo>
                <a:lnTo>
                  <a:pt x="1776756" y="1042506"/>
                </a:lnTo>
                <a:lnTo>
                  <a:pt x="1778661" y="1050757"/>
                </a:lnTo>
                <a:lnTo>
                  <a:pt x="1780883" y="1058372"/>
                </a:lnTo>
                <a:lnTo>
                  <a:pt x="1781835" y="1066306"/>
                </a:lnTo>
                <a:lnTo>
                  <a:pt x="1782470" y="1074239"/>
                </a:lnTo>
                <a:lnTo>
                  <a:pt x="1782470" y="1081855"/>
                </a:lnTo>
                <a:lnTo>
                  <a:pt x="1781518" y="1090105"/>
                </a:lnTo>
                <a:lnTo>
                  <a:pt x="1780248" y="1096769"/>
                </a:lnTo>
                <a:lnTo>
                  <a:pt x="1779296" y="1099942"/>
                </a:lnTo>
                <a:lnTo>
                  <a:pt x="1777709" y="1103750"/>
                </a:lnTo>
                <a:lnTo>
                  <a:pt x="1776439" y="1107241"/>
                </a:lnTo>
                <a:lnTo>
                  <a:pt x="1774534" y="1111049"/>
                </a:lnTo>
                <a:lnTo>
                  <a:pt x="1772312" y="1115174"/>
                </a:lnTo>
                <a:lnTo>
                  <a:pt x="1770090" y="1118665"/>
                </a:lnTo>
                <a:lnTo>
                  <a:pt x="1767551" y="1122473"/>
                </a:lnTo>
                <a:lnTo>
                  <a:pt x="1764059" y="1125963"/>
                </a:lnTo>
                <a:lnTo>
                  <a:pt x="1760885" y="1129771"/>
                </a:lnTo>
                <a:lnTo>
                  <a:pt x="1756758" y="1133262"/>
                </a:lnTo>
                <a:lnTo>
                  <a:pt x="1752632" y="1137070"/>
                </a:lnTo>
                <a:lnTo>
                  <a:pt x="1747870" y="1140560"/>
                </a:lnTo>
                <a:lnTo>
                  <a:pt x="1742791" y="1143416"/>
                </a:lnTo>
                <a:lnTo>
                  <a:pt x="1737077" y="1146907"/>
                </a:lnTo>
                <a:lnTo>
                  <a:pt x="1729777" y="1150080"/>
                </a:lnTo>
                <a:lnTo>
                  <a:pt x="1722476" y="1152619"/>
                </a:lnTo>
                <a:lnTo>
                  <a:pt x="1714857" y="1155475"/>
                </a:lnTo>
                <a:lnTo>
                  <a:pt x="1707239" y="1157379"/>
                </a:lnTo>
                <a:lnTo>
                  <a:pt x="1699621" y="1158965"/>
                </a:lnTo>
                <a:lnTo>
                  <a:pt x="1691685" y="1160235"/>
                </a:lnTo>
                <a:lnTo>
                  <a:pt x="1683749" y="1160869"/>
                </a:lnTo>
                <a:lnTo>
                  <a:pt x="1676131" y="1161186"/>
                </a:lnTo>
                <a:lnTo>
                  <a:pt x="1667878" y="1160869"/>
                </a:lnTo>
                <a:lnTo>
                  <a:pt x="1659942" y="1160235"/>
                </a:lnTo>
                <a:lnTo>
                  <a:pt x="1652324" y="1158965"/>
                </a:lnTo>
                <a:lnTo>
                  <a:pt x="1644706" y="1157696"/>
                </a:lnTo>
                <a:lnTo>
                  <a:pt x="1646928" y="1163090"/>
                </a:lnTo>
                <a:lnTo>
                  <a:pt x="1648515" y="1168485"/>
                </a:lnTo>
                <a:lnTo>
                  <a:pt x="1650419" y="1173880"/>
                </a:lnTo>
                <a:lnTo>
                  <a:pt x="1651372" y="1179274"/>
                </a:lnTo>
                <a:lnTo>
                  <a:pt x="1652324" y="1184034"/>
                </a:lnTo>
                <a:lnTo>
                  <a:pt x="1652959" y="1189429"/>
                </a:lnTo>
                <a:lnTo>
                  <a:pt x="1653276" y="1194823"/>
                </a:lnTo>
                <a:lnTo>
                  <a:pt x="1653276" y="1199900"/>
                </a:lnTo>
                <a:lnTo>
                  <a:pt x="1652641" y="1204978"/>
                </a:lnTo>
                <a:lnTo>
                  <a:pt x="1651689" y="1209738"/>
                </a:lnTo>
                <a:lnTo>
                  <a:pt x="1650419" y="1214498"/>
                </a:lnTo>
                <a:lnTo>
                  <a:pt x="1648515" y="1219257"/>
                </a:lnTo>
                <a:lnTo>
                  <a:pt x="1646293" y="1223700"/>
                </a:lnTo>
                <a:lnTo>
                  <a:pt x="1643118" y="1228143"/>
                </a:lnTo>
                <a:lnTo>
                  <a:pt x="1639944" y="1232585"/>
                </a:lnTo>
                <a:lnTo>
                  <a:pt x="1635817" y="1236393"/>
                </a:lnTo>
                <a:lnTo>
                  <a:pt x="1632643" y="1239566"/>
                </a:lnTo>
                <a:lnTo>
                  <a:pt x="1628834" y="1242422"/>
                </a:lnTo>
                <a:lnTo>
                  <a:pt x="1625342" y="1245278"/>
                </a:lnTo>
                <a:lnTo>
                  <a:pt x="1621216" y="1247817"/>
                </a:lnTo>
                <a:lnTo>
                  <a:pt x="1617089" y="1250356"/>
                </a:lnTo>
                <a:lnTo>
                  <a:pt x="1613280" y="1252260"/>
                </a:lnTo>
                <a:lnTo>
                  <a:pt x="1609153" y="1254163"/>
                </a:lnTo>
                <a:lnTo>
                  <a:pt x="1604709" y="1255750"/>
                </a:lnTo>
                <a:lnTo>
                  <a:pt x="1600583" y="1257654"/>
                </a:lnTo>
                <a:lnTo>
                  <a:pt x="1596139" y="1258923"/>
                </a:lnTo>
                <a:lnTo>
                  <a:pt x="1591377" y="1259875"/>
                </a:lnTo>
                <a:lnTo>
                  <a:pt x="1587251" y="1260827"/>
                </a:lnTo>
                <a:lnTo>
                  <a:pt x="1582489" y="1261462"/>
                </a:lnTo>
                <a:lnTo>
                  <a:pt x="1577411" y="1261779"/>
                </a:lnTo>
                <a:lnTo>
                  <a:pt x="1572649" y="1262097"/>
                </a:lnTo>
                <a:lnTo>
                  <a:pt x="1567888" y="1262414"/>
                </a:lnTo>
                <a:lnTo>
                  <a:pt x="1558047" y="1261779"/>
                </a:lnTo>
                <a:lnTo>
                  <a:pt x="1548842" y="1260827"/>
                </a:lnTo>
                <a:lnTo>
                  <a:pt x="1539319" y="1259241"/>
                </a:lnTo>
                <a:lnTo>
                  <a:pt x="1530113" y="1257337"/>
                </a:lnTo>
                <a:lnTo>
                  <a:pt x="1520591" y="1254481"/>
                </a:lnTo>
                <a:lnTo>
                  <a:pt x="1512020" y="1251308"/>
                </a:lnTo>
                <a:lnTo>
                  <a:pt x="1503449" y="1247817"/>
                </a:lnTo>
                <a:lnTo>
                  <a:pt x="1494879" y="1244326"/>
                </a:lnTo>
                <a:lnTo>
                  <a:pt x="1495196" y="1249086"/>
                </a:lnTo>
                <a:lnTo>
                  <a:pt x="1495196" y="1253846"/>
                </a:lnTo>
                <a:lnTo>
                  <a:pt x="1495196" y="1258923"/>
                </a:lnTo>
                <a:lnTo>
                  <a:pt x="1494879" y="1264001"/>
                </a:lnTo>
                <a:lnTo>
                  <a:pt x="1494244" y="1268443"/>
                </a:lnTo>
                <a:lnTo>
                  <a:pt x="1493292" y="1273520"/>
                </a:lnTo>
                <a:lnTo>
                  <a:pt x="1492022" y="1278280"/>
                </a:lnTo>
                <a:lnTo>
                  <a:pt x="1490752" y="1283040"/>
                </a:lnTo>
                <a:lnTo>
                  <a:pt x="1487895" y="1289387"/>
                </a:lnTo>
                <a:lnTo>
                  <a:pt x="1484721" y="1295099"/>
                </a:lnTo>
                <a:lnTo>
                  <a:pt x="1480912" y="1300493"/>
                </a:lnTo>
                <a:lnTo>
                  <a:pt x="1477103" y="1305571"/>
                </a:lnTo>
                <a:lnTo>
                  <a:pt x="1472024" y="1310330"/>
                </a:lnTo>
                <a:lnTo>
                  <a:pt x="1466945" y="1314456"/>
                </a:lnTo>
                <a:lnTo>
                  <a:pt x="1460914" y="1317946"/>
                </a:lnTo>
                <a:lnTo>
                  <a:pt x="1454883" y="1321120"/>
                </a:lnTo>
                <a:lnTo>
                  <a:pt x="1449486" y="1323024"/>
                </a:lnTo>
                <a:lnTo>
                  <a:pt x="1443773" y="1324293"/>
                </a:lnTo>
                <a:lnTo>
                  <a:pt x="1438059" y="1325245"/>
                </a:lnTo>
                <a:lnTo>
                  <a:pt x="1432028" y="1325562"/>
                </a:lnTo>
                <a:lnTo>
                  <a:pt x="1425679" y="1325245"/>
                </a:lnTo>
                <a:lnTo>
                  <a:pt x="1418696" y="1324293"/>
                </a:lnTo>
                <a:lnTo>
                  <a:pt x="1411395" y="1323024"/>
                </a:lnTo>
                <a:lnTo>
                  <a:pt x="1404094" y="1321120"/>
                </a:lnTo>
                <a:lnTo>
                  <a:pt x="1396793" y="1318581"/>
                </a:lnTo>
                <a:lnTo>
                  <a:pt x="1389175" y="1315725"/>
                </a:lnTo>
                <a:lnTo>
                  <a:pt x="1381239" y="1312234"/>
                </a:lnTo>
                <a:lnTo>
                  <a:pt x="1372669" y="1308744"/>
                </a:lnTo>
                <a:lnTo>
                  <a:pt x="1364733" y="1304619"/>
                </a:lnTo>
                <a:lnTo>
                  <a:pt x="1356480" y="1299859"/>
                </a:lnTo>
                <a:lnTo>
                  <a:pt x="1347909" y="1295416"/>
                </a:lnTo>
                <a:lnTo>
                  <a:pt x="1339338" y="1290656"/>
                </a:lnTo>
                <a:lnTo>
                  <a:pt x="1322515" y="1279867"/>
                </a:lnTo>
                <a:lnTo>
                  <a:pt x="1313888" y="1274172"/>
                </a:lnTo>
                <a:lnTo>
                  <a:pt x="1313614" y="1274446"/>
                </a:lnTo>
                <a:lnTo>
                  <a:pt x="1311077" y="1277303"/>
                </a:lnTo>
                <a:lnTo>
                  <a:pt x="1307590" y="1280796"/>
                </a:lnTo>
                <a:lnTo>
                  <a:pt x="1303151" y="1284923"/>
                </a:lnTo>
                <a:lnTo>
                  <a:pt x="1297761" y="1289368"/>
                </a:lnTo>
                <a:lnTo>
                  <a:pt x="1291737" y="1293496"/>
                </a:lnTo>
                <a:lnTo>
                  <a:pt x="1285079" y="1297623"/>
                </a:lnTo>
                <a:lnTo>
                  <a:pt x="1280957" y="1299211"/>
                </a:lnTo>
                <a:lnTo>
                  <a:pt x="1277469" y="1301116"/>
                </a:lnTo>
                <a:lnTo>
                  <a:pt x="1273348" y="1302703"/>
                </a:lnTo>
                <a:lnTo>
                  <a:pt x="1268909" y="1303973"/>
                </a:lnTo>
                <a:lnTo>
                  <a:pt x="1264787" y="1305243"/>
                </a:lnTo>
                <a:lnTo>
                  <a:pt x="1260348" y="1305878"/>
                </a:lnTo>
                <a:lnTo>
                  <a:pt x="1255592" y="1306513"/>
                </a:lnTo>
                <a:lnTo>
                  <a:pt x="1251154" y="1306513"/>
                </a:lnTo>
                <a:lnTo>
                  <a:pt x="1246081" y="1306513"/>
                </a:lnTo>
                <a:lnTo>
                  <a:pt x="1241008" y="1306196"/>
                </a:lnTo>
                <a:lnTo>
                  <a:pt x="1235935" y="1305243"/>
                </a:lnTo>
                <a:lnTo>
                  <a:pt x="1230545" y="1303973"/>
                </a:lnTo>
                <a:lnTo>
                  <a:pt x="1225472" y="1302068"/>
                </a:lnTo>
                <a:lnTo>
                  <a:pt x="1220082" y="1299528"/>
                </a:lnTo>
                <a:lnTo>
                  <a:pt x="1214692" y="1296671"/>
                </a:lnTo>
                <a:lnTo>
                  <a:pt x="1208985" y="1293178"/>
                </a:lnTo>
                <a:lnTo>
                  <a:pt x="1201693" y="1287781"/>
                </a:lnTo>
                <a:lnTo>
                  <a:pt x="1195352" y="1283018"/>
                </a:lnTo>
                <a:lnTo>
                  <a:pt x="1189645" y="1277621"/>
                </a:lnTo>
                <a:lnTo>
                  <a:pt x="1184889" y="1272223"/>
                </a:lnTo>
                <a:lnTo>
                  <a:pt x="1180767" y="1266508"/>
                </a:lnTo>
                <a:lnTo>
                  <a:pt x="1177279" y="1261111"/>
                </a:lnTo>
                <a:lnTo>
                  <a:pt x="1174743" y="1255713"/>
                </a:lnTo>
                <a:lnTo>
                  <a:pt x="1172523" y="1250633"/>
                </a:lnTo>
                <a:lnTo>
                  <a:pt x="1171255" y="1245235"/>
                </a:lnTo>
                <a:lnTo>
                  <a:pt x="1170304" y="1239838"/>
                </a:lnTo>
                <a:lnTo>
                  <a:pt x="1169987" y="1234758"/>
                </a:lnTo>
                <a:lnTo>
                  <a:pt x="1169987" y="1229678"/>
                </a:lnTo>
                <a:lnTo>
                  <a:pt x="1170304" y="1224915"/>
                </a:lnTo>
                <a:lnTo>
                  <a:pt x="1170938" y="1219835"/>
                </a:lnTo>
                <a:lnTo>
                  <a:pt x="1172206" y="1215073"/>
                </a:lnTo>
                <a:lnTo>
                  <a:pt x="1173792" y="1210310"/>
                </a:lnTo>
                <a:lnTo>
                  <a:pt x="1175377" y="1206183"/>
                </a:lnTo>
                <a:lnTo>
                  <a:pt x="1177279" y="1201738"/>
                </a:lnTo>
                <a:lnTo>
                  <a:pt x="1179182" y="1197610"/>
                </a:lnTo>
                <a:lnTo>
                  <a:pt x="1181401" y="1193800"/>
                </a:lnTo>
                <a:lnTo>
                  <a:pt x="1185523" y="1186815"/>
                </a:lnTo>
                <a:lnTo>
                  <a:pt x="1188434" y="1183124"/>
                </a:lnTo>
                <a:lnTo>
                  <a:pt x="1179671" y="1178640"/>
                </a:lnTo>
                <a:lnTo>
                  <a:pt x="1146133" y="1161542"/>
                </a:lnTo>
                <a:lnTo>
                  <a:pt x="1139156" y="1169987"/>
                </a:lnTo>
                <a:lnTo>
                  <a:pt x="1130294" y="1180465"/>
                </a:lnTo>
                <a:lnTo>
                  <a:pt x="1122064" y="1189990"/>
                </a:lnTo>
                <a:lnTo>
                  <a:pt x="1113517" y="1198563"/>
                </a:lnTo>
                <a:lnTo>
                  <a:pt x="1105921" y="1206183"/>
                </a:lnTo>
                <a:lnTo>
                  <a:pt x="1098957" y="1212533"/>
                </a:lnTo>
                <a:lnTo>
                  <a:pt x="1092943" y="1217930"/>
                </a:lnTo>
                <a:lnTo>
                  <a:pt x="1087562" y="1221740"/>
                </a:lnTo>
                <a:lnTo>
                  <a:pt x="1068253" y="1234440"/>
                </a:lnTo>
                <a:lnTo>
                  <a:pt x="1058441" y="1240790"/>
                </a:lnTo>
                <a:lnTo>
                  <a:pt x="1048629" y="1246505"/>
                </a:lnTo>
                <a:lnTo>
                  <a:pt x="1038816" y="1251585"/>
                </a:lnTo>
                <a:lnTo>
                  <a:pt x="1033752" y="1253808"/>
                </a:lnTo>
                <a:lnTo>
                  <a:pt x="1028371" y="1256030"/>
                </a:lnTo>
                <a:lnTo>
                  <a:pt x="1023306" y="1257300"/>
                </a:lnTo>
                <a:lnTo>
                  <a:pt x="1018242" y="1258570"/>
                </a:lnTo>
                <a:lnTo>
                  <a:pt x="1013494" y="1259523"/>
                </a:lnTo>
                <a:lnTo>
                  <a:pt x="1008429" y="1260158"/>
                </a:lnTo>
                <a:lnTo>
                  <a:pt x="1003048" y="1260475"/>
                </a:lnTo>
                <a:lnTo>
                  <a:pt x="997984" y="1260158"/>
                </a:lnTo>
                <a:lnTo>
                  <a:pt x="992603" y="1259523"/>
                </a:lnTo>
                <a:lnTo>
                  <a:pt x="987855" y="1258253"/>
                </a:lnTo>
                <a:lnTo>
                  <a:pt x="982790" y="1256665"/>
                </a:lnTo>
                <a:lnTo>
                  <a:pt x="977409" y="1254443"/>
                </a:lnTo>
                <a:lnTo>
                  <a:pt x="972345" y="1251585"/>
                </a:lnTo>
                <a:lnTo>
                  <a:pt x="966964" y="1248093"/>
                </a:lnTo>
                <a:lnTo>
                  <a:pt x="961899" y="1244283"/>
                </a:lnTo>
                <a:lnTo>
                  <a:pt x="956835" y="1239520"/>
                </a:lnTo>
                <a:lnTo>
                  <a:pt x="951454" y="1234123"/>
                </a:lnTo>
                <a:lnTo>
                  <a:pt x="946389" y="1228090"/>
                </a:lnTo>
                <a:lnTo>
                  <a:pt x="941008" y="1221105"/>
                </a:lnTo>
                <a:lnTo>
                  <a:pt x="935943" y="1213485"/>
                </a:lnTo>
                <a:lnTo>
                  <a:pt x="930879" y="1205230"/>
                </a:lnTo>
                <a:lnTo>
                  <a:pt x="925498" y="1196023"/>
                </a:lnTo>
                <a:lnTo>
                  <a:pt x="923915" y="1192530"/>
                </a:lnTo>
                <a:lnTo>
                  <a:pt x="922333" y="1188720"/>
                </a:lnTo>
                <a:lnTo>
                  <a:pt x="921700" y="1184593"/>
                </a:lnTo>
                <a:lnTo>
                  <a:pt x="921067" y="1180783"/>
                </a:lnTo>
                <a:lnTo>
                  <a:pt x="920750" y="1176655"/>
                </a:lnTo>
                <a:lnTo>
                  <a:pt x="921067" y="1172845"/>
                </a:lnTo>
                <a:lnTo>
                  <a:pt x="921700" y="1168400"/>
                </a:lnTo>
                <a:lnTo>
                  <a:pt x="922333" y="1163955"/>
                </a:lnTo>
                <a:lnTo>
                  <a:pt x="923915" y="1159510"/>
                </a:lnTo>
                <a:lnTo>
                  <a:pt x="925181" y="1155065"/>
                </a:lnTo>
                <a:lnTo>
                  <a:pt x="926764" y="1150302"/>
                </a:lnTo>
                <a:lnTo>
                  <a:pt x="928980" y="1145540"/>
                </a:lnTo>
                <a:lnTo>
                  <a:pt x="931512" y="1140777"/>
                </a:lnTo>
                <a:lnTo>
                  <a:pt x="933728" y="1136015"/>
                </a:lnTo>
                <a:lnTo>
                  <a:pt x="939742" y="1126172"/>
                </a:lnTo>
                <a:lnTo>
                  <a:pt x="946389" y="1116330"/>
                </a:lnTo>
                <a:lnTo>
                  <a:pt x="953986" y="1106170"/>
                </a:lnTo>
                <a:lnTo>
                  <a:pt x="962532" y="1096010"/>
                </a:lnTo>
                <a:lnTo>
                  <a:pt x="971078" y="1085850"/>
                </a:lnTo>
                <a:lnTo>
                  <a:pt x="980258" y="1075690"/>
                </a:lnTo>
                <a:lnTo>
                  <a:pt x="981263" y="1074682"/>
                </a:lnTo>
                <a:lnTo>
                  <a:pt x="961294" y="1063855"/>
                </a:lnTo>
                <a:lnTo>
                  <a:pt x="958295" y="1066735"/>
                </a:lnTo>
                <a:lnTo>
                  <a:pt x="950387" y="1074331"/>
                </a:lnTo>
                <a:lnTo>
                  <a:pt x="942480" y="1081610"/>
                </a:lnTo>
                <a:lnTo>
                  <a:pt x="934256" y="1088889"/>
                </a:lnTo>
                <a:lnTo>
                  <a:pt x="926032" y="1095535"/>
                </a:lnTo>
                <a:lnTo>
                  <a:pt x="917808" y="1102181"/>
                </a:lnTo>
                <a:lnTo>
                  <a:pt x="909900" y="1108194"/>
                </a:lnTo>
                <a:lnTo>
                  <a:pt x="901360" y="1113890"/>
                </a:lnTo>
                <a:lnTo>
                  <a:pt x="893452" y="1119270"/>
                </a:lnTo>
                <a:lnTo>
                  <a:pt x="885545" y="1124334"/>
                </a:lnTo>
                <a:lnTo>
                  <a:pt x="877637" y="1128764"/>
                </a:lnTo>
                <a:lnTo>
                  <a:pt x="869413" y="1132562"/>
                </a:lnTo>
                <a:lnTo>
                  <a:pt x="861822" y="1136360"/>
                </a:lnTo>
                <a:lnTo>
                  <a:pt x="854546" y="1139208"/>
                </a:lnTo>
                <a:lnTo>
                  <a:pt x="847271" y="1141740"/>
                </a:lnTo>
                <a:lnTo>
                  <a:pt x="840313" y="1143322"/>
                </a:lnTo>
                <a:lnTo>
                  <a:pt x="833354" y="1144272"/>
                </a:lnTo>
                <a:lnTo>
                  <a:pt x="826712" y="1144588"/>
                </a:lnTo>
                <a:lnTo>
                  <a:pt x="820385" y="1144588"/>
                </a:lnTo>
                <a:lnTo>
                  <a:pt x="814059" y="1143955"/>
                </a:lnTo>
                <a:lnTo>
                  <a:pt x="808049" y="1143322"/>
                </a:lnTo>
                <a:lnTo>
                  <a:pt x="801723" y="1142056"/>
                </a:lnTo>
                <a:lnTo>
                  <a:pt x="795713" y="1140790"/>
                </a:lnTo>
                <a:lnTo>
                  <a:pt x="790020" y="1138575"/>
                </a:lnTo>
                <a:lnTo>
                  <a:pt x="784326" y="1136676"/>
                </a:lnTo>
                <a:lnTo>
                  <a:pt x="778633" y="1134461"/>
                </a:lnTo>
                <a:lnTo>
                  <a:pt x="773256" y="1131929"/>
                </a:lnTo>
                <a:lnTo>
                  <a:pt x="768511" y="1129081"/>
                </a:lnTo>
                <a:lnTo>
                  <a:pt x="763450" y="1125916"/>
                </a:lnTo>
                <a:lnTo>
                  <a:pt x="758706" y="1123068"/>
                </a:lnTo>
                <a:lnTo>
                  <a:pt x="753961" y="1119270"/>
                </a:lnTo>
                <a:lnTo>
                  <a:pt x="750165" y="1115789"/>
                </a:lnTo>
                <a:lnTo>
                  <a:pt x="746053" y="1111991"/>
                </a:lnTo>
                <a:lnTo>
                  <a:pt x="742890" y="1108194"/>
                </a:lnTo>
                <a:lnTo>
                  <a:pt x="739411" y="1103763"/>
                </a:lnTo>
                <a:lnTo>
                  <a:pt x="736564" y="1099332"/>
                </a:lnTo>
                <a:lnTo>
                  <a:pt x="734034" y="1095218"/>
                </a:lnTo>
                <a:lnTo>
                  <a:pt x="731820" y="1090471"/>
                </a:lnTo>
                <a:lnTo>
                  <a:pt x="730238" y="1085724"/>
                </a:lnTo>
                <a:lnTo>
                  <a:pt x="728657" y="1080660"/>
                </a:lnTo>
                <a:lnTo>
                  <a:pt x="727708" y="1076230"/>
                </a:lnTo>
                <a:lnTo>
                  <a:pt x="727391" y="1071166"/>
                </a:lnTo>
                <a:lnTo>
                  <a:pt x="727075" y="1065786"/>
                </a:lnTo>
                <a:lnTo>
                  <a:pt x="727708" y="1060722"/>
                </a:lnTo>
                <a:lnTo>
                  <a:pt x="728657" y="1055659"/>
                </a:lnTo>
                <a:lnTo>
                  <a:pt x="730238" y="1050595"/>
                </a:lnTo>
                <a:lnTo>
                  <a:pt x="732136" y="1045215"/>
                </a:lnTo>
                <a:lnTo>
                  <a:pt x="734666" y="1040152"/>
                </a:lnTo>
                <a:lnTo>
                  <a:pt x="737829" y="1034772"/>
                </a:lnTo>
                <a:lnTo>
                  <a:pt x="741309" y="1029392"/>
                </a:lnTo>
                <a:lnTo>
                  <a:pt x="758389" y="1006922"/>
                </a:lnTo>
                <a:lnTo>
                  <a:pt x="767562" y="994579"/>
                </a:lnTo>
                <a:lnTo>
                  <a:pt x="777368" y="981920"/>
                </a:lnTo>
                <a:lnTo>
                  <a:pt x="788122" y="968628"/>
                </a:lnTo>
                <a:lnTo>
                  <a:pt x="790242" y="966009"/>
                </a:lnTo>
                <a:lnTo>
                  <a:pt x="789233" y="965395"/>
                </a:lnTo>
                <a:lnTo>
                  <a:pt x="776219" y="957145"/>
                </a:lnTo>
                <a:lnTo>
                  <a:pt x="763839" y="949211"/>
                </a:lnTo>
                <a:lnTo>
                  <a:pt x="760189" y="946743"/>
                </a:lnTo>
                <a:lnTo>
                  <a:pt x="757399" y="948372"/>
                </a:lnTo>
                <a:lnTo>
                  <a:pt x="753277" y="949960"/>
                </a:lnTo>
                <a:lnTo>
                  <a:pt x="749473" y="951547"/>
                </a:lnTo>
                <a:lnTo>
                  <a:pt x="745351" y="952817"/>
                </a:lnTo>
                <a:lnTo>
                  <a:pt x="740912" y="954087"/>
                </a:lnTo>
                <a:lnTo>
                  <a:pt x="736473" y="955040"/>
                </a:lnTo>
                <a:lnTo>
                  <a:pt x="732035" y="955357"/>
                </a:lnTo>
                <a:lnTo>
                  <a:pt x="726962" y="955675"/>
                </a:lnTo>
                <a:lnTo>
                  <a:pt x="722206" y="955675"/>
                </a:lnTo>
                <a:lnTo>
                  <a:pt x="717450" y="955040"/>
                </a:lnTo>
                <a:lnTo>
                  <a:pt x="712377" y="954087"/>
                </a:lnTo>
                <a:lnTo>
                  <a:pt x="706987" y="952500"/>
                </a:lnTo>
                <a:lnTo>
                  <a:pt x="701597" y="950912"/>
                </a:lnTo>
                <a:lnTo>
                  <a:pt x="696207" y="948690"/>
                </a:lnTo>
                <a:lnTo>
                  <a:pt x="690817" y="945515"/>
                </a:lnTo>
                <a:lnTo>
                  <a:pt x="685427" y="942340"/>
                </a:lnTo>
                <a:lnTo>
                  <a:pt x="678135" y="936942"/>
                </a:lnTo>
                <a:lnTo>
                  <a:pt x="671477" y="931545"/>
                </a:lnTo>
                <a:lnTo>
                  <a:pt x="666087" y="926147"/>
                </a:lnTo>
                <a:lnTo>
                  <a:pt x="661014" y="920750"/>
                </a:lnTo>
                <a:lnTo>
                  <a:pt x="656892" y="915670"/>
                </a:lnTo>
                <a:lnTo>
                  <a:pt x="653721" y="910272"/>
                </a:lnTo>
                <a:lnTo>
                  <a:pt x="650868" y="904875"/>
                </a:lnTo>
                <a:lnTo>
                  <a:pt x="648966" y="899477"/>
                </a:lnTo>
                <a:lnTo>
                  <a:pt x="647380" y="894080"/>
                </a:lnTo>
                <a:lnTo>
                  <a:pt x="646746" y="889000"/>
                </a:lnTo>
                <a:lnTo>
                  <a:pt x="646112" y="883920"/>
                </a:lnTo>
                <a:lnTo>
                  <a:pt x="646112" y="878522"/>
                </a:lnTo>
                <a:lnTo>
                  <a:pt x="646746" y="873442"/>
                </a:lnTo>
                <a:lnTo>
                  <a:pt x="647380" y="868680"/>
                </a:lnTo>
                <a:lnTo>
                  <a:pt x="648039" y="865599"/>
                </a:lnTo>
                <a:lnTo>
                  <a:pt x="643850" y="862581"/>
                </a:lnTo>
                <a:lnTo>
                  <a:pt x="605442" y="834021"/>
                </a:lnTo>
                <a:lnTo>
                  <a:pt x="588300" y="821011"/>
                </a:lnTo>
                <a:lnTo>
                  <a:pt x="571794" y="808318"/>
                </a:lnTo>
                <a:lnTo>
                  <a:pt x="557192" y="796260"/>
                </a:lnTo>
                <a:lnTo>
                  <a:pt x="543225" y="784836"/>
                </a:lnTo>
                <a:lnTo>
                  <a:pt x="530846" y="774047"/>
                </a:lnTo>
                <a:lnTo>
                  <a:pt x="519736" y="763575"/>
                </a:lnTo>
                <a:lnTo>
                  <a:pt x="509578" y="753738"/>
                </a:lnTo>
                <a:lnTo>
                  <a:pt x="501325" y="744535"/>
                </a:lnTo>
                <a:lnTo>
                  <a:pt x="497516" y="739775"/>
                </a:lnTo>
                <a:lnTo>
                  <a:pt x="494341" y="735650"/>
                </a:lnTo>
                <a:lnTo>
                  <a:pt x="491484" y="731207"/>
                </a:lnTo>
                <a:lnTo>
                  <a:pt x="488627" y="727082"/>
                </a:lnTo>
                <a:lnTo>
                  <a:pt x="486405" y="723274"/>
                </a:lnTo>
                <a:lnTo>
                  <a:pt x="484183" y="719149"/>
                </a:lnTo>
                <a:lnTo>
                  <a:pt x="482596" y="715024"/>
                </a:lnTo>
                <a:lnTo>
                  <a:pt x="481327" y="711533"/>
                </a:lnTo>
                <a:lnTo>
                  <a:pt x="478152" y="699475"/>
                </a:lnTo>
                <a:lnTo>
                  <a:pt x="475613" y="687099"/>
                </a:lnTo>
                <a:lnTo>
                  <a:pt x="473391" y="675040"/>
                </a:lnTo>
                <a:lnTo>
                  <a:pt x="471169" y="662982"/>
                </a:lnTo>
                <a:lnTo>
                  <a:pt x="469899" y="650606"/>
                </a:lnTo>
                <a:lnTo>
                  <a:pt x="468947" y="638865"/>
                </a:lnTo>
                <a:lnTo>
                  <a:pt x="468312" y="626807"/>
                </a:lnTo>
                <a:lnTo>
                  <a:pt x="468312" y="614431"/>
                </a:lnTo>
                <a:lnTo>
                  <a:pt x="468629" y="602372"/>
                </a:lnTo>
                <a:lnTo>
                  <a:pt x="469264" y="589997"/>
                </a:lnTo>
                <a:lnTo>
                  <a:pt x="470217" y="577938"/>
                </a:lnTo>
                <a:lnTo>
                  <a:pt x="471804" y="565562"/>
                </a:lnTo>
                <a:lnTo>
                  <a:pt x="474026" y="553504"/>
                </a:lnTo>
                <a:lnTo>
                  <a:pt x="476248" y="541446"/>
                </a:lnTo>
                <a:lnTo>
                  <a:pt x="479422" y="529704"/>
                </a:lnTo>
                <a:lnTo>
                  <a:pt x="482596" y="517329"/>
                </a:lnTo>
                <a:lnTo>
                  <a:pt x="486405" y="505270"/>
                </a:lnTo>
                <a:lnTo>
                  <a:pt x="490215" y="493212"/>
                </a:lnTo>
                <a:lnTo>
                  <a:pt x="494976" y="481153"/>
                </a:lnTo>
                <a:lnTo>
                  <a:pt x="500055" y="469412"/>
                </a:lnTo>
                <a:lnTo>
                  <a:pt x="505451" y="457354"/>
                </a:lnTo>
                <a:lnTo>
                  <a:pt x="511482" y="445613"/>
                </a:lnTo>
                <a:lnTo>
                  <a:pt x="517831" y="433871"/>
                </a:lnTo>
                <a:lnTo>
                  <a:pt x="524497" y="421813"/>
                </a:lnTo>
                <a:lnTo>
                  <a:pt x="531480" y="410072"/>
                </a:lnTo>
                <a:lnTo>
                  <a:pt x="539099" y="398331"/>
                </a:lnTo>
                <a:lnTo>
                  <a:pt x="547035" y="386590"/>
                </a:lnTo>
                <a:lnTo>
                  <a:pt x="555288" y="375166"/>
                </a:lnTo>
                <a:lnTo>
                  <a:pt x="564176" y="363742"/>
                </a:lnTo>
                <a:lnTo>
                  <a:pt x="573064" y="352001"/>
                </a:lnTo>
                <a:lnTo>
                  <a:pt x="582904" y="340577"/>
                </a:lnTo>
                <a:lnTo>
                  <a:pt x="592744" y="329153"/>
                </a:lnTo>
                <a:lnTo>
                  <a:pt x="608298" y="312970"/>
                </a:lnTo>
                <a:lnTo>
                  <a:pt x="623535" y="297738"/>
                </a:lnTo>
                <a:lnTo>
                  <a:pt x="638454" y="282824"/>
                </a:lnTo>
                <a:lnTo>
                  <a:pt x="653691" y="269496"/>
                </a:lnTo>
                <a:lnTo>
                  <a:pt x="668293" y="256803"/>
                </a:lnTo>
                <a:lnTo>
                  <a:pt x="682577" y="245062"/>
                </a:lnTo>
                <a:lnTo>
                  <a:pt x="695909" y="234590"/>
                </a:lnTo>
                <a:lnTo>
                  <a:pt x="708924" y="224753"/>
                </a:lnTo>
                <a:lnTo>
                  <a:pt x="720668" y="216502"/>
                </a:lnTo>
                <a:lnTo>
                  <a:pt x="731778" y="208886"/>
                </a:lnTo>
                <a:lnTo>
                  <a:pt x="749872" y="196828"/>
                </a:lnTo>
                <a:lnTo>
                  <a:pt x="762252" y="189212"/>
                </a:lnTo>
                <a:lnTo>
                  <a:pt x="767013" y="186039"/>
                </a:lnTo>
                <a:lnTo>
                  <a:pt x="769870" y="184769"/>
                </a:lnTo>
                <a:lnTo>
                  <a:pt x="772727" y="183817"/>
                </a:lnTo>
                <a:lnTo>
                  <a:pt x="775584" y="183183"/>
                </a:lnTo>
                <a:lnTo>
                  <a:pt x="778441" y="182865"/>
                </a:lnTo>
                <a:lnTo>
                  <a:pt x="1214906" y="157162"/>
                </a:lnTo>
                <a:close/>
                <a:moveTo>
                  <a:pt x="2261552" y="58737"/>
                </a:moveTo>
                <a:lnTo>
                  <a:pt x="2505075" y="597852"/>
                </a:lnTo>
                <a:lnTo>
                  <a:pt x="2166937" y="725487"/>
                </a:lnTo>
                <a:lnTo>
                  <a:pt x="2163762" y="705484"/>
                </a:lnTo>
                <a:lnTo>
                  <a:pt x="2160587" y="685799"/>
                </a:lnTo>
                <a:lnTo>
                  <a:pt x="2157095" y="666749"/>
                </a:lnTo>
                <a:lnTo>
                  <a:pt x="2153602" y="647699"/>
                </a:lnTo>
                <a:lnTo>
                  <a:pt x="2149475" y="629284"/>
                </a:lnTo>
                <a:lnTo>
                  <a:pt x="2145030" y="611504"/>
                </a:lnTo>
                <a:lnTo>
                  <a:pt x="2140902" y="594359"/>
                </a:lnTo>
                <a:lnTo>
                  <a:pt x="2136140" y="577214"/>
                </a:lnTo>
                <a:lnTo>
                  <a:pt x="2131060" y="560387"/>
                </a:lnTo>
                <a:lnTo>
                  <a:pt x="2126297" y="544512"/>
                </a:lnTo>
                <a:lnTo>
                  <a:pt x="2121217" y="528954"/>
                </a:lnTo>
                <a:lnTo>
                  <a:pt x="2115820" y="513397"/>
                </a:lnTo>
                <a:lnTo>
                  <a:pt x="2110105" y="498792"/>
                </a:lnTo>
                <a:lnTo>
                  <a:pt x="2104707" y="484187"/>
                </a:lnTo>
                <a:lnTo>
                  <a:pt x="2098675" y="469899"/>
                </a:lnTo>
                <a:lnTo>
                  <a:pt x="2092960" y="456564"/>
                </a:lnTo>
                <a:lnTo>
                  <a:pt x="2086927" y="443229"/>
                </a:lnTo>
                <a:lnTo>
                  <a:pt x="2080577" y="430212"/>
                </a:lnTo>
                <a:lnTo>
                  <a:pt x="2074862" y="417829"/>
                </a:lnTo>
                <a:lnTo>
                  <a:pt x="2068512" y="405764"/>
                </a:lnTo>
                <a:lnTo>
                  <a:pt x="2062162" y="394334"/>
                </a:lnTo>
                <a:lnTo>
                  <a:pt x="2055812" y="382904"/>
                </a:lnTo>
                <a:lnTo>
                  <a:pt x="2049145" y="371792"/>
                </a:lnTo>
                <a:lnTo>
                  <a:pt x="2042795" y="361314"/>
                </a:lnTo>
                <a:lnTo>
                  <a:pt x="2036127" y="350837"/>
                </a:lnTo>
                <a:lnTo>
                  <a:pt x="2029142" y="340994"/>
                </a:lnTo>
                <a:lnTo>
                  <a:pt x="2022792" y="331469"/>
                </a:lnTo>
                <a:lnTo>
                  <a:pt x="2016125" y="321944"/>
                </a:lnTo>
                <a:lnTo>
                  <a:pt x="2002790" y="304799"/>
                </a:lnTo>
                <a:lnTo>
                  <a:pt x="1989772" y="288607"/>
                </a:lnTo>
                <a:lnTo>
                  <a:pt x="1977072" y="273684"/>
                </a:lnTo>
                <a:lnTo>
                  <a:pt x="1964372" y="260349"/>
                </a:lnTo>
                <a:lnTo>
                  <a:pt x="1951990" y="247967"/>
                </a:lnTo>
                <a:lnTo>
                  <a:pt x="1940242" y="236537"/>
                </a:lnTo>
                <a:lnTo>
                  <a:pt x="1928812" y="226377"/>
                </a:lnTo>
                <a:lnTo>
                  <a:pt x="1918017" y="217169"/>
                </a:lnTo>
                <a:lnTo>
                  <a:pt x="1907857" y="209232"/>
                </a:lnTo>
                <a:lnTo>
                  <a:pt x="1898332" y="202247"/>
                </a:lnTo>
                <a:lnTo>
                  <a:pt x="1889760" y="196214"/>
                </a:lnTo>
                <a:lnTo>
                  <a:pt x="1882140" y="191134"/>
                </a:lnTo>
                <a:lnTo>
                  <a:pt x="1875472" y="187007"/>
                </a:lnTo>
                <a:lnTo>
                  <a:pt x="1869757" y="183514"/>
                </a:lnTo>
                <a:lnTo>
                  <a:pt x="1861502" y="179387"/>
                </a:lnTo>
                <a:lnTo>
                  <a:pt x="1858962" y="177799"/>
                </a:lnTo>
                <a:lnTo>
                  <a:pt x="2261552" y="58737"/>
                </a:lnTo>
                <a:close/>
                <a:moveTo>
                  <a:pt x="371173" y="0"/>
                </a:moveTo>
                <a:lnTo>
                  <a:pt x="708025" y="151447"/>
                </a:lnTo>
                <a:lnTo>
                  <a:pt x="701351" y="153352"/>
                </a:lnTo>
                <a:lnTo>
                  <a:pt x="693089" y="155892"/>
                </a:lnTo>
                <a:lnTo>
                  <a:pt x="682284" y="159702"/>
                </a:lnTo>
                <a:lnTo>
                  <a:pt x="668937" y="165100"/>
                </a:lnTo>
                <a:lnTo>
                  <a:pt x="653366" y="172085"/>
                </a:lnTo>
                <a:lnTo>
                  <a:pt x="644468" y="176212"/>
                </a:lnTo>
                <a:lnTo>
                  <a:pt x="635570" y="180657"/>
                </a:lnTo>
                <a:lnTo>
                  <a:pt x="626354" y="186055"/>
                </a:lnTo>
                <a:lnTo>
                  <a:pt x="616185" y="191770"/>
                </a:lnTo>
                <a:lnTo>
                  <a:pt x="606016" y="198120"/>
                </a:lnTo>
                <a:lnTo>
                  <a:pt x="595529" y="204787"/>
                </a:lnTo>
                <a:lnTo>
                  <a:pt x="584724" y="212090"/>
                </a:lnTo>
                <a:lnTo>
                  <a:pt x="573602" y="220345"/>
                </a:lnTo>
                <a:lnTo>
                  <a:pt x="562479" y="228917"/>
                </a:lnTo>
                <a:lnTo>
                  <a:pt x="550721" y="237807"/>
                </a:lnTo>
                <a:lnTo>
                  <a:pt x="538963" y="247967"/>
                </a:lnTo>
                <a:lnTo>
                  <a:pt x="527205" y="258445"/>
                </a:lnTo>
                <a:lnTo>
                  <a:pt x="515129" y="269875"/>
                </a:lnTo>
                <a:lnTo>
                  <a:pt x="503054" y="281940"/>
                </a:lnTo>
                <a:lnTo>
                  <a:pt x="491296" y="294640"/>
                </a:lnTo>
                <a:lnTo>
                  <a:pt x="479220" y="308292"/>
                </a:lnTo>
                <a:lnTo>
                  <a:pt x="467462" y="322580"/>
                </a:lnTo>
                <a:lnTo>
                  <a:pt x="455386" y="337820"/>
                </a:lnTo>
                <a:lnTo>
                  <a:pt x="443628" y="353695"/>
                </a:lnTo>
                <a:lnTo>
                  <a:pt x="431870" y="370840"/>
                </a:lnTo>
                <a:lnTo>
                  <a:pt x="427421" y="378142"/>
                </a:lnTo>
                <a:lnTo>
                  <a:pt x="422654" y="385445"/>
                </a:lnTo>
                <a:lnTo>
                  <a:pt x="418205" y="392747"/>
                </a:lnTo>
                <a:lnTo>
                  <a:pt x="414392" y="400050"/>
                </a:lnTo>
                <a:lnTo>
                  <a:pt x="406447" y="415290"/>
                </a:lnTo>
                <a:lnTo>
                  <a:pt x="399774" y="430530"/>
                </a:lnTo>
                <a:lnTo>
                  <a:pt x="393418" y="446087"/>
                </a:lnTo>
                <a:lnTo>
                  <a:pt x="388015" y="461327"/>
                </a:lnTo>
                <a:lnTo>
                  <a:pt x="383249" y="476567"/>
                </a:lnTo>
                <a:lnTo>
                  <a:pt x="378800" y="492125"/>
                </a:lnTo>
                <a:lnTo>
                  <a:pt x="375304" y="507365"/>
                </a:lnTo>
                <a:lnTo>
                  <a:pt x="371808" y="522287"/>
                </a:lnTo>
                <a:lnTo>
                  <a:pt x="369266" y="537527"/>
                </a:lnTo>
                <a:lnTo>
                  <a:pt x="366724" y="552132"/>
                </a:lnTo>
                <a:lnTo>
                  <a:pt x="365135" y="566737"/>
                </a:lnTo>
                <a:lnTo>
                  <a:pt x="363864" y="581025"/>
                </a:lnTo>
                <a:lnTo>
                  <a:pt x="362910" y="594995"/>
                </a:lnTo>
                <a:lnTo>
                  <a:pt x="362275" y="608330"/>
                </a:lnTo>
                <a:lnTo>
                  <a:pt x="361322" y="621347"/>
                </a:lnTo>
                <a:lnTo>
                  <a:pt x="361322" y="633730"/>
                </a:lnTo>
                <a:lnTo>
                  <a:pt x="361322" y="645795"/>
                </a:lnTo>
                <a:lnTo>
                  <a:pt x="361957" y="656907"/>
                </a:lnTo>
                <a:lnTo>
                  <a:pt x="363228" y="678180"/>
                </a:lnTo>
                <a:lnTo>
                  <a:pt x="364499" y="695642"/>
                </a:lnTo>
                <a:lnTo>
                  <a:pt x="366088" y="710247"/>
                </a:lnTo>
                <a:lnTo>
                  <a:pt x="367359" y="721042"/>
                </a:lnTo>
                <a:lnTo>
                  <a:pt x="369266" y="730250"/>
                </a:lnTo>
                <a:lnTo>
                  <a:pt x="0" y="553720"/>
                </a:lnTo>
                <a:lnTo>
                  <a:pt x="37117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ldLvl="0" autoUpdateAnimBg="0"/>
          <p:bldP spid="30" grpId="0" bldLvl="0" autoUpdateAnimBg="0"/>
          <p:bldP spid="7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9" grpId="0" bldLvl="0" autoUpdateAnimBg="0"/>
          <p:bldP spid="30" grpId="0" bldLvl="0" autoUpdateAnimBg="0"/>
          <p:bldP spid="7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3563888" y="1203598"/>
            <a:ext cx="1872208" cy="1639424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141873" y="3235136"/>
            <a:ext cx="2860254" cy="70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66" tIns="34284" rIns="68566" bIns="34284">
            <a:spAutoFit/>
          </a:bodyPr>
          <a:lstStyle/>
          <a:p>
            <a:pPr algn="ctr"/>
            <a:r>
              <a:rPr lang="zh-CN" altLang="en-US" sz="4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关于我们</a:t>
            </a:r>
            <a:endParaRPr lang="zh-CN" altLang="en-US" sz="41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8" name="矩形 51"/>
          <p:cNvSpPr>
            <a:spLocks noChangeArrowheads="1"/>
          </p:cNvSpPr>
          <p:nvPr/>
        </p:nvSpPr>
        <p:spPr bwMode="auto">
          <a:xfrm>
            <a:off x="3170071" y="3850920"/>
            <a:ext cx="2803858" cy="3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66" tIns="34284" rIns="68566" bIns="34284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ABOUT US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KSO_Shape"/>
          <p:cNvSpPr>
            <a:spLocks noChangeAspect="1"/>
          </p:cNvSpPr>
          <p:nvPr/>
        </p:nvSpPr>
        <p:spPr bwMode="auto">
          <a:xfrm>
            <a:off x="4117190" y="1471545"/>
            <a:ext cx="773310" cy="1034336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62864" y="2447738"/>
            <a:ext cx="717248" cy="628068"/>
            <a:chOff x="4862864" y="2447738"/>
            <a:chExt cx="717248" cy="628068"/>
          </a:xfrm>
        </p:grpSpPr>
        <p:sp>
          <p:nvSpPr>
            <p:cNvPr id="71" name="矩形 10"/>
            <p:cNvSpPr>
              <a:spLocks noChangeAspect="1"/>
            </p:cNvSpPr>
            <p:nvPr/>
          </p:nvSpPr>
          <p:spPr>
            <a:xfrm>
              <a:off x="4862864" y="2447738"/>
              <a:ext cx="717248" cy="628068"/>
            </a:xfrm>
            <a:prstGeom prst="hexagon">
              <a:avLst/>
            </a:prstGeom>
            <a:gradFill>
              <a:gsLst>
                <a:gs pos="100000">
                  <a:srgbClr val="00B0F0"/>
                </a:gs>
                <a:gs pos="0">
                  <a:schemeClr val="accent1"/>
                </a:gs>
              </a:gsLst>
              <a:lin ang="8100000" scaled="0"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sx="104000" sy="104000" algn="t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922896" y="251345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30910" y="-651377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椭圆 10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968" y="-123379"/>
            <a:ext cx="561204" cy="500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104"/>
            <p:cNvSpPr/>
            <p:nvPr/>
          </p:nvSpPr>
          <p:spPr>
            <a:xfrm>
              <a:off x="392112" y="760412"/>
              <a:ext cx="3825875" cy="3825876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43870" y="-175622"/>
            <a:ext cx="792986" cy="70777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10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305147" y="137316"/>
            <a:ext cx="610688" cy="5450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11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80482" y="5033317"/>
            <a:ext cx="524364" cy="46801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11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11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898083" y="4603518"/>
            <a:ext cx="224838" cy="2006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11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11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131840" y="4443958"/>
            <a:ext cx="471130" cy="420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11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210617" y="-668610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椭圆 12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989718" y="4791278"/>
            <a:ext cx="1050122" cy="93727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28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285566" y="4588738"/>
            <a:ext cx="463218" cy="413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4" name="椭圆 1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01396" y="4856514"/>
            <a:ext cx="282172" cy="2518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3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7" name="椭圆 13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18756" y="4648436"/>
            <a:ext cx="141084" cy="1259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3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25987" y="464072"/>
            <a:ext cx="198648" cy="177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3" name="椭圆 12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10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9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68" grpId="0" bldLvl="0" autoUpdateAnimBg="0"/>
          <p:bldP spid="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 tmFilter="0, 0; .2, .5; .8, .5; 1, 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5" dur="250" autoRev="1" fill="hold"/>
                                            <p:tgtEl>
                                              <p:spTgt spid="7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10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7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1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12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21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  <p:bldP spid="68" grpId="0" bldLvl="0" autoUpdateAnimBg="0"/>
          <p:bldP spid="9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我们的客户</a:t>
            </a:r>
            <a:endParaRPr lang="zh-CN" altLang="en-US" sz="2000" b="1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0" y="912118"/>
            <a:ext cx="9152722" cy="4251920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1884131" y="1621699"/>
            <a:ext cx="5424173" cy="2750251"/>
            <a:chOff x="2508531" y="2201034"/>
            <a:chExt cx="7217717" cy="3659642"/>
          </a:xfrm>
        </p:grpSpPr>
        <p:sp>
          <p:nvSpPr>
            <p:cNvPr id="57" name="矩形 56"/>
            <p:cNvSpPr/>
            <p:nvPr/>
          </p:nvSpPr>
          <p:spPr>
            <a:xfrm>
              <a:off x="2508531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3987256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5465981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6944706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8423430" y="2201034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508531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987256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5465981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944706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8423430" y="317083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2508531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3987256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5465981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6944706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8423430" y="4112797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508531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3987256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5465981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6944706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8423430" y="5059565"/>
              <a:ext cx="1302818" cy="801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947015" y="1744281"/>
            <a:ext cx="5209533" cy="2573263"/>
            <a:chOff x="2571415" y="2323615"/>
            <a:chExt cx="6932104" cy="3424131"/>
          </a:xfrm>
        </p:grpSpPr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340" y="2363109"/>
              <a:ext cx="1037200" cy="476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189" y="2453424"/>
              <a:ext cx="1040951" cy="296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009" y="2369487"/>
              <a:ext cx="864762" cy="464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335" y="2326931"/>
              <a:ext cx="839560" cy="549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6158" y="2323615"/>
              <a:ext cx="857361" cy="567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4677" y="3274271"/>
              <a:ext cx="791440" cy="594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171" y="3480185"/>
              <a:ext cx="944985" cy="182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291" y="3362402"/>
              <a:ext cx="1024198" cy="41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051" y="3327978"/>
              <a:ext cx="799385" cy="486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656" y="3289466"/>
              <a:ext cx="789863" cy="56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069" y="4312317"/>
              <a:ext cx="923742" cy="402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068" y="4256391"/>
              <a:ext cx="629194" cy="513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711" y="4269976"/>
              <a:ext cx="892060" cy="47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111" y="4199340"/>
              <a:ext cx="728881" cy="600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1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149" y="4261849"/>
              <a:ext cx="721378" cy="480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1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415" y="5300739"/>
              <a:ext cx="1107125" cy="318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1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54" y="5188851"/>
              <a:ext cx="720021" cy="467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5" name="Picture 2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352" y="5244794"/>
              <a:ext cx="852419" cy="430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" name="Picture 21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923" y="5226570"/>
              <a:ext cx="877640" cy="456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2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810" y="5172494"/>
              <a:ext cx="602056" cy="575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联系我们 </a:t>
            </a:r>
            <a:endParaRPr lang="zh-CN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899592" y="1230327"/>
            <a:ext cx="3182341" cy="318234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260124" y="2428022"/>
            <a:ext cx="46529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>
              <a:lnSpc>
                <a:spcPts val="2500"/>
              </a:lnSpc>
            </a:pP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某某责任股份集团有限公司</a:t>
            </a:r>
            <a:endParaRPr lang="en-US" altLang="zh-CN" sz="16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ts val="2500"/>
              </a:lnSpc>
            </a:pPr>
            <a:r>
              <a:rPr lang="zh-CN" altLang="en-US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镇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b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0512-XXXXXXXX</a:t>
            </a:r>
            <a:b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手机：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135XXXXXXXX</a:t>
            </a:r>
            <a:b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0512-XXXXXXXX</a:t>
            </a:r>
            <a:b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XXXXXXXXXX@163.com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占位符 2"/>
          <p:cNvSpPr txBox="1"/>
          <p:nvPr/>
        </p:nvSpPr>
        <p:spPr>
          <a:xfrm>
            <a:off x="1357225" y="2544431"/>
            <a:ext cx="2359673" cy="5078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000" dirty="0" smtClean="0">
                <a:solidFill>
                  <a:schemeClr val="bg1">
                    <a:lumMod val="75000"/>
                  </a:schemeClr>
                </a:solidFill>
              </a:rPr>
              <a:t>公司二维码</a:t>
            </a: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1141" y="1192638"/>
            <a:ext cx="2714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zh-CN" altLang="en-US" sz="2000" kern="0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全国统一业务咨询热线</a:t>
            </a:r>
            <a:endParaRPr lang="en-US" altLang="zh-CN" sz="2000" kern="0" spc="-150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/>
            <a:r>
              <a:rPr lang="en-US" altLang="zh-CN" sz="2800" kern="0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138 8888 8888</a:t>
            </a:r>
            <a:endParaRPr lang="zh-CN" altLang="en-US" sz="2800" kern="0" spc="-1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16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/>
          <p:bldP spid="16" grpId="0"/>
          <p:bldP spid="17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联系我们</a:t>
            </a:r>
            <a:endParaRPr lang="zh-CN" altLang="en-US" sz="2000" b="1" dirty="0"/>
          </a:p>
        </p:txBody>
      </p:sp>
      <p:sp>
        <p:nvSpPr>
          <p:cNvPr id="5" name="圆角矩形 4"/>
          <p:cNvSpPr/>
          <p:nvPr/>
        </p:nvSpPr>
        <p:spPr bwMode="auto">
          <a:xfrm flipH="1">
            <a:off x="3441254" y="997152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72"/>
          <p:cNvSpPr txBox="1"/>
          <p:nvPr/>
        </p:nvSpPr>
        <p:spPr bwMode="auto">
          <a:xfrm>
            <a:off x="3873470" y="1149703"/>
            <a:ext cx="30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www.aaaaa.com</a:t>
            </a:r>
            <a:endParaRPr lang="en-US" altLang="zh-CN" sz="16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 flipH="1">
            <a:off x="3441254" y="2074501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2"/>
          <p:cNvSpPr txBox="1"/>
          <p:nvPr/>
        </p:nvSpPr>
        <p:spPr bwMode="auto">
          <a:xfrm>
            <a:off x="3873470" y="2227054"/>
            <a:ext cx="30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600" b="1" kern="0" dirty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您</a:t>
            </a:r>
            <a:r>
              <a:rPr lang="zh-CN" altLang="en-US" sz="1600" b="1" kern="0" dirty="0" smtClean="0">
                <a:solidFill>
                  <a:srgbClr val="0070C0"/>
                </a:solidFill>
                <a:latin typeface="+mn-ea"/>
                <a:cs typeface="Arial" panose="020B0604020202020204" pitchFamily="34" charset="0"/>
              </a:rPr>
              <a:t>的微信公众号</a:t>
            </a:r>
            <a:endParaRPr lang="en-US" altLang="zh-CN" sz="1600" b="1" kern="0" dirty="0">
              <a:solidFill>
                <a:srgbClr val="0070C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 flipH="1">
            <a:off x="3441254" y="300203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72"/>
          <p:cNvSpPr txBox="1"/>
          <p:nvPr/>
        </p:nvSpPr>
        <p:spPr bwMode="auto">
          <a:xfrm>
            <a:off x="3873470" y="3154585"/>
            <a:ext cx="30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kern="0" dirty="0">
                <a:solidFill>
                  <a:srgbClr val="0070C0"/>
                </a:solidFill>
                <a:cs typeface="Arial" panose="020B0604020202020204" pitchFamily="34" charset="0"/>
              </a:rPr>
              <a:t>http://</a:t>
            </a:r>
            <a:r>
              <a:rPr lang="en-US" altLang="zh-CN" sz="1600" b="1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weibo.com</a:t>
            </a:r>
            <a:endParaRPr lang="en-US" altLang="zh-CN" sz="16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389513" y="1967147"/>
            <a:ext cx="836766" cy="747986"/>
            <a:chOff x="2412856" y="2297153"/>
            <a:chExt cx="790080" cy="747986"/>
          </a:xfrm>
        </p:grpSpPr>
        <p:sp>
          <p:nvSpPr>
            <p:cNvPr id="25" name="矩形 10"/>
            <p:cNvSpPr>
              <a:spLocks noChangeAspect="1"/>
            </p:cNvSpPr>
            <p:nvPr/>
          </p:nvSpPr>
          <p:spPr>
            <a:xfrm>
              <a:off x="2412856" y="2297153"/>
              <a:ext cx="790080" cy="747986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603308" y="2466560"/>
              <a:ext cx="409172" cy="409172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383774" y="987574"/>
            <a:ext cx="848256" cy="747986"/>
            <a:chOff x="2392645" y="1244443"/>
            <a:chExt cx="830515" cy="747986"/>
          </a:xfrm>
        </p:grpSpPr>
        <p:sp>
          <p:nvSpPr>
            <p:cNvPr id="31" name="矩形 10"/>
            <p:cNvSpPr>
              <a:spLocks noChangeAspect="1"/>
            </p:cNvSpPr>
            <p:nvPr/>
          </p:nvSpPr>
          <p:spPr>
            <a:xfrm>
              <a:off x="2392645" y="1244443"/>
              <a:ext cx="830515" cy="747986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760" y="1416177"/>
              <a:ext cx="406285" cy="404518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2359841" y="2931157"/>
            <a:ext cx="849184" cy="747986"/>
            <a:chOff x="2383533" y="3377273"/>
            <a:chExt cx="801806" cy="747986"/>
          </a:xfrm>
        </p:grpSpPr>
        <p:sp>
          <p:nvSpPr>
            <p:cNvPr id="38" name="矩形 10"/>
            <p:cNvSpPr>
              <a:spLocks noChangeAspect="1"/>
            </p:cNvSpPr>
            <p:nvPr/>
          </p:nvSpPr>
          <p:spPr>
            <a:xfrm>
              <a:off x="2383533" y="3377273"/>
              <a:ext cx="801806" cy="747986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010" y="3549007"/>
              <a:ext cx="450851" cy="404518"/>
            </a:xfrm>
            <a:prstGeom prst="rect">
              <a:avLst/>
            </a:prstGeom>
          </p:spPr>
        </p:pic>
      </p:grpSp>
      <p:sp>
        <p:nvSpPr>
          <p:cNvPr id="23" name="圆角矩形 22"/>
          <p:cNvSpPr/>
          <p:nvPr/>
        </p:nvSpPr>
        <p:spPr bwMode="auto">
          <a:xfrm flipH="1">
            <a:off x="3441254" y="3910865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72"/>
          <p:cNvSpPr txBox="1"/>
          <p:nvPr/>
        </p:nvSpPr>
        <p:spPr bwMode="auto">
          <a:xfrm>
            <a:off x="3873470" y="4063416"/>
            <a:ext cx="30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b="1" kern="0" dirty="0" smtClean="0">
                <a:solidFill>
                  <a:srgbClr val="0070C0"/>
                </a:solidFill>
                <a:cs typeface="Arial" panose="020B0604020202020204" pitchFamily="34" charset="0"/>
              </a:rPr>
              <a:t>123452758721</a:t>
            </a:r>
            <a:endParaRPr lang="en-US" altLang="zh-CN" sz="16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359843" y="3839988"/>
            <a:ext cx="849184" cy="747986"/>
            <a:chOff x="2383532" y="3377273"/>
            <a:chExt cx="801805" cy="747986"/>
          </a:xfrm>
        </p:grpSpPr>
        <p:sp>
          <p:nvSpPr>
            <p:cNvPr id="27" name="矩形 10"/>
            <p:cNvSpPr>
              <a:spLocks noChangeAspect="1"/>
            </p:cNvSpPr>
            <p:nvPr/>
          </p:nvSpPr>
          <p:spPr>
            <a:xfrm>
              <a:off x="2383532" y="3377273"/>
              <a:ext cx="801805" cy="747986"/>
            </a:xfrm>
            <a:prstGeom prst="hexagon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917" y="3514254"/>
              <a:ext cx="405038" cy="4740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23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结束语</a:t>
            </a:r>
            <a:endParaRPr lang="zh-CN" altLang="en-US" sz="2000" b="1" dirty="0"/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1802616" y="2990861"/>
            <a:ext cx="1603253" cy="1370436"/>
            <a:chOff x="2848131" y="1860029"/>
            <a:chExt cx="3807502" cy="3807502"/>
          </a:xfrm>
        </p:grpSpPr>
        <p:sp>
          <p:nvSpPr>
            <p:cNvPr id="4" name="椭圆 3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新项目</a:t>
              </a:r>
              <a:endParaRPr lang="zh-CN" altLang="en-US" sz="2400" b="1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14"/>
          <p:cNvGrpSpPr/>
          <p:nvPr/>
        </p:nvGrpSpPr>
        <p:grpSpPr bwMode="auto">
          <a:xfrm>
            <a:off x="395536" y="2384765"/>
            <a:ext cx="1313638" cy="1122876"/>
            <a:chOff x="2848131" y="1860029"/>
            <a:chExt cx="3807502" cy="3807502"/>
          </a:xfrm>
        </p:grpSpPr>
        <p:sp>
          <p:nvSpPr>
            <p:cNvPr id="7" name="椭圆 6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新市场</a:t>
              </a:r>
              <a:endParaRPr lang="zh-CN" altLang="en-US" b="1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14"/>
          <p:cNvGrpSpPr/>
          <p:nvPr/>
        </p:nvGrpSpPr>
        <p:grpSpPr bwMode="auto">
          <a:xfrm>
            <a:off x="7211329" y="1169399"/>
            <a:ext cx="1313638" cy="1122876"/>
            <a:chOff x="2848131" y="1860029"/>
            <a:chExt cx="3807502" cy="3807502"/>
          </a:xfrm>
        </p:grpSpPr>
        <p:sp>
          <p:nvSpPr>
            <p:cNvPr id="10" name="椭圆 9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b="1" dirty="0" smtClean="0">
                  <a:solidFill>
                    <a:srgbClr val="0070C0"/>
                  </a:solidFill>
                  <a:latin typeface="Impact" panose="020B0806030902050204" pitchFamily="34" charset="0"/>
                </a:rPr>
                <a:t>新思路</a:t>
              </a:r>
              <a:endParaRPr lang="zh-CN" altLang="en-US" b="1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2" name="组合 14"/>
          <p:cNvGrpSpPr/>
          <p:nvPr/>
        </p:nvGrpSpPr>
        <p:grpSpPr bwMode="auto">
          <a:xfrm>
            <a:off x="6944430" y="2866560"/>
            <a:ext cx="1164159" cy="995104"/>
            <a:chOff x="2848131" y="1860029"/>
            <a:chExt cx="3807502" cy="3807502"/>
          </a:xfrm>
        </p:grpSpPr>
        <p:sp>
          <p:nvSpPr>
            <p:cNvPr id="13" name="椭圆 12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新模式</a:t>
              </a:r>
              <a:endParaRPr lang="zh-CN" altLang="en-US" b="1" dirty="0">
                <a:solidFill>
                  <a:srgbClr val="0070C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六边形 14"/>
          <p:cNvSpPr/>
          <p:nvPr/>
        </p:nvSpPr>
        <p:spPr bwMode="auto">
          <a:xfrm>
            <a:off x="6293891" y="3023116"/>
            <a:ext cx="266716" cy="228140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6" name="六边形 15"/>
          <p:cNvSpPr/>
          <p:nvPr/>
        </p:nvSpPr>
        <p:spPr bwMode="auto">
          <a:xfrm>
            <a:off x="3693196" y="4026928"/>
            <a:ext cx="266716" cy="22814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7" name="六边形 16"/>
          <p:cNvSpPr/>
          <p:nvPr/>
        </p:nvSpPr>
        <p:spPr bwMode="auto">
          <a:xfrm>
            <a:off x="2624180" y="2040802"/>
            <a:ext cx="509330" cy="43566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" name="六边形 17"/>
          <p:cNvSpPr/>
          <p:nvPr/>
        </p:nvSpPr>
        <p:spPr bwMode="auto">
          <a:xfrm>
            <a:off x="8001270" y="4122790"/>
            <a:ext cx="266716" cy="22814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9" name="六边形 18"/>
          <p:cNvSpPr/>
          <p:nvPr/>
        </p:nvSpPr>
        <p:spPr bwMode="auto">
          <a:xfrm>
            <a:off x="5001705" y="4229794"/>
            <a:ext cx="141376" cy="12092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0" name="六边形 19"/>
          <p:cNvSpPr/>
          <p:nvPr/>
        </p:nvSpPr>
        <p:spPr bwMode="auto">
          <a:xfrm>
            <a:off x="5806759" y="3615665"/>
            <a:ext cx="141376" cy="12092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29477" y="1951863"/>
            <a:ext cx="426272" cy="364540"/>
            <a:chOff x="6189021" y="827421"/>
            <a:chExt cx="734751" cy="734751"/>
          </a:xfrm>
        </p:grpSpPr>
        <p:sp>
          <p:nvSpPr>
            <p:cNvPr id="22" name="任意多边形 21"/>
            <p:cNvSpPr/>
            <p:nvPr>
              <p:custDataLst>
                <p:tags r:id="rId1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2"/>
              </p:custDataLst>
            </p:nvPr>
          </p:nvSpPr>
          <p:spPr>
            <a:xfrm>
              <a:off x="6215265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06098" y="1301108"/>
            <a:ext cx="300704" cy="257154"/>
            <a:chOff x="6189021" y="827421"/>
            <a:chExt cx="734751" cy="734751"/>
          </a:xfrm>
        </p:grpSpPr>
        <p:sp>
          <p:nvSpPr>
            <p:cNvPr id="25" name="任意多边形 24"/>
            <p:cNvSpPr/>
            <p:nvPr>
              <p:custDataLst>
                <p:tags r:id="rId3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4"/>
              </p:custDataLst>
            </p:nvPr>
          </p:nvSpPr>
          <p:spPr>
            <a:xfrm>
              <a:off x="6215262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07704" y="2386929"/>
            <a:ext cx="426272" cy="364540"/>
            <a:chOff x="6189021" y="827421"/>
            <a:chExt cx="734751" cy="734751"/>
          </a:xfrm>
        </p:grpSpPr>
        <p:sp>
          <p:nvSpPr>
            <p:cNvPr id="28" name="任意多边形 27"/>
            <p:cNvSpPr/>
            <p:nvPr>
              <p:custDataLst>
                <p:tags r:id="rId5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6"/>
              </p:custDataLst>
            </p:nvPr>
          </p:nvSpPr>
          <p:spPr>
            <a:xfrm>
              <a:off x="6215265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六边形 29"/>
          <p:cNvSpPr/>
          <p:nvPr/>
        </p:nvSpPr>
        <p:spPr bwMode="auto">
          <a:xfrm>
            <a:off x="7140641" y="2508762"/>
            <a:ext cx="141376" cy="12092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52030" y="3974897"/>
            <a:ext cx="300704" cy="257154"/>
            <a:chOff x="6189021" y="827421"/>
            <a:chExt cx="734751" cy="734751"/>
          </a:xfrm>
        </p:grpSpPr>
        <p:sp>
          <p:nvSpPr>
            <p:cNvPr id="32" name="任意多边形 31"/>
            <p:cNvSpPr/>
            <p:nvPr>
              <p:custDataLst>
                <p:tags r:id="rId7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8"/>
              </p:custDataLst>
            </p:nvPr>
          </p:nvSpPr>
          <p:spPr>
            <a:xfrm>
              <a:off x="6215262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六边形 33"/>
          <p:cNvSpPr/>
          <p:nvPr/>
        </p:nvSpPr>
        <p:spPr bwMode="auto">
          <a:xfrm>
            <a:off x="1475674" y="2011216"/>
            <a:ext cx="100837" cy="86250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5" name="六边形 34"/>
          <p:cNvSpPr/>
          <p:nvPr/>
        </p:nvSpPr>
        <p:spPr bwMode="auto">
          <a:xfrm>
            <a:off x="2767660" y="1660348"/>
            <a:ext cx="145040" cy="124064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47276" y="1585582"/>
            <a:ext cx="150353" cy="128576"/>
            <a:chOff x="6189021" y="827421"/>
            <a:chExt cx="734751" cy="734751"/>
          </a:xfrm>
        </p:grpSpPr>
        <p:sp>
          <p:nvSpPr>
            <p:cNvPr id="37" name="任意多边形 36"/>
            <p:cNvSpPr/>
            <p:nvPr>
              <p:custDataLst>
                <p:tags r:id="rId9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8" name="任意多边形 37"/>
            <p:cNvSpPr/>
            <p:nvPr>
              <p:custDataLst>
                <p:tags r:id="rId10"/>
              </p:custDataLst>
            </p:nvPr>
          </p:nvSpPr>
          <p:spPr>
            <a:xfrm>
              <a:off x="6215262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45789" y="1355834"/>
            <a:ext cx="2792280" cy="2387898"/>
            <a:chOff x="3371160" y="935905"/>
            <a:chExt cx="2792280" cy="2792280"/>
          </a:xfrm>
        </p:grpSpPr>
        <p:sp>
          <p:nvSpPr>
            <p:cNvPr id="40" name="椭圆 39"/>
            <p:cNvSpPr/>
            <p:nvPr/>
          </p:nvSpPr>
          <p:spPr bwMode="auto">
            <a:xfrm>
              <a:off x="3371160" y="935905"/>
              <a:ext cx="2792280" cy="279228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MH_SubTitle_1"/>
            <p:cNvSpPr/>
            <p:nvPr>
              <p:custDataLst>
                <p:tags r:id="rId11"/>
              </p:custDataLst>
            </p:nvPr>
          </p:nvSpPr>
          <p:spPr>
            <a:xfrm>
              <a:off x="3528844" y="1094410"/>
              <a:ext cx="2476914" cy="2475272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3600" b="1" dirty="0" smtClean="0">
                  <a:latin typeface="Impact" panose="020B0806030902050204" pitchFamily="34" charset="0"/>
                  <a:sym typeface="+mn-lt"/>
                </a:rPr>
                <a:t>新机遇</a:t>
              </a:r>
              <a:endParaRPr lang="en-US" altLang="zh-CN" sz="3600" b="1" dirty="0">
                <a:latin typeface="Impact" panose="020B080603090205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200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3"/>
          <p:cNvSpPr txBox="1"/>
          <p:nvPr/>
        </p:nvSpPr>
        <p:spPr>
          <a:xfrm>
            <a:off x="4683063" y="3867894"/>
            <a:ext cx="2456109" cy="3524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演讲人：某某某</a:t>
            </a:r>
            <a:endParaRPr lang="en-US" altLang="zh-CN" sz="17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45"/>
          <p:cNvSpPr txBox="1"/>
          <p:nvPr/>
        </p:nvSpPr>
        <p:spPr>
          <a:xfrm>
            <a:off x="4683063" y="4136762"/>
            <a:ext cx="35613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Talents come from </a:t>
            </a:r>
            <a:r>
              <a:rPr lang="en-US" altLang="zh-CN" sz="1300" dirty="0" err="1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diligence,aytfcel</a:t>
            </a:r>
            <a:r>
              <a:rPr lang="en-US" altLang="zh-CN" sz="1300" dirty="0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 </a:t>
            </a:r>
            <a:endParaRPr lang="en-US" altLang="zh-CN" sz="1300" dirty="0" smtClean="0">
              <a:solidFill>
                <a:schemeClr val="bg1">
                  <a:lumMod val="50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  <a:p>
            <a:r>
              <a:rPr lang="en-US" altLang="zh-CN" sz="1300" dirty="0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and </a:t>
            </a: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knowledge is gained by </a:t>
            </a:r>
            <a:r>
              <a:rPr lang="en-US" altLang="zh-CN" sz="1300" dirty="0" smtClean="0">
                <a:solidFill>
                  <a:schemeClr val="bg1">
                    <a:lumMod val="50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accumulation.</a:t>
            </a:r>
            <a:endParaRPr lang="en-US" altLang="zh-CN" sz="1300" b="1" spc="600" dirty="0">
              <a:solidFill>
                <a:schemeClr val="bg1">
                  <a:lumMod val="50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10"/>
          <p:cNvSpPr>
            <a:spLocks noChangeAspect="1"/>
          </p:cNvSpPr>
          <p:nvPr/>
        </p:nvSpPr>
        <p:spPr>
          <a:xfrm>
            <a:off x="2807252" y="880116"/>
            <a:ext cx="1404708" cy="1230051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矩形 10"/>
          <p:cNvSpPr>
            <a:spLocks noChangeAspect="1"/>
          </p:cNvSpPr>
          <p:nvPr/>
        </p:nvSpPr>
        <p:spPr>
          <a:xfrm>
            <a:off x="3203848" y="2177204"/>
            <a:ext cx="717248" cy="628068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矩形 10"/>
          <p:cNvSpPr>
            <a:spLocks noChangeAspect="1"/>
          </p:cNvSpPr>
          <p:nvPr/>
        </p:nvSpPr>
        <p:spPr>
          <a:xfrm>
            <a:off x="2329718" y="3487057"/>
            <a:ext cx="730114" cy="639334"/>
          </a:xfrm>
          <a:prstGeom prst="hexagon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矩形 10"/>
          <p:cNvSpPr>
            <a:spLocks noChangeAspect="1"/>
          </p:cNvSpPr>
          <p:nvPr/>
        </p:nvSpPr>
        <p:spPr>
          <a:xfrm>
            <a:off x="691095" y="2552481"/>
            <a:ext cx="1753274" cy="1535276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矩形 10"/>
          <p:cNvSpPr>
            <a:spLocks noChangeAspect="1"/>
          </p:cNvSpPr>
          <p:nvPr/>
        </p:nvSpPr>
        <p:spPr>
          <a:xfrm>
            <a:off x="1124182" y="1273401"/>
            <a:ext cx="746995" cy="654116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532987" y="3534527"/>
            <a:ext cx="956331" cy="837423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10"/>
          <p:cNvSpPr>
            <a:spLocks noChangeAspect="1"/>
          </p:cNvSpPr>
          <p:nvPr/>
        </p:nvSpPr>
        <p:spPr>
          <a:xfrm>
            <a:off x="902576" y="958039"/>
            <a:ext cx="503896" cy="441243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46071"/>
            <a:ext cx="901817" cy="486980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4391637" y="1482919"/>
            <a:ext cx="38314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7200" spc="-15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spc="-15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4995" y="3755816"/>
            <a:ext cx="81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创新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74334" y="1408922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合作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86624" y="2305204"/>
            <a:ext cx="81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</a:rPr>
              <a:t>共赢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8" name="矩形 10"/>
          <p:cNvSpPr>
            <a:spLocks noChangeAspect="1"/>
          </p:cNvSpPr>
          <p:nvPr/>
        </p:nvSpPr>
        <p:spPr>
          <a:xfrm>
            <a:off x="1309339" y="1597512"/>
            <a:ext cx="2103134" cy="184163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9" name="矩形 10"/>
          <p:cNvSpPr>
            <a:spLocks noChangeAspect="1"/>
          </p:cNvSpPr>
          <p:nvPr/>
        </p:nvSpPr>
        <p:spPr>
          <a:xfrm>
            <a:off x="1360546" y="1642351"/>
            <a:ext cx="2000720" cy="1751956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0" name="矩形 10"/>
          <p:cNvSpPr>
            <a:spLocks noChangeAspect="1"/>
          </p:cNvSpPr>
          <p:nvPr/>
        </p:nvSpPr>
        <p:spPr>
          <a:xfrm>
            <a:off x="2771800" y="3046271"/>
            <a:ext cx="889503" cy="77890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1" name="文本框 3"/>
          <p:cNvSpPr txBox="1"/>
          <p:nvPr/>
        </p:nvSpPr>
        <p:spPr>
          <a:xfrm>
            <a:off x="4611055" y="2419023"/>
            <a:ext cx="24561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949"/>
                                </p:stCondLst>
                                <p:childTnLst>
                                  <p:par>
                                    <p:cTn id="9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bldLvl="0" animBg="1"/>
          <p:bldP spid="31" grpId="0"/>
          <p:bldP spid="38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/>
          <p:bldP spid="75" grpId="0"/>
          <p:bldP spid="76" grpId="0"/>
          <p:bldP spid="77" grpId="0"/>
          <p:bldP spid="78" grpId="0" animBg="1"/>
          <p:bldP spid="79" grpId="0" animBg="1"/>
          <p:bldP spid="80" grpId="0" animBg="1"/>
          <p:bldP spid="8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949"/>
                                </p:stCondLst>
                                <p:childTnLst>
                                  <p:par>
                                    <p:cTn id="9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250" tmFilter="0,0; .5, 1; 1, 1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bldLvl="0" animBg="1"/>
          <p:bldP spid="31" grpId="0"/>
          <p:bldP spid="38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4" grpId="0"/>
          <p:bldP spid="75" grpId="0"/>
          <p:bldP spid="76" grpId="0"/>
          <p:bldP spid="77" grpId="0"/>
          <p:bldP spid="78" grpId="0" animBg="1"/>
          <p:bldP spid="79" grpId="0" animBg="1"/>
          <p:bldP spid="80" grpId="0" animBg="1"/>
          <p:bldP spid="81" grpId="0"/>
        </p:bld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/>
          <a:lstStyle/>
          <a:p>
            <a:r>
              <a:rPr lang="zh-CN" altLang="en-US" b="1" dirty="0" smtClean="0"/>
              <a:t>公司介绍</a:t>
            </a:r>
            <a:endParaRPr lang="zh-CN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85882" y="1869379"/>
            <a:ext cx="4271914" cy="2610919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zh-CN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公司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283968" y="915566"/>
            <a:ext cx="2717644" cy="953813"/>
          </a:xfrm>
          <a:prstGeom prst="rect">
            <a:avLst/>
          </a:prstGeom>
        </p:spPr>
        <p:txBody>
          <a:bodyPr wrap="square" lIns="91413" tIns="45706" rIns="91413" bIns="45706">
            <a:spAutoFit/>
          </a:bodyPr>
          <a:lstStyle/>
          <a:p>
            <a:pPr algn="l"/>
            <a:r>
              <a:rPr lang="en-US" altLang="zh-CN" sz="2800" dirty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COMPANY </a:t>
            </a:r>
            <a:endParaRPr lang="en-US" altLang="zh-CN" sz="2800" dirty="0">
              <a:solidFill>
                <a:srgbClr val="0070C0"/>
              </a:solidFill>
              <a:latin typeface="Impact" panose="020B0806030902050204" pitchFamily="34" charset="0"/>
              <a:cs typeface="+mn-ea"/>
            </a:endParaRPr>
          </a:p>
          <a:p>
            <a:pPr algn="l"/>
            <a:r>
              <a:rPr lang="en-US" altLang="zh-CN" sz="2800" dirty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              </a:t>
            </a:r>
            <a:r>
              <a:rPr lang="en-US" altLang="zh-CN" sz="2800" dirty="0" smtClean="0">
                <a:solidFill>
                  <a:srgbClr val="0070C0"/>
                </a:solidFill>
                <a:latin typeface="Impact" panose="020B0806030902050204" pitchFamily="34" charset="0"/>
                <a:cs typeface="+mn-ea"/>
              </a:rPr>
              <a:t>       PROFILE</a:t>
            </a:r>
            <a:endParaRPr lang="zh-CN" altLang="en-US" sz="2800" dirty="0">
              <a:solidFill>
                <a:srgbClr val="0070C0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19796" y="1347614"/>
            <a:ext cx="1415718" cy="461637"/>
          </a:xfrm>
          <a:prstGeom prst="rect">
            <a:avLst/>
          </a:prstGeom>
        </p:spPr>
        <p:txBody>
          <a:bodyPr wrap="none" lIns="91413" tIns="45706" rIns="91413" bIns="45706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公司介绍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11560" y="1077291"/>
            <a:ext cx="3251494" cy="2031909"/>
            <a:chOff x="755576" y="1491630"/>
            <a:chExt cx="2880000" cy="1800000"/>
          </a:xfrm>
          <a:effectLst>
            <a:outerShdw blurRad="228600" dist="38100" dir="8400000" sx="105000" sy="105000" algn="tr" rotWithShape="0">
              <a:prstClr val="black">
                <a:alpha val="20000"/>
              </a:prstClr>
            </a:outerShdw>
          </a:effectLst>
        </p:grpSpPr>
        <p:sp>
          <p:nvSpPr>
            <p:cNvPr id="43" name="矩形 42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19672" y="2702305"/>
            <a:ext cx="2469674" cy="1687354"/>
            <a:chOff x="755576" y="1491630"/>
            <a:chExt cx="2880000" cy="1800000"/>
          </a:xfrm>
          <a:effectLst>
            <a:outerShdw blurRad="228600" dist="38100" dir="8400000" sx="105000" sy="105000" algn="tr" rotWithShape="0">
              <a:prstClr val="black">
                <a:alpha val="20000"/>
              </a:prstClr>
            </a:outerShdw>
          </a:effectLst>
        </p:grpSpPr>
        <p:sp>
          <p:nvSpPr>
            <p:cNvPr id="47" name="矩形 46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企业文化</a:t>
            </a:r>
            <a:endParaRPr lang="zh-CN" altLang="en-US" b="1" dirty="0"/>
          </a:p>
        </p:txBody>
      </p:sp>
      <p:grpSp>
        <p:nvGrpSpPr>
          <p:cNvPr id="23" name="组合 22"/>
          <p:cNvGrpSpPr/>
          <p:nvPr/>
        </p:nvGrpSpPr>
        <p:grpSpPr>
          <a:xfrm>
            <a:off x="809387" y="1645299"/>
            <a:ext cx="2305216" cy="2304256"/>
            <a:chOff x="5240941" y="1151212"/>
            <a:chExt cx="2856309" cy="2855119"/>
          </a:xfrm>
        </p:grpSpPr>
        <p:sp>
          <p:nvSpPr>
            <p:cNvPr id="24" name="椭圆 23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弧形 2"/>
          <p:cNvSpPr/>
          <p:nvPr/>
        </p:nvSpPr>
        <p:spPr>
          <a:xfrm rot="5400000">
            <a:off x="467544" y="1301594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 bwMode="auto">
          <a:xfrm>
            <a:off x="2510291" y="1224856"/>
            <a:ext cx="312201" cy="26677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六边形 57"/>
          <p:cNvSpPr/>
          <p:nvPr/>
        </p:nvSpPr>
        <p:spPr bwMode="auto">
          <a:xfrm>
            <a:off x="3351350" y="2160960"/>
            <a:ext cx="312201" cy="26677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六边形 61"/>
          <p:cNvSpPr/>
          <p:nvPr/>
        </p:nvSpPr>
        <p:spPr bwMode="auto">
          <a:xfrm>
            <a:off x="3471197" y="3147814"/>
            <a:ext cx="312201" cy="26677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六边形 62"/>
          <p:cNvSpPr/>
          <p:nvPr/>
        </p:nvSpPr>
        <p:spPr bwMode="auto">
          <a:xfrm>
            <a:off x="2775286" y="4105176"/>
            <a:ext cx="312201" cy="266774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圆角矩形 38"/>
          <p:cNvSpPr/>
          <p:nvPr/>
        </p:nvSpPr>
        <p:spPr bwMode="auto">
          <a:xfrm flipH="1">
            <a:off x="3855406" y="925976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TextBox 72"/>
          <p:cNvSpPr txBox="1"/>
          <p:nvPr/>
        </p:nvSpPr>
        <p:spPr bwMode="auto">
          <a:xfrm>
            <a:off x="4433836" y="1083704"/>
            <a:ext cx="266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区域领先的传媒文化公司</a:t>
            </a:r>
            <a:r>
              <a:rPr lang="en-US" altLang="zh-CN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zh-CN" sz="1600" b="1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8" name="圆角矩形 87"/>
          <p:cNvSpPr/>
          <p:nvPr/>
        </p:nvSpPr>
        <p:spPr bwMode="auto">
          <a:xfrm flipH="1">
            <a:off x="4431470" y="193778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9" name="TextBox 72"/>
          <p:cNvSpPr txBox="1"/>
          <p:nvPr/>
        </p:nvSpPr>
        <p:spPr bwMode="auto">
          <a:xfrm>
            <a:off x="5009921" y="2112727"/>
            <a:ext cx="266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诚信、敬业、务实、创新</a:t>
            </a:r>
            <a:r>
              <a:rPr lang="en-US" altLang="zh-CN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  <a:endParaRPr lang="en-US" altLang="zh-CN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6" name="圆角矩形 95"/>
          <p:cNvSpPr/>
          <p:nvPr/>
        </p:nvSpPr>
        <p:spPr bwMode="auto">
          <a:xfrm flipH="1">
            <a:off x="4431470" y="2962422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72"/>
          <p:cNvSpPr txBox="1"/>
          <p:nvPr/>
        </p:nvSpPr>
        <p:spPr bwMode="auto">
          <a:xfrm>
            <a:off x="5009921" y="3154577"/>
            <a:ext cx="266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国际化、品牌化、专业化</a:t>
            </a:r>
            <a:r>
              <a:rPr lang="en-US" altLang="zh-CN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zh-CN" sz="1600" b="1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4" name="圆角矩形 103"/>
          <p:cNvSpPr/>
          <p:nvPr/>
        </p:nvSpPr>
        <p:spPr bwMode="auto">
          <a:xfrm flipH="1">
            <a:off x="3855406" y="395102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" name="TextBox 72"/>
          <p:cNvSpPr txBox="1"/>
          <p:nvPr/>
        </p:nvSpPr>
        <p:spPr bwMode="auto">
          <a:xfrm>
            <a:off x="4433837" y="4131818"/>
            <a:ext cx="3240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成就客户、成就品牌、成就员工</a:t>
            </a:r>
            <a:endParaRPr lang="en-US" altLang="zh-CN" sz="1600" b="1" kern="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390356" y="829176"/>
            <a:ext cx="956715" cy="806470"/>
            <a:chOff x="4270392" y="4010139"/>
            <a:chExt cx="709695" cy="709694"/>
          </a:xfrm>
        </p:grpSpPr>
        <p:sp>
          <p:nvSpPr>
            <p:cNvPr id="60" name="MH_Other_2"/>
            <p:cNvSpPr/>
            <p:nvPr>
              <p:custDataLst>
                <p:tags r:id="rId2"/>
              </p:custDataLst>
            </p:nvPr>
          </p:nvSpPr>
          <p:spPr>
            <a:xfrm>
              <a:off x="4270392" y="4010139"/>
              <a:ext cx="709695" cy="709694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 smtClean="0">
                  <a:latin typeface="Impact" panose="020B0806030902050204" pitchFamily="34" charset="0"/>
                </a:rPr>
                <a:t>定位</a:t>
              </a:r>
              <a:endParaRPr lang="zh-CN" altLang="en-US" sz="1600" b="1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86386" y="1828800"/>
            <a:ext cx="948090" cy="799200"/>
            <a:chOff x="4273588" y="4013336"/>
            <a:chExt cx="703297" cy="703296"/>
          </a:xfrm>
        </p:grpSpPr>
        <p:sp>
          <p:nvSpPr>
            <p:cNvPr id="67" name="MH_Other_2"/>
            <p:cNvSpPr/>
            <p:nvPr>
              <p:custDataLst>
                <p:tags r:id="rId4"/>
              </p:custDataLst>
            </p:nvPr>
          </p:nvSpPr>
          <p:spPr>
            <a:xfrm>
              <a:off x="4273588" y="4013336"/>
              <a:ext cx="703297" cy="703296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 smtClean="0">
                  <a:latin typeface="Impact" panose="020B0806030902050204" pitchFamily="34" charset="0"/>
                </a:rPr>
                <a:t>理念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892119" y="2859782"/>
            <a:ext cx="936622" cy="789534"/>
            <a:chOff x="4277841" y="4017589"/>
            <a:chExt cx="694790" cy="694790"/>
          </a:xfrm>
        </p:grpSpPr>
        <p:sp>
          <p:nvSpPr>
            <p:cNvPr id="72" name="MH_Other_2"/>
            <p:cNvSpPr/>
            <p:nvPr>
              <p:custDataLst>
                <p:tags r:id="rId6"/>
              </p:custDataLst>
            </p:nvPr>
          </p:nvSpPr>
          <p:spPr>
            <a:xfrm>
              <a:off x="4277841" y="4017589"/>
              <a:ext cx="694790" cy="69479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 smtClean="0">
                  <a:latin typeface="Impact" panose="020B0806030902050204" pitchFamily="34" charset="0"/>
                </a:rPr>
                <a:t>目标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387051" y="3823839"/>
            <a:ext cx="963308" cy="812028"/>
            <a:chOff x="4267943" y="4007692"/>
            <a:chExt cx="714586" cy="714585"/>
          </a:xfrm>
        </p:grpSpPr>
        <p:sp>
          <p:nvSpPr>
            <p:cNvPr id="77" name="MH_Other_2"/>
            <p:cNvSpPr/>
            <p:nvPr>
              <p:custDataLst>
                <p:tags r:id="rId8"/>
              </p:custDataLst>
            </p:nvPr>
          </p:nvSpPr>
          <p:spPr>
            <a:xfrm>
              <a:off x="4267943" y="4007692"/>
              <a:ext cx="714586" cy="714585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 smtClean="0">
                  <a:latin typeface="Impact" panose="020B0806030902050204" pitchFamily="34" charset="0"/>
                </a:rPr>
                <a:t>使命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8" grpId="0" animBg="1"/>
      <p:bldP spid="62" grpId="0" animBg="1"/>
      <p:bldP spid="63" grpId="0" animBg="1"/>
      <p:bldP spid="39" grpId="0" animBg="1"/>
      <p:bldP spid="40" grpId="0"/>
      <p:bldP spid="88" grpId="0" animBg="1"/>
      <p:bldP spid="89" grpId="0"/>
      <p:bldP spid="96" grpId="0" animBg="1"/>
      <p:bldP spid="97" grpId="0"/>
      <p:bldP spid="104" grpId="0" animBg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1"/>
            </p:custDataLst>
          </p:nvPr>
        </p:nvSpPr>
        <p:spPr>
          <a:xfrm>
            <a:off x="2086477" y="2052664"/>
            <a:ext cx="902672" cy="902672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2754040" y="3453433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1239302" y="375276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>
          <a:xfrm>
            <a:off x="927858" y="217713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378915" y="3072322"/>
            <a:ext cx="531896" cy="5320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3490392" y="2808394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3283786" y="2027415"/>
            <a:ext cx="540000" cy="54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2062443" y="1347616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2937279" y="310668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3082020" y="1481053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757107" y="4038514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9654" y="1769384"/>
            <a:ext cx="989896" cy="41030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远见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1984" y="1657388"/>
            <a:ext cx="989896" cy="41030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决策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6040" y="3076359"/>
            <a:ext cx="989896" cy="41030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团结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5172" y="3447402"/>
            <a:ext cx="989896" cy="41030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创新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2139702"/>
            <a:ext cx="4464496" cy="100277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点击输人简要文字介绍，文字内容需概括精炼。不用多余的文字修饰，言简意赅的说明分项内容。点击输人简要文字介绍，文字内容需概括精炼。       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1" y="1131590"/>
            <a:ext cx="2689391" cy="533417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诚信铸就品质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2080" y="1606285"/>
            <a:ext cx="2880320" cy="533417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</a:rPr>
              <a:t>创新引领未来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807045" y="261336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6"/>
            </p:custDataLst>
          </p:nvPr>
        </p:nvSpPr>
        <p:spPr>
          <a:xfrm>
            <a:off x="2130120" y="3125899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3183283"/>
            <a:ext cx="4464496" cy="100277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点击输人简要文字介绍，文字内容需概括精炼。不用多余的文字修饰，言简意赅的说明分项内容。点击输人简要文字介绍，文字内容需概括精炼。       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/>
              <a:t>企业理念</a:t>
            </a:r>
            <a:endParaRPr lang="zh-CN" alt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17149" y="2547563"/>
            <a:ext cx="989896" cy="410306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坚持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8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8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6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9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00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1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 animBg="1"/>
          <p:bldP spid="23" grpId="0" animBg="1"/>
          <p:bldP spid="24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8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8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6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2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9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00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01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 animBg="1"/>
          <p:bldP spid="23" grpId="0" animBg="1"/>
          <p:bldP spid="24" grpId="0"/>
          <p:bldP spid="2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 smtClean="0"/>
              <a:t>发展历程</a:t>
            </a:r>
            <a:endParaRPr lang="zh-CN" altLang="en-US" sz="2000" b="1" dirty="0"/>
          </a:p>
        </p:txBody>
      </p:sp>
      <p:cxnSp>
        <p:nvCxnSpPr>
          <p:cNvPr id="128" name="直接连接符 127"/>
          <p:cNvCxnSpPr/>
          <p:nvPr/>
        </p:nvCxnSpPr>
        <p:spPr>
          <a:xfrm>
            <a:off x="323528" y="4461600"/>
            <a:ext cx="8352928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1291885" y="2452921"/>
            <a:ext cx="0" cy="20090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2832403" y="2066121"/>
            <a:ext cx="0" cy="239586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5935815" y="2670490"/>
            <a:ext cx="0" cy="172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4373984" y="3174424"/>
            <a:ext cx="0" cy="1287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7489731" y="2238250"/>
            <a:ext cx="0" cy="216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椭圆 133"/>
          <p:cNvSpPr/>
          <p:nvPr/>
        </p:nvSpPr>
        <p:spPr bwMode="auto">
          <a:xfrm>
            <a:off x="2770319" y="438030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5" name="椭圆 134"/>
          <p:cNvSpPr/>
          <p:nvPr/>
        </p:nvSpPr>
        <p:spPr bwMode="auto">
          <a:xfrm>
            <a:off x="1237885" y="438030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6" name="椭圆 135"/>
          <p:cNvSpPr/>
          <p:nvPr/>
        </p:nvSpPr>
        <p:spPr bwMode="auto">
          <a:xfrm>
            <a:off x="4319984" y="438030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7" name="椭圆 136"/>
          <p:cNvSpPr/>
          <p:nvPr/>
        </p:nvSpPr>
        <p:spPr bwMode="auto">
          <a:xfrm>
            <a:off x="5881815" y="438030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8" name="椭圆 137"/>
          <p:cNvSpPr/>
          <p:nvPr/>
        </p:nvSpPr>
        <p:spPr bwMode="auto">
          <a:xfrm>
            <a:off x="7440708" y="438030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368075" y="2939929"/>
            <a:ext cx="1259721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b="1" kern="0" dirty="0" smtClean="0">
                <a:solidFill>
                  <a:srgbClr val="0070C0"/>
                </a:solidFill>
                <a:cs typeface="+mn-ea"/>
                <a:sym typeface="+mn-lt"/>
              </a:rPr>
              <a:t>2010</a:t>
            </a:r>
            <a:r>
              <a:rPr lang="zh-CN" altLang="en-US" sz="1400" b="1" kern="0" dirty="0" smtClean="0">
                <a:solidFill>
                  <a:srgbClr val="0070C0"/>
                </a:solidFill>
                <a:cs typeface="+mn-ea"/>
                <a:sym typeface="+mn-lt"/>
              </a:rPr>
              <a:t>年</a:t>
            </a:r>
            <a:endParaRPr lang="en-US" altLang="zh-CN" sz="1400" b="1" kern="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368079" y="3175005"/>
            <a:ext cx="1259713" cy="78880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878594" y="3032425"/>
            <a:ext cx="118935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 kern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sym typeface="+mn-lt"/>
              </a:rPr>
              <a:t>2011</a:t>
            </a:r>
            <a:r>
              <a:rPr lang="zh-CN" altLang="en-US" dirty="0" smtClean="0">
                <a:solidFill>
                  <a:srgbClr val="0070C0"/>
                </a:solidFill>
                <a:sym typeface="+mn-lt"/>
              </a:rPr>
              <a:t>年</a:t>
            </a:r>
            <a:endParaRPr lang="en-US" altLang="zh-CN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878592" y="3292761"/>
            <a:ext cx="1333373" cy="5724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454200" y="3299956"/>
            <a:ext cx="126992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 kern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sym typeface="+mn-lt"/>
              </a:rPr>
              <a:t>2013</a:t>
            </a:r>
            <a:r>
              <a:rPr lang="zh-CN" altLang="en-US" dirty="0" smtClean="0">
                <a:solidFill>
                  <a:srgbClr val="0070C0"/>
                </a:solidFill>
                <a:sym typeface="+mn-lt"/>
              </a:rPr>
              <a:t>年</a:t>
            </a:r>
            <a:endParaRPr lang="en-US" altLang="zh-CN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454212" y="3545906"/>
            <a:ext cx="1269916" cy="5724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989829" y="3155944"/>
            <a:ext cx="1246481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 kern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sym typeface="+mn-lt"/>
              </a:rPr>
              <a:t>2014</a:t>
            </a:r>
            <a:r>
              <a:rPr lang="zh-CN" altLang="en-US" dirty="0" smtClean="0">
                <a:solidFill>
                  <a:srgbClr val="0070C0"/>
                </a:solidFill>
                <a:sym typeface="+mn-lt"/>
              </a:rPr>
              <a:t>年</a:t>
            </a:r>
            <a:endParaRPr lang="en-US" altLang="zh-CN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989829" y="3384918"/>
            <a:ext cx="1246481" cy="57246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147" y="2742306"/>
            <a:ext cx="119431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b="1" kern="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  <a:sym typeface="+mn-lt"/>
              </a:rPr>
              <a:t>2015</a:t>
            </a:r>
            <a:r>
              <a:rPr lang="zh-CN" altLang="en-US" dirty="0" smtClean="0">
                <a:solidFill>
                  <a:srgbClr val="0070C0"/>
                </a:solidFill>
                <a:sym typeface="+mn-lt"/>
              </a:rPr>
              <a:t>年</a:t>
            </a:r>
            <a:endParaRPr lang="en-US" altLang="zh-CN" dirty="0">
              <a:solidFill>
                <a:srgbClr val="0070C0"/>
              </a:solidFill>
              <a:sym typeface="+mn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554170" y="2958330"/>
            <a:ext cx="1338335" cy="126693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zh-CN"/>
            </a:defPPr>
            <a:lvl1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lumMod val="50000"/>
                  </a:prstClr>
                </a:solidFill>
                <a:latin typeface="Arial" panose="020B0604020202020204"/>
                <a:cs typeface="+mn-ea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9" name="组合 148"/>
          <p:cNvGrpSpPr>
            <a:grpSpLocks noChangeAspect="1"/>
          </p:cNvGrpSpPr>
          <p:nvPr/>
        </p:nvGrpSpPr>
        <p:grpSpPr>
          <a:xfrm>
            <a:off x="2215638" y="987574"/>
            <a:ext cx="1233535" cy="1486363"/>
            <a:chOff x="1230317" y="1347616"/>
            <a:chExt cx="948873" cy="1143356"/>
          </a:xfrm>
        </p:grpSpPr>
        <p:sp>
          <p:nvSpPr>
            <p:cNvPr id="150" name="椭圆 11"/>
            <p:cNvSpPr/>
            <p:nvPr/>
          </p:nvSpPr>
          <p:spPr>
            <a:xfrm>
              <a:off x="1230317" y="1347616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1" name="MH_Other_9"/>
            <p:cNvSpPr/>
            <p:nvPr>
              <p:custDataLst>
                <p:tags r:id="rId1"/>
              </p:custDataLst>
            </p:nvPr>
          </p:nvSpPr>
          <p:spPr>
            <a:xfrm>
              <a:off x="1317475" y="1428351"/>
              <a:ext cx="774557" cy="77455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2011</a:t>
              </a:r>
              <a:endParaRPr lang="zh-CN" altLang="en-US" sz="28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>
            <a:grpSpLocks noChangeAspect="1"/>
          </p:cNvGrpSpPr>
          <p:nvPr/>
        </p:nvGrpSpPr>
        <p:grpSpPr>
          <a:xfrm>
            <a:off x="5319048" y="1138091"/>
            <a:ext cx="1233535" cy="1486363"/>
            <a:chOff x="1230317" y="1347616"/>
            <a:chExt cx="948873" cy="1143356"/>
          </a:xfrm>
        </p:grpSpPr>
        <p:sp>
          <p:nvSpPr>
            <p:cNvPr id="153" name="椭圆 11"/>
            <p:cNvSpPr/>
            <p:nvPr/>
          </p:nvSpPr>
          <p:spPr>
            <a:xfrm>
              <a:off x="1230317" y="1347616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4" name="MH_Other_9"/>
            <p:cNvSpPr/>
            <p:nvPr>
              <p:custDataLst>
                <p:tags r:id="rId2"/>
              </p:custDataLst>
            </p:nvPr>
          </p:nvSpPr>
          <p:spPr>
            <a:xfrm>
              <a:off x="1334047" y="1444924"/>
              <a:ext cx="741412" cy="74141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00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2014</a:t>
              </a:r>
              <a:endParaRPr lang="zh-CN" altLang="en-US" sz="26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5" name="组合 154"/>
          <p:cNvGrpSpPr>
            <a:grpSpLocks noChangeAspect="1"/>
          </p:cNvGrpSpPr>
          <p:nvPr/>
        </p:nvGrpSpPr>
        <p:grpSpPr>
          <a:xfrm>
            <a:off x="807394" y="1482328"/>
            <a:ext cx="968982" cy="1167586"/>
            <a:chOff x="1230317" y="1347616"/>
            <a:chExt cx="948873" cy="1143356"/>
          </a:xfrm>
        </p:grpSpPr>
        <p:sp>
          <p:nvSpPr>
            <p:cNvPr id="156" name="椭圆 11"/>
            <p:cNvSpPr/>
            <p:nvPr/>
          </p:nvSpPr>
          <p:spPr>
            <a:xfrm>
              <a:off x="1230317" y="1347616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57" name="MH_Other_9"/>
            <p:cNvSpPr/>
            <p:nvPr>
              <p:custDataLst>
                <p:tags r:id="rId3"/>
              </p:custDataLst>
            </p:nvPr>
          </p:nvSpPr>
          <p:spPr>
            <a:xfrm>
              <a:off x="1309349" y="1429659"/>
              <a:ext cx="788523" cy="7885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2010</a:t>
              </a:r>
              <a:endParaRPr lang="zh-CN" altLang="en-US" sz="22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8" name="组合 157"/>
          <p:cNvGrpSpPr>
            <a:grpSpLocks noChangeAspect="1"/>
          </p:cNvGrpSpPr>
          <p:nvPr/>
        </p:nvGrpSpPr>
        <p:grpSpPr>
          <a:xfrm>
            <a:off x="3889493" y="1955731"/>
            <a:ext cx="968982" cy="1167586"/>
            <a:chOff x="1230317" y="1347616"/>
            <a:chExt cx="948873" cy="1143356"/>
          </a:xfrm>
        </p:grpSpPr>
        <p:sp>
          <p:nvSpPr>
            <p:cNvPr id="159" name="椭圆 11"/>
            <p:cNvSpPr/>
            <p:nvPr/>
          </p:nvSpPr>
          <p:spPr>
            <a:xfrm>
              <a:off x="1230317" y="1347616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60" name="MH_Other_9"/>
            <p:cNvSpPr/>
            <p:nvPr>
              <p:custDataLst>
                <p:tags r:id="rId4"/>
              </p:custDataLst>
            </p:nvPr>
          </p:nvSpPr>
          <p:spPr>
            <a:xfrm>
              <a:off x="1351032" y="1446470"/>
              <a:ext cx="738321" cy="73832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2013</a:t>
              </a:r>
              <a:endParaRPr lang="zh-CN" altLang="en-US" sz="22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1" name="组合 160"/>
          <p:cNvGrpSpPr>
            <a:grpSpLocks noChangeAspect="1"/>
          </p:cNvGrpSpPr>
          <p:nvPr/>
        </p:nvGrpSpPr>
        <p:grpSpPr>
          <a:xfrm>
            <a:off x="7010217" y="1093093"/>
            <a:ext cx="968982" cy="1167586"/>
            <a:chOff x="1230317" y="1347616"/>
            <a:chExt cx="948873" cy="1143356"/>
          </a:xfrm>
        </p:grpSpPr>
        <p:sp>
          <p:nvSpPr>
            <p:cNvPr id="162" name="椭圆 11"/>
            <p:cNvSpPr/>
            <p:nvPr/>
          </p:nvSpPr>
          <p:spPr>
            <a:xfrm>
              <a:off x="1230317" y="1347616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22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63" name="MH_Other_9"/>
            <p:cNvSpPr/>
            <p:nvPr>
              <p:custDataLst>
                <p:tags r:id="rId5"/>
              </p:custDataLst>
            </p:nvPr>
          </p:nvSpPr>
          <p:spPr>
            <a:xfrm>
              <a:off x="1350657" y="1446095"/>
              <a:ext cx="739071" cy="73907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dirty="0" smtClean="0">
                  <a:latin typeface="Impact" panose="020B0806030902050204" pitchFamily="34" charset="0"/>
                  <a:ea typeface="微软雅黑" panose="020B0503020204020204" pitchFamily="34" charset="-122"/>
                </a:rPr>
                <a:t>2016</a:t>
              </a:r>
              <a:endParaRPr lang="zh-CN" altLang="en-US" sz="22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2000" b="1" dirty="0" smtClean="0">
                <a:latin typeface="+mn-lt"/>
                <a:ea typeface="+mn-ea"/>
                <a:cs typeface="+mn-ea"/>
                <a:sym typeface="+mn-lt"/>
              </a:rPr>
              <a:t>自有资源</a:t>
            </a:r>
            <a:endParaRPr lang="zh-CN" altLang="zh-CN" sz="2000" b="1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98032" y="1338423"/>
            <a:ext cx="1500402" cy="1881399"/>
            <a:chOff x="5745212" y="1419621"/>
            <a:chExt cx="1845204" cy="2223400"/>
          </a:xfrm>
        </p:grpSpPr>
        <p:sp>
          <p:nvSpPr>
            <p:cNvPr id="19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1"/>
            <p:cNvSpPr>
              <a:spLocks noChangeAspect="1"/>
            </p:cNvSpPr>
            <p:nvPr/>
          </p:nvSpPr>
          <p:spPr>
            <a:xfrm>
              <a:off x="5819585" y="1503090"/>
              <a:ext cx="1695997" cy="204211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08224" y="1338423"/>
            <a:ext cx="1500402" cy="1881399"/>
            <a:chOff x="5745212" y="1419621"/>
            <a:chExt cx="1845204" cy="2223400"/>
          </a:xfrm>
        </p:grpSpPr>
        <p:sp>
          <p:nvSpPr>
            <p:cNvPr id="22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11"/>
            <p:cNvSpPr/>
            <p:nvPr/>
          </p:nvSpPr>
          <p:spPr>
            <a:xfrm>
              <a:off x="5808327" y="1488846"/>
              <a:ext cx="1701763" cy="2069077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918404" y="1338423"/>
            <a:ext cx="1500402" cy="1881399"/>
            <a:chOff x="5745212" y="1419621"/>
            <a:chExt cx="1845204" cy="2223400"/>
          </a:xfrm>
        </p:grpSpPr>
        <p:sp>
          <p:nvSpPr>
            <p:cNvPr id="25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11"/>
            <p:cNvSpPr/>
            <p:nvPr/>
          </p:nvSpPr>
          <p:spPr>
            <a:xfrm>
              <a:off x="5829997" y="1483079"/>
              <a:ext cx="1701763" cy="204211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28614" y="1338423"/>
            <a:ext cx="1500402" cy="1881399"/>
            <a:chOff x="5745212" y="1419621"/>
            <a:chExt cx="1845204" cy="2223400"/>
          </a:xfrm>
        </p:grpSpPr>
        <p:sp>
          <p:nvSpPr>
            <p:cNvPr id="28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椭圆 11"/>
            <p:cNvSpPr/>
            <p:nvPr/>
          </p:nvSpPr>
          <p:spPr>
            <a:xfrm>
              <a:off x="5818738" y="1493084"/>
              <a:ext cx="1701763" cy="204211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38798" y="1338423"/>
            <a:ext cx="1500402" cy="1881399"/>
            <a:chOff x="5745212" y="1419621"/>
            <a:chExt cx="1845204" cy="2223400"/>
          </a:xfrm>
        </p:grpSpPr>
        <p:sp>
          <p:nvSpPr>
            <p:cNvPr id="31" name="椭圆 11"/>
            <p:cNvSpPr/>
            <p:nvPr/>
          </p:nvSpPr>
          <p:spPr>
            <a:xfrm>
              <a:off x="5745212" y="1419621"/>
              <a:ext cx="1845204" cy="2223400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椭圆 11"/>
            <p:cNvSpPr/>
            <p:nvPr/>
          </p:nvSpPr>
          <p:spPr>
            <a:xfrm>
              <a:off x="5809173" y="1483079"/>
              <a:ext cx="1701763" cy="204211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21253" y="3346296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资金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33621" y="3346296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子公司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45989" y="3346296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员工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8357" y="3346296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加盟商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0726" y="3346296"/>
            <a:ext cx="144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核心技术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753532" y="3750741"/>
            <a:ext cx="913138" cy="307777"/>
            <a:chOff x="4138204" y="1202146"/>
            <a:chExt cx="1056581" cy="365392"/>
          </a:xfrm>
        </p:grpSpPr>
        <p:sp>
          <p:nvSpPr>
            <p:cNvPr id="53" name="圆角矩形 52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38204" y="1202146"/>
              <a:ext cx="1056581" cy="36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2000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万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475523" y="3752263"/>
            <a:ext cx="910116" cy="303270"/>
            <a:chOff x="4139952" y="1203949"/>
            <a:chExt cx="1053084" cy="360040"/>
          </a:xfrm>
        </p:grpSpPr>
        <p:sp>
          <p:nvSpPr>
            <p:cNvPr id="58" name="圆角矩形 57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44244" y="1215315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5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个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196002" y="3736436"/>
            <a:ext cx="910116" cy="319096"/>
            <a:chOff x="4139952" y="1185160"/>
            <a:chExt cx="1053084" cy="378829"/>
          </a:xfrm>
        </p:grpSpPr>
        <p:sp>
          <p:nvSpPr>
            <p:cNvPr id="63" name="圆角矩形 62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79970" y="1185160"/>
              <a:ext cx="992642" cy="365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3000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人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16481" y="3752263"/>
            <a:ext cx="910116" cy="303270"/>
            <a:chOff x="4139952" y="1203949"/>
            <a:chExt cx="1053084" cy="360040"/>
          </a:xfrm>
        </p:grpSpPr>
        <p:sp>
          <p:nvSpPr>
            <p:cNvPr id="69" name="圆角矩形 68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34447" y="1215315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20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个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636960" y="3752263"/>
            <a:ext cx="910116" cy="303270"/>
            <a:chOff x="4139952" y="1203949"/>
            <a:chExt cx="1053084" cy="360040"/>
          </a:xfrm>
        </p:grpSpPr>
        <p:sp>
          <p:nvSpPr>
            <p:cNvPr id="75" name="圆角矩形 74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34447" y="1205263"/>
              <a:ext cx="864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tx1">
                    <a:lumMod val="90000"/>
                    <a:lumOff val="10000"/>
                  </a:schemeClr>
                </a:buClr>
              </a:pPr>
              <a:r>
                <a:rPr lang="en-US" altLang="zh-CN" sz="1400" b="1" dirty="0" smtClean="0">
                  <a:solidFill>
                    <a:schemeClr val="bg1"/>
                  </a:solidFill>
                </a:rPr>
                <a:t>12</a:t>
              </a:r>
              <a:r>
                <a:rPr lang="zh-CN" altLang="en-US" sz="1400" b="1" dirty="0" smtClean="0">
                  <a:solidFill>
                    <a:schemeClr val="bg1"/>
                  </a:solidFill>
                </a:rPr>
                <a:t>个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2000" b="1" dirty="0"/>
              <a:t>销售</a:t>
            </a:r>
            <a:r>
              <a:rPr lang="zh-CN" altLang="en-US" sz="2000" b="1" dirty="0" smtClean="0"/>
              <a:t>网络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544860" y="804334"/>
            <a:ext cx="4891236" cy="3783642"/>
            <a:chOff x="179512" y="1273101"/>
            <a:chExt cx="5107260" cy="3458890"/>
          </a:xfrm>
        </p:grpSpPr>
        <p:sp>
          <p:nvSpPr>
            <p:cNvPr id="32" name="Freeform 5"/>
            <p:cNvSpPr/>
            <p:nvPr/>
          </p:nvSpPr>
          <p:spPr bwMode="invGray">
            <a:xfrm>
              <a:off x="3156428" y="4532354"/>
              <a:ext cx="280866" cy="19963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invGray">
            <a:xfrm>
              <a:off x="3184251" y="4594040"/>
              <a:ext cx="601478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海南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7"/>
            <p:cNvSpPr/>
            <p:nvPr/>
          </p:nvSpPr>
          <p:spPr bwMode="invGray">
            <a:xfrm>
              <a:off x="4165957" y="1273101"/>
              <a:ext cx="1120815" cy="865845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8"/>
            <p:cNvSpPr/>
            <p:nvPr/>
          </p:nvSpPr>
          <p:spPr bwMode="invGray">
            <a:xfrm>
              <a:off x="4278569" y="1939308"/>
              <a:ext cx="841273" cy="499094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9"/>
            <p:cNvSpPr/>
            <p:nvPr/>
          </p:nvSpPr>
          <p:spPr bwMode="gray">
            <a:xfrm>
              <a:off x="4101040" y="2216332"/>
              <a:ext cx="600153" cy="490122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0"/>
            <p:cNvSpPr/>
            <p:nvPr/>
          </p:nvSpPr>
          <p:spPr bwMode="gray">
            <a:xfrm>
              <a:off x="3643971" y="2327367"/>
              <a:ext cx="560408" cy="66732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8" name="Freeform 11"/>
            <p:cNvSpPr/>
            <p:nvPr/>
          </p:nvSpPr>
          <p:spPr bwMode="gray">
            <a:xfrm>
              <a:off x="3806925" y="2496722"/>
              <a:ext cx="180178" cy="159261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9" name="Freeform 12"/>
            <p:cNvSpPr/>
            <p:nvPr/>
          </p:nvSpPr>
          <p:spPr bwMode="gray">
            <a:xfrm>
              <a:off x="3922187" y="2575232"/>
              <a:ext cx="141758" cy="150289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6" name="Freeform 13"/>
            <p:cNvSpPr/>
            <p:nvPr/>
          </p:nvSpPr>
          <p:spPr bwMode="gray">
            <a:xfrm>
              <a:off x="3922187" y="2585326"/>
              <a:ext cx="88765" cy="50470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63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1" name="Freeform 14"/>
            <p:cNvSpPr/>
            <p:nvPr/>
          </p:nvSpPr>
          <p:spPr bwMode="gray">
            <a:xfrm>
              <a:off x="3795001" y="2764776"/>
              <a:ext cx="690243" cy="360020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5"/>
            <p:cNvSpPr/>
            <p:nvPr/>
          </p:nvSpPr>
          <p:spPr bwMode="gray">
            <a:xfrm>
              <a:off x="3936759" y="3053016"/>
              <a:ext cx="572331" cy="39815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3" name="Freeform 16"/>
            <p:cNvSpPr/>
            <p:nvPr/>
          </p:nvSpPr>
          <p:spPr bwMode="invGray">
            <a:xfrm>
              <a:off x="4394553" y="3341139"/>
              <a:ext cx="142917" cy="15023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  <a:gd name="connsiteX0" fmla="*/ 3692 w 9846"/>
                <a:gd name="connsiteY0" fmla="*/ 0 h 20794"/>
                <a:gd name="connsiteX1" fmla="*/ 0 w 9846"/>
                <a:gd name="connsiteY1" fmla="*/ 7018 h 20794"/>
                <a:gd name="connsiteX2" fmla="*/ 3692 w 9846"/>
                <a:gd name="connsiteY2" fmla="*/ 9825 h 20794"/>
                <a:gd name="connsiteX3" fmla="*/ 4661 w 9846"/>
                <a:gd name="connsiteY3" fmla="*/ 20794 h 20794"/>
                <a:gd name="connsiteX4" fmla="*/ 9846 w 9846"/>
                <a:gd name="connsiteY4" fmla="*/ 7018 h 20794"/>
                <a:gd name="connsiteX5" fmla="*/ 9846 w 9846"/>
                <a:gd name="connsiteY5" fmla="*/ 4211 h 20794"/>
                <a:gd name="connsiteX6" fmla="*/ 3692 w 9846"/>
                <a:gd name="connsiteY6" fmla="*/ 0 h 20794"/>
                <a:gd name="connsiteX0-1" fmla="*/ 3750 w 10000"/>
                <a:gd name="connsiteY0-2" fmla="*/ 0 h 10000"/>
                <a:gd name="connsiteX1-3" fmla="*/ 0 w 10000"/>
                <a:gd name="connsiteY1-4" fmla="*/ 3375 h 10000"/>
                <a:gd name="connsiteX2-5" fmla="*/ 129 w 10000"/>
                <a:gd name="connsiteY2-6" fmla="*/ 9575 h 10000"/>
                <a:gd name="connsiteX3-7" fmla="*/ 4734 w 10000"/>
                <a:gd name="connsiteY3-8" fmla="*/ 10000 h 10000"/>
                <a:gd name="connsiteX4-9" fmla="*/ 10000 w 10000"/>
                <a:gd name="connsiteY4-10" fmla="*/ 3375 h 10000"/>
                <a:gd name="connsiteX5-11" fmla="*/ 10000 w 10000"/>
                <a:gd name="connsiteY5-12" fmla="*/ 2025 h 10000"/>
                <a:gd name="connsiteX6-13" fmla="*/ 3750 w 10000"/>
                <a:gd name="connsiteY6-14" fmla="*/ 0 h 10000"/>
                <a:gd name="connsiteX0-15" fmla="*/ 7371 w 13621"/>
                <a:gd name="connsiteY0-16" fmla="*/ 0 h 10000"/>
                <a:gd name="connsiteX1-17" fmla="*/ 0 w 13621"/>
                <a:gd name="connsiteY1-18" fmla="*/ 9531 h 10000"/>
                <a:gd name="connsiteX2-19" fmla="*/ 3750 w 13621"/>
                <a:gd name="connsiteY2-20" fmla="*/ 9575 h 10000"/>
                <a:gd name="connsiteX3-21" fmla="*/ 8355 w 13621"/>
                <a:gd name="connsiteY3-22" fmla="*/ 10000 h 10000"/>
                <a:gd name="connsiteX4-23" fmla="*/ 13621 w 13621"/>
                <a:gd name="connsiteY4-24" fmla="*/ 3375 h 10000"/>
                <a:gd name="connsiteX5-25" fmla="*/ 13621 w 13621"/>
                <a:gd name="connsiteY5-26" fmla="*/ 2025 h 10000"/>
                <a:gd name="connsiteX6-27" fmla="*/ 7371 w 13621"/>
                <a:gd name="connsiteY6-28" fmla="*/ 0 h 10000"/>
                <a:gd name="connsiteX0-29" fmla="*/ 7371 w 13621"/>
                <a:gd name="connsiteY0-30" fmla="*/ 560 h 10560"/>
                <a:gd name="connsiteX1-31" fmla="*/ 0 w 13621"/>
                <a:gd name="connsiteY1-32" fmla="*/ 10091 h 10560"/>
                <a:gd name="connsiteX2-33" fmla="*/ 3750 w 13621"/>
                <a:gd name="connsiteY2-34" fmla="*/ 10135 h 10560"/>
                <a:gd name="connsiteX3-35" fmla="*/ 8355 w 13621"/>
                <a:gd name="connsiteY3-36" fmla="*/ 10560 h 10560"/>
                <a:gd name="connsiteX4-37" fmla="*/ 13621 w 13621"/>
                <a:gd name="connsiteY4-38" fmla="*/ 3935 h 10560"/>
                <a:gd name="connsiteX5-39" fmla="*/ 13621 w 13621"/>
                <a:gd name="connsiteY5-40" fmla="*/ 2585 h 10560"/>
                <a:gd name="connsiteX6-41" fmla="*/ 1336 w 13621"/>
                <a:gd name="connsiteY6-42" fmla="*/ 0 h 10560"/>
                <a:gd name="connsiteX0-43" fmla="*/ 7371 w 13621"/>
                <a:gd name="connsiteY0-44" fmla="*/ 560 h 10560"/>
                <a:gd name="connsiteX1-45" fmla="*/ 0 w 13621"/>
                <a:gd name="connsiteY1-46" fmla="*/ 10091 h 10560"/>
                <a:gd name="connsiteX2-47" fmla="*/ 3750 w 13621"/>
                <a:gd name="connsiteY2-48" fmla="*/ 10135 h 10560"/>
                <a:gd name="connsiteX3-49" fmla="*/ 8355 w 13621"/>
                <a:gd name="connsiteY3-50" fmla="*/ 10560 h 10560"/>
                <a:gd name="connsiteX4-51" fmla="*/ 13621 w 13621"/>
                <a:gd name="connsiteY4-52" fmla="*/ 3935 h 10560"/>
                <a:gd name="connsiteX5-53" fmla="*/ 10905 w 13621"/>
                <a:gd name="connsiteY5-54" fmla="*/ 533 h 10560"/>
                <a:gd name="connsiteX6-55" fmla="*/ 1336 w 13621"/>
                <a:gd name="connsiteY6-56" fmla="*/ 0 h 10560"/>
                <a:gd name="connsiteX0-57" fmla="*/ 7371 w 13621"/>
                <a:gd name="connsiteY0-58" fmla="*/ 560 h 10560"/>
                <a:gd name="connsiteX1-59" fmla="*/ 3225 w 13621"/>
                <a:gd name="connsiteY1-60" fmla="*/ 4032 h 10560"/>
                <a:gd name="connsiteX2-61" fmla="*/ 0 w 13621"/>
                <a:gd name="connsiteY2-62" fmla="*/ 10091 h 10560"/>
                <a:gd name="connsiteX3-63" fmla="*/ 3750 w 13621"/>
                <a:gd name="connsiteY3-64" fmla="*/ 10135 h 10560"/>
                <a:gd name="connsiteX4-65" fmla="*/ 8355 w 13621"/>
                <a:gd name="connsiteY4-66" fmla="*/ 10560 h 10560"/>
                <a:gd name="connsiteX5-67" fmla="*/ 13621 w 13621"/>
                <a:gd name="connsiteY5-68" fmla="*/ 3935 h 10560"/>
                <a:gd name="connsiteX6-69" fmla="*/ 10905 w 13621"/>
                <a:gd name="connsiteY6-70" fmla="*/ 533 h 10560"/>
                <a:gd name="connsiteX7" fmla="*/ 1336 w 13621"/>
                <a:gd name="connsiteY7" fmla="*/ 0 h 10560"/>
                <a:gd name="connsiteX0-71" fmla="*/ 5259 w 13621"/>
                <a:gd name="connsiteY0-72" fmla="*/ 2425 h 10560"/>
                <a:gd name="connsiteX1-73" fmla="*/ 3225 w 13621"/>
                <a:gd name="connsiteY1-74" fmla="*/ 4032 h 10560"/>
                <a:gd name="connsiteX2-75" fmla="*/ 0 w 13621"/>
                <a:gd name="connsiteY2-76" fmla="*/ 10091 h 10560"/>
                <a:gd name="connsiteX3-77" fmla="*/ 3750 w 13621"/>
                <a:gd name="connsiteY3-78" fmla="*/ 10135 h 10560"/>
                <a:gd name="connsiteX4-79" fmla="*/ 8355 w 13621"/>
                <a:gd name="connsiteY4-80" fmla="*/ 10560 h 10560"/>
                <a:gd name="connsiteX5-81" fmla="*/ 13621 w 13621"/>
                <a:gd name="connsiteY5-82" fmla="*/ 3935 h 10560"/>
                <a:gd name="connsiteX6-83" fmla="*/ 10905 w 13621"/>
                <a:gd name="connsiteY6-84" fmla="*/ 533 h 10560"/>
                <a:gd name="connsiteX7-85" fmla="*/ 1336 w 13621"/>
                <a:gd name="connsiteY7-86" fmla="*/ 0 h 10560"/>
                <a:gd name="connsiteX0-87" fmla="*/ 5259 w 13621"/>
                <a:gd name="connsiteY0-88" fmla="*/ 2425 h 10560"/>
                <a:gd name="connsiteX1-89" fmla="*/ 4734 w 13621"/>
                <a:gd name="connsiteY1-90" fmla="*/ 6830 h 10560"/>
                <a:gd name="connsiteX2-91" fmla="*/ 0 w 13621"/>
                <a:gd name="connsiteY2-92" fmla="*/ 10091 h 10560"/>
                <a:gd name="connsiteX3-93" fmla="*/ 3750 w 13621"/>
                <a:gd name="connsiteY3-94" fmla="*/ 10135 h 10560"/>
                <a:gd name="connsiteX4-95" fmla="*/ 8355 w 13621"/>
                <a:gd name="connsiteY4-96" fmla="*/ 10560 h 10560"/>
                <a:gd name="connsiteX5-97" fmla="*/ 13621 w 13621"/>
                <a:gd name="connsiteY5-98" fmla="*/ 3935 h 10560"/>
                <a:gd name="connsiteX6-99" fmla="*/ 10905 w 13621"/>
                <a:gd name="connsiteY6-100" fmla="*/ 533 h 10560"/>
                <a:gd name="connsiteX7-101" fmla="*/ 1336 w 13621"/>
                <a:gd name="connsiteY7-102" fmla="*/ 0 h 10560"/>
                <a:gd name="connsiteX0-103" fmla="*/ 5259 w 13621"/>
                <a:gd name="connsiteY0-104" fmla="*/ 2425 h 10560"/>
                <a:gd name="connsiteX1-105" fmla="*/ 4131 w 13621"/>
                <a:gd name="connsiteY1-106" fmla="*/ 2539 h 10560"/>
                <a:gd name="connsiteX2-107" fmla="*/ 4734 w 13621"/>
                <a:gd name="connsiteY2-108" fmla="*/ 6830 h 10560"/>
                <a:gd name="connsiteX3-109" fmla="*/ 0 w 13621"/>
                <a:gd name="connsiteY3-110" fmla="*/ 10091 h 10560"/>
                <a:gd name="connsiteX4-111" fmla="*/ 3750 w 13621"/>
                <a:gd name="connsiteY4-112" fmla="*/ 10135 h 10560"/>
                <a:gd name="connsiteX5-113" fmla="*/ 8355 w 13621"/>
                <a:gd name="connsiteY5-114" fmla="*/ 10560 h 10560"/>
                <a:gd name="connsiteX6-115" fmla="*/ 13621 w 13621"/>
                <a:gd name="connsiteY6-116" fmla="*/ 3935 h 10560"/>
                <a:gd name="connsiteX7-117" fmla="*/ 10905 w 13621"/>
                <a:gd name="connsiteY7-118" fmla="*/ 533 h 10560"/>
                <a:gd name="connsiteX8" fmla="*/ 1336 w 13621"/>
                <a:gd name="connsiteY8" fmla="*/ 0 h 10560"/>
                <a:gd name="connsiteX0-119" fmla="*/ 5259 w 11509"/>
                <a:gd name="connsiteY0-120" fmla="*/ 2425 h 10560"/>
                <a:gd name="connsiteX1-121" fmla="*/ 4131 w 11509"/>
                <a:gd name="connsiteY1-122" fmla="*/ 2539 h 10560"/>
                <a:gd name="connsiteX2-123" fmla="*/ 4734 w 11509"/>
                <a:gd name="connsiteY2-124" fmla="*/ 6830 h 10560"/>
                <a:gd name="connsiteX3-125" fmla="*/ 0 w 11509"/>
                <a:gd name="connsiteY3-126" fmla="*/ 10091 h 10560"/>
                <a:gd name="connsiteX4-127" fmla="*/ 3750 w 11509"/>
                <a:gd name="connsiteY4-128" fmla="*/ 10135 h 10560"/>
                <a:gd name="connsiteX5-129" fmla="*/ 8355 w 11509"/>
                <a:gd name="connsiteY5-130" fmla="*/ 10560 h 10560"/>
                <a:gd name="connsiteX6-131" fmla="*/ 11509 w 11509"/>
                <a:gd name="connsiteY6-132" fmla="*/ 5987 h 10560"/>
                <a:gd name="connsiteX7-133" fmla="*/ 10905 w 11509"/>
                <a:gd name="connsiteY7-134" fmla="*/ 533 h 10560"/>
                <a:gd name="connsiteX8-135" fmla="*/ 1336 w 11509"/>
                <a:gd name="connsiteY8-136" fmla="*/ 0 h 10560"/>
                <a:gd name="connsiteX0-137" fmla="*/ 5259 w 11509"/>
                <a:gd name="connsiteY0-138" fmla="*/ 2425 h 10560"/>
                <a:gd name="connsiteX1-139" fmla="*/ 4131 w 11509"/>
                <a:gd name="connsiteY1-140" fmla="*/ 2539 h 10560"/>
                <a:gd name="connsiteX2-141" fmla="*/ 4734 w 11509"/>
                <a:gd name="connsiteY2-142" fmla="*/ 6830 h 10560"/>
                <a:gd name="connsiteX3-143" fmla="*/ 0 w 11509"/>
                <a:gd name="connsiteY3-144" fmla="*/ 10091 h 10560"/>
                <a:gd name="connsiteX4-145" fmla="*/ 3750 w 11509"/>
                <a:gd name="connsiteY4-146" fmla="*/ 10135 h 10560"/>
                <a:gd name="connsiteX5-147" fmla="*/ 8355 w 11509"/>
                <a:gd name="connsiteY5-148" fmla="*/ 10560 h 10560"/>
                <a:gd name="connsiteX6-149" fmla="*/ 11509 w 11509"/>
                <a:gd name="connsiteY6-150" fmla="*/ 5987 h 10560"/>
                <a:gd name="connsiteX7-151" fmla="*/ 9094 w 11509"/>
                <a:gd name="connsiteY7-152" fmla="*/ 2212 h 10560"/>
                <a:gd name="connsiteX8-153" fmla="*/ 1336 w 11509"/>
                <a:gd name="connsiteY8-154" fmla="*/ 0 h 10560"/>
                <a:gd name="connsiteX0-155" fmla="*/ 5259 w 14225"/>
                <a:gd name="connsiteY0-156" fmla="*/ 2425 h 10560"/>
                <a:gd name="connsiteX1-157" fmla="*/ 4131 w 14225"/>
                <a:gd name="connsiteY1-158" fmla="*/ 2539 h 10560"/>
                <a:gd name="connsiteX2-159" fmla="*/ 4734 w 14225"/>
                <a:gd name="connsiteY2-160" fmla="*/ 6830 h 10560"/>
                <a:gd name="connsiteX3-161" fmla="*/ 0 w 14225"/>
                <a:gd name="connsiteY3-162" fmla="*/ 10091 h 10560"/>
                <a:gd name="connsiteX4-163" fmla="*/ 3750 w 14225"/>
                <a:gd name="connsiteY4-164" fmla="*/ 10135 h 10560"/>
                <a:gd name="connsiteX5-165" fmla="*/ 8355 w 14225"/>
                <a:gd name="connsiteY5-166" fmla="*/ 10560 h 10560"/>
                <a:gd name="connsiteX6-167" fmla="*/ 14225 w 14225"/>
                <a:gd name="connsiteY6-168" fmla="*/ 5800 h 10560"/>
                <a:gd name="connsiteX7-169" fmla="*/ 9094 w 14225"/>
                <a:gd name="connsiteY7-170" fmla="*/ 2212 h 10560"/>
                <a:gd name="connsiteX8-171" fmla="*/ 1336 w 14225"/>
                <a:gd name="connsiteY8-172" fmla="*/ 0 h 10560"/>
                <a:gd name="connsiteX0-173" fmla="*/ 5259 w 14229"/>
                <a:gd name="connsiteY0-174" fmla="*/ 2425 h 10560"/>
                <a:gd name="connsiteX1-175" fmla="*/ 4131 w 14229"/>
                <a:gd name="connsiteY1-176" fmla="*/ 2539 h 10560"/>
                <a:gd name="connsiteX2-177" fmla="*/ 4734 w 14229"/>
                <a:gd name="connsiteY2-178" fmla="*/ 6830 h 10560"/>
                <a:gd name="connsiteX3-179" fmla="*/ 0 w 14229"/>
                <a:gd name="connsiteY3-180" fmla="*/ 10091 h 10560"/>
                <a:gd name="connsiteX4-181" fmla="*/ 3750 w 14229"/>
                <a:gd name="connsiteY4-182" fmla="*/ 10135 h 10560"/>
                <a:gd name="connsiteX5-183" fmla="*/ 8355 w 14229"/>
                <a:gd name="connsiteY5-184" fmla="*/ 10560 h 10560"/>
                <a:gd name="connsiteX6-185" fmla="*/ 14225 w 14229"/>
                <a:gd name="connsiteY6-186" fmla="*/ 5800 h 10560"/>
                <a:gd name="connsiteX7-187" fmla="*/ 9562 w 14229"/>
                <a:gd name="connsiteY7-188" fmla="*/ 861 h 10560"/>
                <a:gd name="connsiteX8-189" fmla="*/ 9094 w 14229"/>
                <a:gd name="connsiteY8-190" fmla="*/ 2212 h 10560"/>
                <a:gd name="connsiteX9" fmla="*/ 1336 w 14229"/>
                <a:gd name="connsiteY9" fmla="*/ 0 h 10560"/>
                <a:gd name="connsiteX0-191" fmla="*/ 5259 w 14229"/>
                <a:gd name="connsiteY0-192" fmla="*/ 2425 h 10560"/>
                <a:gd name="connsiteX1-193" fmla="*/ 4131 w 14229"/>
                <a:gd name="connsiteY1-194" fmla="*/ 2539 h 10560"/>
                <a:gd name="connsiteX2-195" fmla="*/ 4734 w 14229"/>
                <a:gd name="connsiteY2-196" fmla="*/ 6830 h 10560"/>
                <a:gd name="connsiteX3-197" fmla="*/ 0 w 14229"/>
                <a:gd name="connsiteY3-198" fmla="*/ 10091 h 10560"/>
                <a:gd name="connsiteX4-199" fmla="*/ 3750 w 14229"/>
                <a:gd name="connsiteY4-200" fmla="*/ 10135 h 10560"/>
                <a:gd name="connsiteX5-201" fmla="*/ 8355 w 14229"/>
                <a:gd name="connsiteY5-202" fmla="*/ 10560 h 10560"/>
                <a:gd name="connsiteX6-203" fmla="*/ 14225 w 14229"/>
                <a:gd name="connsiteY6-204" fmla="*/ 5800 h 10560"/>
                <a:gd name="connsiteX7-205" fmla="*/ 9562 w 14229"/>
                <a:gd name="connsiteY7-206" fmla="*/ 861 h 10560"/>
                <a:gd name="connsiteX8-207" fmla="*/ 7887 w 14229"/>
                <a:gd name="connsiteY8-208" fmla="*/ 533 h 10560"/>
                <a:gd name="connsiteX9-209" fmla="*/ 1336 w 14229"/>
                <a:gd name="connsiteY9-210" fmla="*/ 0 h 10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35" y="connsiteY8-136"/>
                </a:cxn>
                <a:cxn ang="0">
                  <a:pos x="connsiteX9-209" y="connsiteY9-210"/>
                </a:cxn>
              </a:cxnLst>
              <a:rect l="l" t="t" r="r" b="b"/>
              <a:pathLst>
                <a:path w="14229" h="10560">
                  <a:moveTo>
                    <a:pt x="5259" y="2425"/>
                  </a:moveTo>
                  <a:cubicBezTo>
                    <a:pt x="5222" y="2537"/>
                    <a:pt x="4218" y="1805"/>
                    <a:pt x="4131" y="2539"/>
                  </a:cubicBezTo>
                  <a:cubicBezTo>
                    <a:pt x="4044" y="3273"/>
                    <a:pt x="5573" y="5665"/>
                    <a:pt x="4734" y="6830"/>
                  </a:cubicBezTo>
                  <a:lnTo>
                    <a:pt x="0" y="10091"/>
                  </a:lnTo>
                  <a:lnTo>
                    <a:pt x="3750" y="10135"/>
                  </a:lnTo>
                  <a:cubicBezTo>
                    <a:pt x="4078" y="10152"/>
                    <a:pt x="8027" y="10543"/>
                    <a:pt x="8355" y="10560"/>
                  </a:cubicBezTo>
                  <a:lnTo>
                    <a:pt x="14225" y="5800"/>
                  </a:lnTo>
                  <a:cubicBezTo>
                    <a:pt x="14376" y="4557"/>
                    <a:pt x="10417" y="1459"/>
                    <a:pt x="9562" y="861"/>
                  </a:cubicBezTo>
                  <a:cubicBezTo>
                    <a:pt x="8707" y="263"/>
                    <a:pt x="9208" y="1049"/>
                    <a:pt x="7887" y="533"/>
                  </a:cubicBezTo>
                  <a:lnTo>
                    <a:pt x="1336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4" name="Freeform 17"/>
            <p:cNvSpPr/>
            <p:nvPr/>
          </p:nvSpPr>
          <p:spPr bwMode="gray">
            <a:xfrm>
              <a:off x="4152708" y="3419767"/>
              <a:ext cx="381554" cy="368992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8"/>
            <p:cNvSpPr/>
            <p:nvPr/>
          </p:nvSpPr>
          <p:spPr bwMode="gray">
            <a:xfrm>
              <a:off x="3960607" y="3709129"/>
              <a:ext cx="434548" cy="458717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9"/>
            <p:cNvSpPr/>
            <p:nvPr/>
          </p:nvSpPr>
          <p:spPr bwMode="gray">
            <a:xfrm>
              <a:off x="3298186" y="3997371"/>
              <a:ext cx="804178" cy="477784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0"/>
            <p:cNvSpPr/>
            <p:nvPr/>
          </p:nvSpPr>
          <p:spPr bwMode="gray">
            <a:xfrm>
              <a:off x="2762951" y="3907645"/>
              <a:ext cx="792255" cy="477784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1"/>
            <p:cNvSpPr/>
            <p:nvPr/>
          </p:nvSpPr>
          <p:spPr bwMode="invGray">
            <a:xfrm>
              <a:off x="2687434" y="3639592"/>
              <a:ext cx="588229" cy="439651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22"/>
            <p:cNvSpPr/>
            <p:nvPr/>
          </p:nvSpPr>
          <p:spPr bwMode="invGray">
            <a:xfrm>
              <a:off x="2023689" y="3609310"/>
              <a:ext cx="906191" cy="7660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3"/>
            <p:cNvSpPr/>
            <p:nvPr/>
          </p:nvSpPr>
          <p:spPr bwMode="invGray">
            <a:xfrm>
              <a:off x="331869" y="2723278"/>
              <a:ext cx="1926318" cy="975757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4"/>
            <p:cNvSpPr/>
            <p:nvPr/>
          </p:nvSpPr>
          <p:spPr bwMode="gray">
            <a:xfrm>
              <a:off x="2141600" y="3122552"/>
              <a:ext cx="1209580" cy="786214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5"/>
            <p:cNvSpPr/>
            <p:nvPr/>
          </p:nvSpPr>
          <p:spPr bwMode="invGray">
            <a:xfrm>
              <a:off x="1440759" y="2575231"/>
              <a:ext cx="1249325" cy="767147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"/>
            <p:cNvSpPr/>
            <p:nvPr/>
          </p:nvSpPr>
          <p:spPr bwMode="gray">
            <a:xfrm>
              <a:off x="3706238" y="3548745"/>
              <a:ext cx="486216" cy="530498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7"/>
            <p:cNvSpPr/>
            <p:nvPr/>
          </p:nvSpPr>
          <p:spPr bwMode="gray">
            <a:xfrm>
              <a:off x="3221345" y="3548745"/>
              <a:ext cx="561732" cy="520404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8"/>
            <p:cNvSpPr/>
            <p:nvPr/>
          </p:nvSpPr>
          <p:spPr bwMode="gray">
            <a:xfrm>
              <a:off x="3172327" y="3252653"/>
              <a:ext cx="777681" cy="397032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9"/>
            <p:cNvSpPr/>
            <p:nvPr/>
          </p:nvSpPr>
          <p:spPr bwMode="gray">
            <a:xfrm>
              <a:off x="3795002" y="3112459"/>
              <a:ext cx="484891" cy="47890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30"/>
            <p:cNvSpPr/>
            <p:nvPr/>
          </p:nvSpPr>
          <p:spPr bwMode="gray">
            <a:xfrm>
              <a:off x="3363103" y="2963292"/>
              <a:ext cx="600154" cy="447503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31"/>
            <p:cNvSpPr/>
            <p:nvPr/>
          </p:nvSpPr>
          <p:spPr bwMode="invGray">
            <a:xfrm>
              <a:off x="3351181" y="2556165"/>
              <a:ext cx="396127" cy="568630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2"/>
            <p:cNvSpPr/>
            <p:nvPr/>
          </p:nvSpPr>
          <p:spPr bwMode="gray">
            <a:xfrm>
              <a:off x="2929882" y="2654863"/>
              <a:ext cx="511389" cy="755931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33"/>
            <p:cNvSpPr/>
            <p:nvPr/>
          </p:nvSpPr>
          <p:spPr bwMode="invGray">
            <a:xfrm>
              <a:off x="2834491" y="2664957"/>
              <a:ext cx="279541" cy="38918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34"/>
            <p:cNvSpPr/>
            <p:nvPr/>
          </p:nvSpPr>
          <p:spPr bwMode="invGray">
            <a:xfrm>
              <a:off x="1834237" y="2278018"/>
              <a:ext cx="1364586" cy="1044173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5"/>
            <p:cNvSpPr/>
            <p:nvPr/>
          </p:nvSpPr>
          <p:spPr bwMode="invGray">
            <a:xfrm>
              <a:off x="2267460" y="1313478"/>
              <a:ext cx="2266802" cy="1542144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6"/>
            <p:cNvSpPr/>
            <p:nvPr/>
          </p:nvSpPr>
          <p:spPr bwMode="invGray">
            <a:xfrm>
              <a:off x="179512" y="1572557"/>
              <a:ext cx="2025682" cy="128306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7"/>
            <p:cNvSpPr/>
            <p:nvPr/>
          </p:nvSpPr>
          <p:spPr bwMode="invGray">
            <a:xfrm>
              <a:off x="4395155" y="3927833"/>
              <a:ext cx="202700" cy="320767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38"/>
            <p:cNvSpPr>
              <a:spLocks noChangeArrowheads="1"/>
            </p:cNvSpPr>
            <p:nvPr/>
          </p:nvSpPr>
          <p:spPr bwMode="white">
            <a:xfrm>
              <a:off x="4659029" y="1774857"/>
              <a:ext cx="338023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黑龙江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Rectangle 39"/>
            <p:cNvSpPr>
              <a:spLocks noChangeArrowheads="1"/>
            </p:cNvSpPr>
            <p:nvPr/>
          </p:nvSpPr>
          <p:spPr bwMode="white">
            <a:xfrm>
              <a:off x="4586805" y="2107541"/>
              <a:ext cx="21552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吉林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Rectangle 40"/>
            <p:cNvSpPr>
              <a:spLocks noChangeArrowheads="1"/>
            </p:cNvSpPr>
            <p:nvPr/>
          </p:nvSpPr>
          <p:spPr bwMode="white">
            <a:xfrm>
              <a:off x="4299393" y="2331854"/>
              <a:ext cx="288236" cy="1334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辽宁</a:t>
              </a:r>
              <a:endPara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invGray">
            <a:xfrm>
              <a:off x="3698484" y="2731129"/>
              <a:ext cx="24903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河北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Rectangle 42"/>
            <p:cNvSpPr>
              <a:spLocks noChangeArrowheads="1"/>
            </p:cNvSpPr>
            <p:nvPr/>
          </p:nvSpPr>
          <p:spPr bwMode="invGray">
            <a:xfrm>
              <a:off x="3970177" y="2903849"/>
              <a:ext cx="238890" cy="1289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山东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Rectangle 43"/>
            <p:cNvSpPr>
              <a:spLocks noChangeArrowheads="1"/>
            </p:cNvSpPr>
            <p:nvPr/>
          </p:nvSpPr>
          <p:spPr bwMode="white">
            <a:xfrm>
              <a:off x="4071304" y="3848202"/>
              <a:ext cx="242299" cy="1379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福建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Rectangle 44"/>
            <p:cNvSpPr>
              <a:spLocks noChangeArrowheads="1"/>
            </p:cNvSpPr>
            <p:nvPr/>
          </p:nvSpPr>
          <p:spPr bwMode="invGray">
            <a:xfrm>
              <a:off x="3834331" y="3656415"/>
              <a:ext cx="281459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江西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Rectangle 45"/>
            <p:cNvSpPr>
              <a:spLocks noChangeArrowheads="1"/>
            </p:cNvSpPr>
            <p:nvPr/>
          </p:nvSpPr>
          <p:spPr bwMode="white">
            <a:xfrm>
              <a:off x="3970177" y="3353595"/>
              <a:ext cx="240668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安徽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Rectangle 46"/>
            <p:cNvSpPr>
              <a:spLocks noChangeArrowheads="1"/>
            </p:cNvSpPr>
            <p:nvPr/>
          </p:nvSpPr>
          <p:spPr bwMode="invGray">
            <a:xfrm>
              <a:off x="3498890" y="3429861"/>
              <a:ext cx="23319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湖北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Rectangle 47"/>
            <p:cNvSpPr>
              <a:spLocks noChangeArrowheads="1"/>
            </p:cNvSpPr>
            <p:nvPr/>
          </p:nvSpPr>
          <p:spPr bwMode="invGray">
            <a:xfrm>
              <a:off x="3373868" y="3697719"/>
              <a:ext cx="278943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湖南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Rectangle 48"/>
            <p:cNvSpPr>
              <a:spLocks noChangeArrowheads="1"/>
            </p:cNvSpPr>
            <p:nvPr/>
          </p:nvSpPr>
          <p:spPr bwMode="invGray">
            <a:xfrm>
              <a:off x="3637092" y="4097257"/>
              <a:ext cx="235902" cy="829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广东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0" name="Rectangle 49"/>
            <p:cNvSpPr>
              <a:spLocks noChangeArrowheads="1"/>
            </p:cNvSpPr>
            <p:nvPr/>
          </p:nvSpPr>
          <p:spPr bwMode="white">
            <a:xfrm>
              <a:off x="3155099" y="4104039"/>
              <a:ext cx="220566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广西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Rectangle 50"/>
            <p:cNvSpPr>
              <a:spLocks noChangeArrowheads="1"/>
            </p:cNvSpPr>
            <p:nvPr/>
          </p:nvSpPr>
          <p:spPr bwMode="invGray">
            <a:xfrm>
              <a:off x="4547597" y="3391382"/>
              <a:ext cx="261685" cy="979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上海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Rectangle 51"/>
            <p:cNvSpPr>
              <a:spLocks noChangeArrowheads="1"/>
            </p:cNvSpPr>
            <p:nvPr/>
          </p:nvSpPr>
          <p:spPr bwMode="white">
            <a:xfrm>
              <a:off x="3549588" y="3144985"/>
              <a:ext cx="213552" cy="102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河南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invGray">
            <a:xfrm>
              <a:off x="3439463" y="2888148"/>
              <a:ext cx="261065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山西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Rectangle 53"/>
            <p:cNvSpPr>
              <a:spLocks noChangeArrowheads="1"/>
            </p:cNvSpPr>
            <p:nvPr/>
          </p:nvSpPr>
          <p:spPr bwMode="invGray">
            <a:xfrm>
              <a:off x="3122976" y="2422603"/>
              <a:ext cx="318294" cy="1539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内蒙古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Rectangle 54"/>
            <p:cNvSpPr>
              <a:spLocks noChangeArrowheads="1"/>
            </p:cNvSpPr>
            <p:nvPr/>
          </p:nvSpPr>
          <p:spPr bwMode="invGray">
            <a:xfrm>
              <a:off x="3155099" y="3128162"/>
              <a:ext cx="25958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陕西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Rectangle 55"/>
            <p:cNvSpPr>
              <a:spLocks noChangeArrowheads="1"/>
            </p:cNvSpPr>
            <p:nvPr/>
          </p:nvSpPr>
          <p:spPr bwMode="invGray">
            <a:xfrm>
              <a:off x="2868406" y="2809602"/>
              <a:ext cx="243284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宁夏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Rectangle 56"/>
            <p:cNvSpPr>
              <a:spLocks noChangeArrowheads="1"/>
            </p:cNvSpPr>
            <p:nvPr/>
          </p:nvSpPr>
          <p:spPr bwMode="invGray">
            <a:xfrm>
              <a:off x="1989308" y="2465319"/>
              <a:ext cx="271465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甘肃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invGray">
            <a:xfrm>
              <a:off x="1992077" y="2883661"/>
              <a:ext cx="25002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青海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Rectangle 58"/>
            <p:cNvSpPr>
              <a:spLocks noChangeArrowheads="1"/>
            </p:cNvSpPr>
            <p:nvPr/>
          </p:nvSpPr>
          <p:spPr bwMode="invGray">
            <a:xfrm>
              <a:off x="2553393" y="3474617"/>
              <a:ext cx="346250" cy="149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四川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Rectangle 59"/>
            <p:cNvSpPr>
              <a:spLocks noChangeArrowheads="1"/>
            </p:cNvSpPr>
            <p:nvPr/>
          </p:nvSpPr>
          <p:spPr bwMode="invGray">
            <a:xfrm>
              <a:off x="2905906" y="3827594"/>
              <a:ext cx="236493" cy="1087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贵州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Rectangle 60"/>
            <p:cNvSpPr>
              <a:spLocks noChangeArrowheads="1"/>
            </p:cNvSpPr>
            <p:nvPr/>
          </p:nvSpPr>
          <p:spPr bwMode="invGray">
            <a:xfrm>
              <a:off x="2340020" y="4000675"/>
              <a:ext cx="22116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云南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Rectangle 61"/>
            <p:cNvSpPr>
              <a:spLocks noChangeArrowheads="1"/>
            </p:cNvSpPr>
            <p:nvPr/>
          </p:nvSpPr>
          <p:spPr bwMode="invGray">
            <a:xfrm>
              <a:off x="1164603" y="3221250"/>
              <a:ext cx="24229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西藏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Rectangle 62"/>
            <p:cNvSpPr>
              <a:spLocks noChangeArrowheads="1"/>
            </p:cNvSpPr>
            <p:nvPr/>
          </p:nvSpPr>
          <p:spPr bwMode="invGray">
            <a:xfrm>
              <a:off x="1196473" y="2267924"/>
              <a:ext cx="260705" cy="11888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新疆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Rectangle 63"/>
            <p:cNvSpPr>
              <a:spLocks noChangeArrowheads="1"/>
            </p:cNvSpPr>
            <p:nvPr/>
          </p:nvSpPr>
          <p:spPr bwMode="invGray">
            <a:xfrm>
              <a:off x="4151789" y="3165172"/>
              <a:ext cx="283362" cy="1099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江苏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5" name="Rectangle 64"/>
            <p:cNvSpPr>
              <a:spLocks noChangeArrowheads="1"/>
            </p:cNvSpPr>
            <p:nvPr/>
          </p:nvSpPr>
          <p:spPr bwMode="invGray">
            <a:xfrm>
              <a:off x="4248101" y="3639592"/>
              <a:ext cx="257563" cy="108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浙江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Rectangle 65"/>
            <p:cNvSpPr>
              <a:spLocks noChangeArrowheads="1"/>
            </p:cNvSpPr>
            <p:nvPr/>
          </p:nvSpPr>
          <p:spPr bwMode="invGray">
            <a:xfrm>
              <a:off x="4118817" y="2655984"/>
              <a:ext cx="255871" cy="1188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北京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Rectangle 66"/>
            <p:cNvSpPr>
              <a:spLocks noChangeArrowheads="1"/>
            </p:cNvSpPr>
            <p:nvPr/>
          </p:nvSpPr>
          <p:spPr bwMode="invGray">
            <a:xfrm rot="18521103">
              <a:off x="4407282" y="4005316"/>
              <a:ext cx="209280" cy="143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台湾</a:t>
              </a:r>
              <a:endPara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8" name="圆角矩形 107"/>
          <p:cNvSpPr/>
          <p:nvPr/>
        </p:nvSpPr>
        <p:spPr>
          <a:xfrm>
            <a:off x="6047940" y="1343625"/>
            <a:ext cx="2448272" cy="302915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6453900" y="1148604"/>
            <a:ext cx="1775762" cy="403215"/>
            <a:chOff x="4139952" y="1201376"/>
            <a:chExt cx="1053084" cy="362613"/>
          </a:xfrm>
        </p:grpSpPr>
        <p:sp>
          <p:nvSpPr>
            <p:cNvPr id="110" name="圆角矩形 109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59712" y="1201376"/>
              <a:ext cx="1003523" cy="3351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solidFill>
                    <a:srgbClr val="0070C0"/>
                  </a:solidFill>
                  <a:sym typeface="+mn-lt"/>
                </a:rPr>
                <a:t>总体概述业绩</a:t>
              </a:r>
              <a:endParaRPr lang="zh-CN" altLang="en-US" b="1" dirty="0">
                <a:solidFill>
                  <a:srgbClr val="0070C0"/>
                </a:solidFill>
                <a:sym typeface="+mn-lt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130784" y="1895806"/>
            <a:ext cx="2282584" cy="2482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        您的内容打在这里，或者通过复制您的文本后，在此框中选择粘贴。您的内容打在这里，或者通过复制您的文本后，在此框中选择粘贴。您的内容打在这里，或者通过复制您的文本后，在此框中选择粘贴</a:t>
            </a:r>
            <a:r>
              <a:rPr lang="zh-CN" alt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112" name="KSO_Shape"/>
          <p:cNvSpPr/>
          <p:nvPr/>
        </p:nvSpPr>
        <p:spPr>
          <a:xfrm>
            <a:off x="1569109" y="175401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3" name="KSO_Shape"/>
          <p:cNvSpPr/>
          <p:nvPr/>
        </p:nvSpPr>
        <p:spPr>
          <a:xfrm>
            <a:off x="2350938" y="196477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4" name="KSO_Shape"/>
          <p:cNvSpPr/>
          <p:nvPr/>
        </p:nvSpPr>
        <p:spPr>
          <a:xfrm>
            <a:off x="1541915" y="280438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5" name="KSO_Shape"/>
          <p:cNvSpPr/>
          <p:nvPr/>
        </p:nvSpPr>
        <p:spPr>
          <a:xfrm>
            <a:off x="2323744" y="24277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6" name="KSO_Shape"/>
          <p:cNvSpPr/>
          <p:nvPr/>
        </p:nvSpPr>
        <p:spPr>
          <a:xfrm>
            <a:off x="3176957" y="236588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7" name="KSO_Shape"/>
          <p:cNvSpPr/>
          <p:nvPr/>
        </p:nvSpPr>
        <p:spPr>
          <a:xfrm>
            <a:off x="3442099" y="193077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8" name="KSO_Shape"/>
          <p:cNvSpPr/>
          <p:nvPr/>
        </p:nvSpPr>
        <p:spPr>
          <a:xfrm>
            <a:off x="3972383" y="228430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9" name="KSO_Shape"/>
          <p:cNvSpPr/>
          <p:nvPr/>
        </p:nvSpPr>
        <p:spPr>
          <a:xfrm>
            <a:off x="3707241" y="243726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0" name="KSO_Shape"/>
          <p:cNvSpPr/>
          <p:nvPr/>
        </p:nvSpPr>
        <p:spPr>
          <a:xfrm>
            <a:off x="3445498" y="269901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1" name="KSO_Shape"/>
          <p:cNvSpPr/>
          <p:nvPr/>
        </p:nvSpPr>
        <p:spPr>
          <a:xfrm>
            <a:off x="3829615" y="272960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2" name="KSO_Shape"/>
          <p:cNvSpPr/>
          <p:nvPr/>
        </p:nvSpPr>
        <p:spPr>
          <a:xfrm>
            <a:off x="4223928" y="246446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4" name="KSO_Shape"/>
          <p:cNvSpPr/>
          <p:nvPr/>
        </p:nvSpPr>
        <p:spPr>
          <a:xfrm>
            <a:off x="4366697" y="220271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5" name="KSO_Shape"/>
          <p:cNvSpPr/>
          <p:nvPr/>
        </p:nvSpPr>
        <p:spPr>
          <a:xfrm>
            <a:off x="4577451" y="183899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6" name="KSO_Shape"/>
          <p:cNvSpPr/>
          <p:nvPr/>
        </p:nvSpPr>
        <p:spPr>
          <a:xfrm>
            <a:off x="4815399" y="159765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7" name="KSO_Shape"/>
          <p:cNvSpPr/>
          <p:nvPr/>
        </p:nvSpPr>
        <p:spPr>
          <a:xfrm>
            <a:off x="4924175" y="1213535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9" name="KSO_Shape"/>
          <p:cNvSpPr/>
          <p:nvPr/>
        </p:nvSpPr>
        <p:spPr>
          <a:xfrm>
            <a:off x="3785425" y="304233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0" name="KSO_Shape"/>
          <p:cNvSpPr/>
          <p:nvPr/>
        </p:nvSpPr>
        <p:spPr>
          <a:xfrm>
            <a:off x="2932211" y="308652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1" name="KSO_Shape"/>
          <p:cNvSpPr/>
          <p:nvPr/>
        </p:nvSpPr>
        <p:spPr>
          <a:xfrm>
            <a:off x="3656253" y="333807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2" name="KSO_Shape"/>
          <p:cNvSpPr/>
          <p:nvPr/>
        </p:nvSpPr>
        <p:spPr>
          <a:xfrm>
            <a:off x="4098156" y="328368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3" name="KSO_Shape"/>
          <p:cNvSpPr/>
          <p:nvPr/>
        </p:nvSpPr>
        <p:spPr>
          <a:xfrm>
            <a:off x="4227327" y="295735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4" name="KSO_Shape"/>
          <p:cNvSpPr/>
          <p:nvPr/>
        </p:nvSpPr>
        <p:spPr>
          <a:xfrm>
            <a:off x="4397290" y="274999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5" name="KSO_Shape"/>
          <p:cNvSpPr/>
          <p:nvPr/>
        </p:nvSpPr>
        <p:spPr>
          <a:xfrm>
            <a:off x="4618242" y="302533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6" name="KSO_Shape"/>
          <p:cNvSpPr/>
          <p:nvPr/>
        </p:nvSpPr>
        <p:spPr>
          <a:xfrm>
            <a:off x="4503137" y="325991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7" name="KSO_Shape"/>
          <p:cNvSpPr/>
          <p:nvPr/>
        </p:nvSpPr>
        <p:spPr>
          <a:xfrm>
            <a:off x="3204152" y="347404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8" name="KSO_Shape"/>
          <p:cNvSpPr/>
          <p:nvPr/>
        </p:nvSpPr>
        <p:spPr>
          <a:xfrm>
            <a:off x="2670469" y="366100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9" name="KSO_Shape"/>
          <p:cNvSpPr/>
          <p:nvPr/>
        </p:nvSpPr>
        <p:spPr>
          <a:xfrm>
            <a:off x="3448898" y="377317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0" name="KSO_Shape"/>
          <p:cNvSpPr/>
          <p:nvPr/>
        </p:nvSpPr>
        <p:spPr>
          <a:xfrm>
            <a:off x="3914597" y="376977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1" name="KSO_Shape"/>
          <p:cNvSpPr/>
          <p:nvPr/>
        </p:nvSpPr>
        <p:spPr>
          <a:xfrm>
            <a:off x="4339504" y="349783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2" name="KSO_Shape"/>
          <p:cNvSpPr/>
          <p:nvPr/>
        </p:nvSpPr>
        <p:spPr>
          <a:xfrm>
            <a:off x="4587649" y="371538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3" name="KSO_Shape"/>
          <p:cNvSpPr/>
          <p:nvPr/>
        </p:nvSpPr>
        <p:spPr>
          <a:xfrm>
            <a:off x="3477178" y="431050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8" grpId="0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tags/tag1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00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01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10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03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04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05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106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107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108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109.xml><?xml version="1.0" encoding="utf-8"?>
<p:tagLst xmlns:p="http://schemas.openxmlformats.org/presentationml/2006/main">
  <p:tag name="MH" val="20160217203636"/>
  <p:tag name="MH_LIBRARY" val="GRAPHIC"/>
  <p:tag name="MH_TYPE" val="Picture"/>
  <p:tag name="MH_ORDER" val="2"/>
</p:tagLst>
</file>

<file path=ppt/tags/tag11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10.xml><?xml version="1.0" encoding="utf-8"?>
<p:tagLst xmlns:p="http://schemas.openxmlformats.org/presentationml/2006/main">
  <p:tag name="MH" val="20160217203636"/>
  <p:tag name="MH_LIBRARY" val="GRAPHIC"/>
  <p:tag name="MH_TYPE" val="Other"/>
  <p:tag name="MH_ORDER" val="3"/>
</p:tagLst>
</file>

<file path=ppt/tags/tag111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112.xml><?xml version="1.0" encoding="utf-8"?>
<p:tagLst xmlns:p="http://schemas.openxmlformats.org/presentationml/2006/main">
  <p:tag name="MH" val="20160217203636"/>
  <p:tag name="MH_LIBRARY" val="GRAPHIC"/>
  <p:tag name="MH_TYPE" val="Other"/>
  <p:tag name="MH_ORDER" val="4"/>
</p:tagLst>
</file>

<file path=ppt/tags/tag113.xml><?xml version="1.0" encoding="utf-8"?>
<p:tagLst xmlns:p="http://schemas.openxmlformats.org/presentationml/2006/main">
  <p:tag name="MH" val="20160217203636"/>
  <p:tag name="MH_LIBRARY" val="GRAPHIC"/>
  <p:tag name="MH_TYPE" val="Picture"/>
  <p:tag name="MH_ORDER" val="4"/>
</p:tagLst>
</file>

<file path=ppt/tags/tag114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115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116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117.xml><?xml version="1.0" encoding="utf-8"?>
<p:tagLst xmlns:p="http://schemas.openxmlformats.org/presentationml/2006/main">
  <p:tag name="MH" val="20160217203636"/>
  <p:tag name="MH_LIBRARY" val="GRAPHIC"/>
  <p:tag name="MH_TYPE" val="Picture"/>
  <p:tag name="MH_ORDER" val="2"/>
</p:tagLst>
</file>

<file path=ppt/tags/tag118.xml><?xml version="1.0" encoding="utf-8"?>
<p:tagLst xmlns:p="http://schemas.openxmlformats.org/presentationml/2006/main">
  <p:tag name="MH" val="20160217203636"/>
  <p:tag name="MH_LIBRARY" val="GRAPHIC"/>
  <p:tag name="MH_TYPE" val="Other"/>
  <p:tag name="MH_ORDER" val="3"/>
</p:tagLst>
</file>

<file path=ppt/tags/tag119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12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20.xml><?xml version="1.0" encoding="utf-8"?>
<p:tagLst xmlns:p="http://schemas.openxmlformats.org/presentationml/2006/main">
  <p:tag name="MH" val="20160217203636"/>
  <p:tag name="MH_LIBRARY" val="GRAPHIC"/>
  <p:tag name="MH_TYPE" val="Other"/>
  <p:tag name="MH_ORDER" val="4"/>
</p:tagLst>
</file>

<file path=ppt/tags/tag121.xml><?xml version="1.0" encoding="utf-8"?>
<p:tagLst xmlns:p="http://schemas.openxmlformats.org/presentationml/2006/main">
  <p:tag name="MH" val="20160217203636"/>
  <p:tag name="MH_LIBRARY" val="GRAPHIC"/>
  <p:tag name="MH_TYPE" val="Picture"/>
  <p:tag name="MH_ORDER" val="4"/>
</p:tagLst>
</file>

<file path=ppt/tags/tag12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3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4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5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6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7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8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9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0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1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2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3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4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5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6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7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8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39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4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140.xml><?xml version="1.0" encoding="utf-8"?>
<p:tagLst xmlns:p="http://schemas.openxmlformats.org/presentationml/2006/main">
  <p:tag name="MH" val="20151029152328"/>
  <p:tag name="MH_LIBRARY" val="GRAPHIC"/>
  <p:tag name="MH_TYPE" val="SubTitle"/>
  <p:tag name="MH_ORDER" val="1"/>
</p:tagLst>
</file>

<file path=ppt/tags/tag141.xml><?xml version="1.0" encoding="utf-8"?>
<p:tagLst xmlns:p="http://schemas.openxmlformats.org/presentationml/2006/main">
  <p:tag name="commondata" val="eyJoZGlkIjoiYTQ3YTc2YjBlNWRhYjQ0NTA0MDBkN2E0YWM4YTZjZGMifQ=="/>
</p:tagLst>
</file>

<file path=ppt/tags/tag15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16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17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18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19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0.xml><?xml version="1.0" encoding="utf-8"?>
<p:tagLst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21.xml><?xml version="1.0" encoding="utf-8"?>
<p:tagLst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22.xml><?xml version="1.0" encoding="utf-8"?>
<p:tagLst xmlns:p="http://schemas.openxmlformats.org/presentationml/2006/main">
  <p:tag name="MH" val="20151111200301"/>
  <p:tag name="MH_LIBRARY" val="GRAPHIC"/>
  <p:tag name="MH_TYPE" val="PageTitle"/>
  <p:tag name="MH_ORDER" val="PageTitle"/>
</p:tagLst>
</file>

<file path=ppt/tags/tag23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Text"/>
  <p:tag name="MH" val="20151111200301"/>
  <p:tag name="MH_LIBRARY" val="GRAPHIC"/>
</p:tagLst>
</file>

<file path=ppt/tags/tag24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26.xml><?xml version="1.0" encoding="utf-8"?>
<p:tagLst xmlns:p="http://schemas.openxmlformats.org/presentationml/2006/main">
  <p:tag name="MH" val="20160219112043"/>
  <p:tag name="MH_LIBRARY" val="GRAPHIC"/>
  <p:tag name="MH_TYPE" val="SubTitle"/>
  <p:tag name="MH_ORDER" val="1"/>
</p:tagLst>
</file>

<file path=ppt/tags/tag27.xml><?xml version="1.0" encoding="utf-8"?>
<p:tagLst xmlns:p="http://schemas.openxmlformats.org/presentationml/2006/main">
  <p:tag name="MH" val="20151104112100"/>
  <p:tag name="MH_LIBRARY" val="GRAPHIC"/>
  <p:tag name="MH_TYPE" val="Text"/>
  <p:tag name="MH_ORDER" val="1"/>
</p:tagLst>
</file>

<file path=ppt/tags/tag28.xml><?xml version="1.0" encoding="utf-8"?>
<p:tagLst xmlns:p="http://schemas.openxmlformats.org/presentationml/2006/main">
  <p:tag name="MH" val="20160202082519"/>
  <p:tag name="MH_LIBRARY" val="GRAPHIC"/>
  <p:tag name="MH_TYPE" val="Text"/>
  <p:tag name="MH_ORDER" val="2"/>
</p:tagLst>
</file>

<file path=ppt/tags/tag29.xml><?xml version="1.0" encoding="utf-8"?>
<p:tagLst xmlns:p="http://schemas.openxmlformats.org/presentationml/2006/main">
  <p:tag name="MH" val="20160202082519"/>
  <p:tag name="MH_LIBRARY" val="GRAPHIC"/>
  <p:tag name="MH_TYPE" val="Text"/>
  <p:tag name="MH_ORDER" val="2"/>
</p:tagLst>
</file>

<file path=ppt/tags/tag3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MH" val="20160202082519"/>
  <p:tag name="MH_LIBRARY" val="GRAPHIC"/>
  <p:tag name="MH_TYPE" val="Text"/>
  <p:tag name="MH_ORDER" val="2"/>
</p:tagLst>
</file>

<file path=ppt/tags/tag31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32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33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34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ags/tag38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39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40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1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2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3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4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5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6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7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8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49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50.xml><?xml version="1.0" encoding="utf-8"?>
<p:tagLst xmlns:p="http://schemas.openxmlformats.org/presentationml/2006/main">
  <p:tag name="MH" val="20160312084837"/>
  <p:tag name="MH_LIBRARY" val="GRAPHIC"/>
  <p:tag name="MH_TYPE" val="Other"/>
  <p:tag name="MH_ORDER" val="7"/>
</p:tagLst>
</file>

<file path=ppt/tags/tag51.xml><?xml version="1.0" encoding="utf-8"?>
<p:tagLst xmlns:p="http://schemas.openxmlformats.org/presentationml/2006/main">
  <p:tag name="MH" val="20160312084837"/>
  <p:tag name="MH_LIBRARY" val="GRAPHIC"/>
  <p:tag name="MH_TYPE" val="Desc"/>
  <p:tag name="MH_ORDER" val="1"/>
</p:tagLst>
</file>

<file path=ppt/tags/tag52.xml><?xml version="1.0" encoding="utf-8"?>
<p:tagLst xmlns:p="http://schemas.openxmlformats.org/presentationml/2006/main">
  <p:tag name="MH" val="20160312084837"/>
  <p:tag name="MH_LIBRARY" val="GRAPHIC"/>
  <p:tag name="MH_TYPE" val="Other"/>
  <p:tag name="MH_ORDER" val="5"/>
</p:tagLst>
</file>

<file path=ppt/tags/tag53.xml><?xml version="1.0" encoding="utf-8"?>
<p:tagLst xmlns:p="http://schemas.openxmlformats.org/presentationml/2006/main">
  <p:tag name="MH" val="20160312084837"/>
  <p:tag name="MH_LIBRARY" val="GRAPHIC"/>
  <p:tag name="MH_TYPE" val="Other"/>
  <p:tag name="MH_ORDER" val="6"/>
</p:tagLst>
</file>

<file path=ppt/tags/tag54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5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6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7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58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59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60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61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62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63.xml><?xml version="1.0" encoding="utf-8"?>
<p:tagLst xmlns:p="http://schemas.openxmlformats.org/presentationml/2006/main">
  <p:tag name="MH" val="20160218211730"/>
  <p:tag name="MH_LIBRARY" val="GRAPHIC"/>
  <p:tag name="MH_TYPE" val="Other"/>
  <p:tag name="MH_ORDER" val="10"/>
</p:tagLst>
</file>

<file path=ppt/tags/tag6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65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66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67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68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6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7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71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72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73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74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75.xml><?xml version="1.0" encoding="utf-8"?>
<p:tagLst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76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77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78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79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80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81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82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83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84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85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86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87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88.xml><?xml version="1.0" encoding="utf-8"?>
<p:tagLst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89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51124180108"/>
  <p:tag name="MH_LIBRARY" val="GRAPHIC"/>
  <p:tag name="MH_ORDER" val="Freeform 55"/>
</p:tagLst>
</file>

<file path=ppt/tags/tag90.xml><?xml version="1.0" encoding="utf-8"?>
<p:tagLst xmlns:p="http://schemas.openxmlformats.org/presentationml/2006/main">
  <p:tag name="MH" val="20160217203636"/>
  <p:tag name="MH_LIBRARY" val="GRAPHIC"/>
  <p:tag name="MH_TYPE" val="Picture"/>
  <p:tag name="MH_ORDER" val="1"/>
</p:tagLst>
</file>

<file path=ppt/tags/tag91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92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93.xml><?xml version="1.0" encoding="utf-8"?>
<p:tagLst xmlns:p="http://schemas.openxmlformats.org/presentationml/2006/main">
  <p:tag name="MH" val="20160217203636"/>
  <p:tag name="MH_LIBRARY" val="GRAPHIC"/>
  <p:tag name="MH_TYPE" val="Picture"/>
  <p:tag name="MH_ORDER" val="2"/>
</p:tagLst>
</file>

<file path=ppt/tags/tag94.xml><?xml version="1.0" encoding="utf-8"?>
<p:tagLst xmlns:p="http://schemas.openxmlformats.org/presentationml/2006/main">
  <p:tag name="MH" val="20160217203636"/>
  <p:tag name="MH_LIBRARY" val="GRAPHIC"/>
  <p:tag name="MH_TYPE" val="Other"/>
  <p:tag name="MH_ORDER" val="3"/>
</p:tagLst>
</file>

<file path=ppt/tags/tag95.xml><?xml version="1.0" encoding="utf-8"?>
<p:tagLst xmlns:p="http://schemas.openxmlformats.org/presentationml/2006/main">
  <p:tag name="MH" val="20160217203636"/>
  <p:tag name="MH_LIBRARY" val="GRAPHIC"/>
  <p:tag name="MH_TYPE" val="Picture"/>
  <p:tag name="MH_ORDER" val="3"/>
</p:tagLst>
</file>

<file path=ppt/tags/tag96.xml><?xml version="1.0" encoding="utf-8"?>
<p:tagLst xmlns:p="http://schemas.openxmlformats.org/presentationml/2006/main">
  <p:tag name="MH" val="20160217203636"/>
  <p:tag name="MH_LIBRARY" val="GRAPHIC"/>
  <p:tag name="MH_TYPE" val="Other"/>
  <p:tag name="MH_ORDER" val="4"/>
</p:tagLst>
</file>

<file path=ppt/tags/tag97.xml><?xml version="1.0" encoding="utf-8"?>
<p:tagLst xmlns:p="http://schemas.openxmlformats.org/presentationml/2006/main">
  <p:tag name="MH" val="20160217203636"/>
  <p:tag name="MH_LIBRARY" val="GRAPHIC"/>
  <p:tag name="MH_TYPE" val="Picture"/>
  <p:tag name="MH_ORDER" val="4"/>
</p:tagLst>
</file>

<file path=ppt/tags/tag98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9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4320</Words>
  <Application>WPS 演示</Application>
  <PresentationFormat>全屏显示(16:9)</PresentationFormat>
  <Paragraphs>684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微软雅黑</vt:lpstr>
      <vt:lpstr>Impact</vt:lpstr>
      <vt:lpstr>方正细圆简体</vt:lpstr>
      <vt:lpstr>Arial Unicode MS</vt:lpstr>
      <vt:lpstr>Times New Roman</vt:lpstr>
      <vt:lpstr>方正兰亭黑_GBK</vt:lpstr>
      <vt:lpstr>黑体</vt:lpstr>
      <vt:lpstr>Calibri</vt:lpstr>
      <vt:lpstr>Arial</vt:lpstr>
      <vt:lpstr>Arial Narrow</vt:lpstr>
      <vt:lpstr>Arial Unicode MS</vt:lpstr>
      <vt:lpstr>Meiryo</vt:lpstr>
      <vt:lpstr>Yu Gothic UI</vt:lpstr>
      <vt:lpstr>Calibri Light</vt:lpstr>
      <vt:lpstr>1_Office 主题​​</vt:lpstr>
      <vt:lpstr>PowerPoint 演示文稿</vt:lpstr>
      <vt:lpstr>PowerPoint 演示文稿</vt:lpstr>
      <vt:lpstr>PowerPoint 演示文稿</vt:lpstr>
      <vt:lpstr>公司介绍</vt:lpstr>
      <vt:lpstr>企业文化</vt:lpstr>
      <vt:lpstr>企业理念</vt:lpstr>
      <vt:lpstr>发展历程</vt:lpstr>
      <vt:lpstr>自有资源</vt:lpstr>
      <vt:lpstr>销售网络</vt:lpstr>
      <vt:lpstr>经营业绩</vt:lpstr>
      <vt:lpstr>市场分布</vt:lpstr>
      <vt:lpstr>我们的优势</vt:lpstr>
      <vt:lpstr>PowerPoint 演示文稿</vt:lpstr>
      <vt:lpstr>团队介绍</vt:lpstr>
      <vt:lpstr>公司成员</vt:lpstr>
      <vt:lpstr>公司成员</vt:lpstr>
      <vt:lpstr>研发中心 </vt:lpstr>
      <vt:lpstr>组织架构</vt:lpstr>
      <vt:lpstr>PowerPoint 演示文稿</vt:lpstr>
      <vt:lpstr>企业荣誉</vt:lpstr>
      <vt:lpstr>技术专利</vt:lpstr>
      <vt:lpstr>行业荣誉</vt:lpstr>
      <vt:lpstr>PowerPoint 演示文稿</vt:lpstr>
      <vt:lpstr>产品介绍</vt:lpstr>
      <vt:lpstr>产品介绍</vt:lpstr>
      <vt:lpstr>产品介绍</vt:lpstr>
      <vt:lpstr>产品介绍</vt:lpstr>
      <vt:lpstr>产品展示</vt:lpstr>
      <vt:lpstr>PowerPoint 演示文稿</vt:lpstr>
      <vt:lpstr>我们的客户</vt:lpstr>
      <vt:lpstr>联系我们 </vt:lpstr>
      <vt:lpstr>联系我们</vt:lpstr>
      <vt:lpstr>结束语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172</cp:revision>
  <dcterms:created xsi:type="dcterms:W3CDTF">2016-03-10T07:57:00Z</dcterms:created>
  <dcterms:modified xsi:type="dcterms:W3CDTF">2024-06-07T22:52:32Z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F7C0F8575B0A446B9D41CEDC463B95D2_13</vt:lpwstr>
  </property>
</Properties>
</file>