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56" r:id="rId3"/>
    <p:sldId id="257" r:id="rId4"/>
    <p:sldId id="258" r:id="rId5"/>
    <p:sldId id="275" r:id="rId6"/>
    <p:sldId id="270" r:id="rId8"/>
    <p:sldId id="265" r:id="rId9"/>
    <p:sldId id="273" r:id="rId10"/>
    <p:sldId id="269" r:id="rId11"/>
    <p:sldId id="267" r:id="rId12"/>
    <p:sldId id="268" r:id="rId13"/>
    <p:sldId id="289" r:id="rId14"/>
    <p:sldId id="283" r:id="rId15"/>
    <p:sldId id="276" r:id="rId16"/>
    <p:sldId id="277" r:id="rId17"/>
    <p:sldId id="264" r:id="rId18"/>
    <p:sldId id="278" r:id="rId19"/>
    <p:sldId id="263" r:id="rId20"/>
    <p:sldId id="282" r:id="rId21"/>
    <p:sldId id="290" r:id="rId22"/>
    <p:sldId id="281" r:id="rId23"/>
    <p:sldId id="285" r:id="rId24"/>
    <p:sldId id="286" r:id="rId25"/>
    <p:sldId id="271" r:id="rId26"/>
    <p:sldId id="272" r:id="rId27"/>
    <p:sldId id="291" r:id="rId28"/>
    <p:sldId id="287" r:id="rId29"/>
    <p:sldId id="279" r:id="rId30"/>
    <p:sldId id="274" r:id="rId31"/>
    <p:sldId id="280" r:id="rId32"/>
    <p:sldId id="288" r:id="rId33"/>
    <p:sldId id="310" r:id="rId34"/>
  </p:sldIdLst>
  <p:sldSz cx="12192000" cy="6858000"/>
  <p:notesSz cx="6858000" cy="9144000"/>
  <p:custDataLst>
    <p:tags r:id="rId3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E853F"/>
    <a:srgbClr val="98C49C"/>
    <a:srgbClr val="7AB27F"/>
    <a:srgbClr val="93BF95"/>
    <a:srgbClr val="86B4A1"/>
    <a:srgbClr val="E4E4E4"/>
    <a:srgbClr val="EF806A"/>
    <a:srgbClr val="ABCBBE"/>
    <a:srgbClr val="91CA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8" d="100"/>
          <a:sy n="88" d="100"/>
        </p:scale>
        <p:origin x="204" y="96"/>
      </p:cViewPr>
      <p:guideLst/>
    </p:cSldViewPr>
  </p:slideViewPr>
  <p:notesTextViewPr>
    <p:cViewPr>
      <p:scale>
        <a:sx n="1" d="1"/>
        <a:sy n="1" d="1"/>
      </p:scale>
      <p:origin x="0" y="0"/>
    </p:cViewPr>
  </p:notesTextViewPr>
  <p:sorterViewPr>
    <p:cViewPr>
      <p:scale>
        <a:sx n="52" d="100"/>
        <a:sy n="52"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8" Type="http://schemas.openxmlformats.org/officeDocument/2006/relationships/tags" Target="tags/tag27.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Workbook1.xlsx"/></Relationships>
</file>

<file path=ppt/charts/_rels/chart2.xml.rels><?xml version="1.0" encoding="UTF-8" standalone="yes"?>
<Relationships xmlns="http://schemas.openxmlformats.org/package/2006/relationships"><Relationship Id="rId1" Type="http://schemas.openxmlformats.org/officeDocument/2006/relationships/package" Target="../embeddings/Workbook2.xlsx"/></Relationships>
</file>

<file path=ppt/charts/_rels/chart3.xml.rels><?xml version="1.0" encoding="UTF-8" standalone="yes"?>
<Relationships xmlns="http://schemas.openxmlformats.org/package/2006/relationships"><Relationship Id="rId1" Type="http://schemas.openxmlformats.org/officeDocument/2006/relationships/package" Target="../embeddings/Workbook3.xlsx"/></Relationships>
</file>

<file path=ppt/charts/_rels/chart4.xml.rels><?xml version="1.0" encoding="UTF-8" standalone="yes"?>
<Relationships xmlns="http://schemas.openxmlformats.org/package/2006/relationships"><Relationship Id="rId1" Type="http://schemas.openxmlformats.org/officeDocument/2006/relationships/package" Target="../embeddings/Workbook4.xlsx"/></Relationships>
</file>

<file path=ppt/charts/_rels/chart5.xml.rels><?xml version="1.0" encoding="UTF-8" standalone="yes"?>
<Relationships xmlns="http://schemas.openxmlformats.org/package/2006/relationships"><Relationship Id="rId1" Type="http://schemas.openxmlformats.org/officeDocument/2006/relationships/package" Target="../embeddings/Workbook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37194764872758"/>
          <c:y val="0.0314969873255627"/>
          <c:w val="0.943854683316203"/>
          <c:h val="0.863093095091554"/>
        </c:manualLayout>
      </c:layout>
      <c:barChart>
        <c:barDir val="col"/>
        <c:grouping val="clustered"/>
        <c:varyColors val="0"/>
        <c:ser>
          <c:idx val="0"/>
          <c:order val="0"/>
          <c:tx>
            <c:strRef>
              <c:f>Sheet1!$B$1</c:f>
              <c:strCache>
                <c:ptCount val="1"/>
                <c:pt idx="0">
                  <c:v>Type A</c:v>
                </c:pt>
              </c:strCache>
            </c:strRef>
          </c:tx>
          <c:spPr>
            <a:solidFill>
              <a:schemeClr val="accent1"/>
            </a:solidFill>
            <a:ln>
              <a:noFill/>
            </a:ln>
            <a:effectLst/>
          </c:spPr>
          <c:invertIfNegative val="0"/>
          <c:dLbls>
            <c:delete val="1"/>
          </c:dLbls>
          <c:cat>
            <c:numRef>
              <c:f>Sheet1!$A$2</c:f>
              <c:numCache>
                <c:formatCode>General</c:formatCode>
                <c:ptCount val="1"/>
                <c:pt idx="0">
                  <c:v>2010</c:v>
                </c:pt>
              </c:numCache>
            </c:numRef>
          </c:cat>
          <c:val>
            <c:numRef>
              <c:f>Sheet1!$B$2</c:f>
              <c:numCache>
                <c:formatCode>General</c:formatCode>
                <c:ptCount val="1"/>
                <c:pt idx="0">
                  <c:v>1</c:v>
                </c:pt>
              </c:numCache>
            </c:numRef>
          </c:val>
        </c:ser>
        <c:ser>
          <c:idx val="1"/>
          <c:order val="1"/>
          <c:tx>
            <c:strRef>
              <c:f>Sheet1!$C$1</c:f>
              <c:strCache>
                <c:ptCount val="1"/>
                <c:pt idx="0">
                  <c:v>Type B</c:v>
                </c:pt>
              </c:strCache>
            </c:strRef>
          </c:tx>
          <c:spPr>
            <a:solidFill>
              <a:schemeClr val="accent3"/>
            </a:solidFill>
            <a:ln>
              <a:noFill/>
            </a:ln>
            <a:effectLst/>
          </c:spPr>
          <c:invertIfNegative val="0"/>
          <c:dLbls>
            <c:delete val="1"/>
          </c:dLbls>
          <c:cat>
            <c:numRef>
              <c:f>Sheet1!$A$2</c:f>
              <c:numCache>
                <c:formatCode>General</c:formatCode>
                <c:ptCount val="1"/>
                <c:pt idx="0">
                  <c:v>2010</c:v>
                </c:pt>
              </c:numCache>
            </c:numRef>
          </c:cat>
          <c:val>
            <c:numRef>
              <c:f>Sheet1!$C$2</c:f>
              <c:numCache>
                <c:formatCode>General</c:formatCode>
                <c:ptCount val="1"/>
                <c:pt idx="0">
                  <c:v>1.5</c:v>
                </c:pt>
              </c:numCache>
            </c:numRef>
          </c:val>
        </c:ser>
        <c:ser>
          <c:idx val="2"/>
          <c:order val="2"/>
          <c:tx>
            <c:strRef>
              <c:f>Sheet1!$D$1</c:f>
              <c:strCache>
                <c:ptCount val="1"/>
                <c:pt idx="0">
                  <c:v>Column1</c:v>
                </c:pt>
              </c:strCache>
            </c:strRef>
          </c:tx>
          <c:spPr>
            <a:solidFill>
              <a:schemeClr val="accent5"/>
            </a:solidFill>
          </c:spPr>
          <c:invertIfNegative val="0"/>
          <c:dLbls>
            <c:delete val="1"/>
          </c:dLbls>
          <c:cat>
            <c:numRef>
              <c:f>Sheet1!$A$2</c:f>
              <c:numCache>
                <c:formatCode>General</c:formatCode>
                <c:ptCount val="1"/>
                <c:pt idx="0">
                  <c:v>2010</c:v>
                </c:pt>
              </c:numCache>
            </c:numRef>
          </c:cat>
          <c:val>
            <c:numRef>
              <c:f>Sheet1!$D$2</c:f>
              <c:numCache>
                <c:formatCode>General</c:formatCode>
                <c:ptCount val="1"/>
                <c:pt idx="0">
                  <c:v>2</c:v>
                </c:pt>
              </c:numCache>
            </c:numRef>
          </c:val>
        </c:ser>
        <c:ser>
          <c:idx val="3"/>
          <c:order val="3"/>
          <c:tx>
            <c:strRef>
              <c:f>Sheet1!$E$1</c:f>
              <c:strCache>
                <c:ptCount val="1"/>
                <c:pt idx="0">
                  <c:v>Column2</c:v>
                </c:pt>
              </c:strCache>
            </c:strRef>
          </c:tx>
          <c:spPr>
            <a:solidFill>
              <a:schemeClr val="accent6"/>
            </a:solidFill>
          </c:spPr>
          <c:invertIfNegative val="0"/>
          <c:dLbls>
            <c:delete val="1"/>
          </c:dLbls>
          <c:cat>
            <c:numRef>
              <c:f>Sheet1!$A$2</c:f>
              <c:numCache>
                <c:formatCode>General</c:formatCode>
                <c:ptCount val="1"/>
                <c:pt idx="0">
                  <c:v>2010</c:v>
                </c:pt>
              </c:numCache>
            </c:numRef>
          </c:cat>
          <c:val>
            <c:numRef>
              <c:f>Sheet1!$E$2</c:f>
              <c:numCache>
                <c:formatCode>General</c:formatCode>
                <c:ptCount val="1"/>
                <c:pt idx="0">
                  <c:v>3</c:v>
                </c:pt>
              </c:numCache>
            </c:numRef>
          </c:val>
        </c:ser>
        <c:dLbls>
          <c:showLegendKey val="0"/>
          <c:showVal val="0"/>
          <c:showCatName val="0"/>
          <c:showSerName val="0"/>
          <c:showPercent val="0"/>
          <c:showBubbleSize val="0"/>
        </c:dLbls>
        <c:gapWidth val="50"/>
        <c:axId val="284092352"/>
        <c:axId val="284092912"/>
      </c:barChart>
      <c:catAx>
        <c:axId val="284092352"/>
        <c:scaling>
          <c:orientation val="minMax"/>
        </c:scaling>
        <c:delete val="0"/>
        <c:axPos val="b"/>
        <c:numFmt formatCode="General" sourceLinked="1"/>
        <c:majorTickMark val="out"/>
        <c:minorTickMark val="none"/>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ea"/>
              </a:defRPr>
            </a:pPr>
          </a:p>
        </c:txPr>
        <c:crossAx val="284092912"/>
        <c:crossesAt val="0"/>
        <c:auto val="1"/>
        <c:lblAlgn val="ctr"/>
        <c:lblOffset val="100"/>
        <c:noMultiLvlLbl val="0"/>
      </c:catAx>
      <c:valAx>
        <c:axId val="284092912"/>
        <c:scaling>
          <c:orientation val="minMax"/>
          <c:max val="5"/>
        </c:scaling>
        <c:delete val="0"/>
        <c:axPos val="l"/>
        <c:numFmt formatCode="General" sourceLinked="1"/>
        <c:majorTickMark val="out"/>
        <c:minorTickMark val="none"/>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ea"/>
              </a:defRPr>
            </a:pPr>
          </a:p>
        </c:txPr>
        <c:crossAx val="284092352"/>
        <c:crosses val="autoZero"/>
        <c:crossBetween val="between"/>
        <c:majorUnit val="1"/>
      </c:valAx>
      <c:spPr>
        <a:noFill/>
        <a:ln>
          <a:noFill/>
        </a:ln>
        <a:effectLst/>
      </c:spPr>
    </c:plotArea>
    <c:plotVisOnly val="1"/>
    <c:dispBlanksAs val="gap"/>
    <c:showDLblsOverMax val="0"/>
  </c:chart>
  <c:spPr>
    <a:noFill/>
    <a:ln>
      <a:noFill/>
    </a:ln>
    <a:effectLst/>
  </c:spPr>
  <c:txPr>
    <a:bodyPr/>
    <a:lstStyle/>
    <a:p>
      <a:pPr>
        <a:defRPr lang="zh-CN">
          <a:latin typeface="+mn-lt"/>
          <a:ea typeface="+mn-ea"/>
          <a:cs typeface="+mn-ea"/>
        </a:defRPr>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37194764872758"/>
          <c:y val="0.0314969873255627"/>
          <c:w val="0.943854683316203"/>
          <c:h val="0.863093095091554"/>
        </c:manualLayout>
      </c:layout>
      <c:barChart>
        <c:barDir val="col"/>
        <c:grouping val="clustered"/>
        <c:varyColors val="0"/>
        <c:ser>
          <c:idx val="0"/>
          <c:order val="0"/>
          <c:tx>
            <c:strRef>
              <c:f>Sheet1!$B$1</c:f>
              <c:strCache>
                <c:ptCount val="1"/>
                <c:pt idx="0">
                  <c:v>Type A</c:v>
                </c:pt>
              </c:strCache>
            </c:strRef>
          </c:tx>
          <c:spPr>
            <a:solidFill>
              <a:schemeClr val="accent1"/>
            </a:solidFill>
            <a:ln>
              <a:noFill/>
            </a:ln>
            <a:effectLst/>
          </c:spPr>
          <c:invertIfNegative val="0"/>
          <c:dLbls>
            <c:delete val="1"/>
          </c:dLbls>
          <c:cat>
            <c:numRef>
              <c:f>Sheet1!$A$2</c:f>
              <c:numCache>
                <c:formatCode>General</c:formatCode>
                <c:ptCount val="1"/>
                <c:pt idx="0">
                  <c:v>2010</c:v>
                </c:pt>
              </c:numCache>
            </c:numRef>
          </c:cat>
          <c:val>
            <c:numRef>
              <c:f>Sheet1!$B$2</c:f>
              <c:numCache>
                <c:formatCode>General</c:formatCode>
                <c:ptCount val="1"/>
                <c:pt idx="0">
                  <c:v>0.3</c:v>
                </c:pt>
              </c:numCache>
            </c:numRef>
          </c:val>
        </c:ser>
        <c:ser>
          <c:idx val="1"/>
          <c:order val="1"/>
          <c:tx>
            <c:strRef>
              <c:f>Sheet1!$C$1</c:f>
              <c:strCache>
                <c:ptCount val="1"/>
                <c:pt idx="0">
                  <c:v>Type B</c:v>
                </c:pt>
              </c:strCache>
            </c:strRef>
          </c:tx>
          <c:spPr>
            <a:solidFill>
              <a:schemeClr val="accent3"/>
            </a:solidFill>
            <a:ln>
              <a:noFill/>
            </a:ln>
            <a:effectLst/>
          </c:spPr>
          <c:invertIfNegative val="0"/>
          <c:dLbls>
            <c:delete val="1"/>
          </c:dLbls>
          <c:cat>
            <c:numRef>
              <c:f>Sheet1!$A$2</c:f>
              <c:numCache>
                <c:formatCode>General</c:formatCode>
                <c:ptCount val="1"/>
                <c:pt idx="0">
                  <c:v>2010</c:v>
                </c:pt>
              </c:numCache>
            </c:numRef>
          </c:cat>
          <c:val>
            <c:numRef>
              <c:f>Sheet1!$C$2</c:f>
              <c:numCache>
                <c:formatCode>General</c:formatCode>
                <c:ptCount val="1"/>
                <c:pt idx="0">
                  <c:v>1.2</c:v>
                </c:pt>
              </c:numCache>
            </c:numRef>
          </c:val>
        </c:ser>
        <c:ser>
          <c:idx val="2"/>
          <c:order val="2"/>
          <c:tx>
            <c:strRef>
              <c:f>Sheet1!$D$1</c:f>
              <c:strCache>
                <c:ptCount val="1"/>
                <c:pt idx="0">
                  <c:v>Column1</c:v>
                </c:pt>
              </c:strCache>
            </c:strRef>
          </c:tx>
          <c:spPr>
            <a:solidFill>
              <a:schemeClr val="accent5"/>
            </a:solidFill>
          </c:spPr>
          <c:invertIfNegative val="0"/>
          <c:dLbls>
            <c:delete val="1"/>
          </c:dLbls>
          <c:cat>
            <c:numRef>
              <c:f>Sheet1!$A$2</c:f>
              <c:numCache>
                <c:formatCode>General</c:formatCode>
                <c:ptCount val="1"/>
                <c:pt idx="0">
                  <c:v>2010</c:v>
                </c:pt>
              </c:numCache>
            </c:numRef>
          </c:cat>
          <c:val>
            <c:numRef>
              <c:f>Sheet1!$D$2</c:f>
              <c:numCache>
                <c:formatCode>General</c:formatCode>
                <c:ptCount val="1"/>
                <c:pt idx="0">
                  <c:v>1</c:v>
                </c:pt>
              </c:numCache>
            </c:numRef>
          </c:val>
        </c:ser>
        <c:ser>
          <c:idx val="3"/>
          <c:order val="3"/>
          <c:tx>
            <c:strRef>
              <c:f>Sheet1!$E$1</c:f>
              <c:strCache>
                <c:ptCount val="1"/>
                <c:pt idx="0">
                  <c:v>Column2</c:v>
                </c:pt>
              </c:strCache>
            </c:strRef>
          </c:tx>
          <c:spPr>
            <a:solidFill>
              <a:schemeClr val="accent6"/>
            </a:solidFill>
          </c:spPr>
          <c:invertIfNegative val="0"/>
          <c:dLbls>
            <c:delete val="1"/>
          </c:dLbls>
          <c:cat>
            <c:numRef>
              <c:f>Sheet1!$A$2</c:f>
              <c:numCache>
                <c:formatCode>General</c:formatCode>
                <c:ptCount val="1"/>
                <c:pt idx="0">
                  <c:v>2010</c:v>
                </c:pt>
              </c:numCache>
            </c:numRef>
          </c:cat>
          <c:val>
            <c:numRef>
              <c:f>Sheet1!$E$2</c:f>
              <c:numCache>
                <c:formatCode>General</c:formatCode>
                <c:ptCount val="1"/>
                <c:pt idx="0">
                  <c:v>1.6</c:v>
                </c:pt>
              </c:numCache>
            </c:numRef>
          </c:val>
        </c:ser>
        <c:dLbls>
          <c:showLegendKey val="0"/>
          <c:showVal val="0"/>
          <c:showCatName val="0"/>
          <c:showSerName val="0"/>
          <c:showPercent val="0"/>
          <c:showBubbleSize val="0"/>
        </c:dLbls>
        <c:gapWidth val="50"/>
        <c:axId val="284056128"/>
        <c:axId val="284056688"/>
      </c:barChart>
      <c:catAx>
        <c:axId val="284056128"/>
        <c:scaling>
          <c:orientation val="minMax"/>
        </c:scaling>
        <c:delete val="0"/>
        <c:axPos val="b"/>
        <c:numFmt formatCode="General" sourceLinked="1"/>
        <c:majorTickMark val="out"/>
        <c:minorTickMark val="none"/>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ea"/>
              </a:defRPr>
            </a:pPr>
          </a:p>
        </c:txPr>
        <c:crossAx val="284056688"/>
        <c:crossesAt val="0"/>
        <c:auto val="1"/>
        <c:lblAlgn val="ctr"/>
        <c:lblOffset val="100"/>
        <c:noMultiLvlLbl val="0"/>
      </c:catAx>
      <c:valAx>
        <c:axId val="284056688"/>
        <c:scaling>
          <c:orientation val="minMax"/>
          <c:max val="5"/>
        </c:scaling>
        <c:delete val="0"/>
        <c:axPos val="l"/>
        <c:numFmt formatCode="General" sourceLinked="1"/>
        <c:majorTickMark val="out"/>
        <c:minorTickMark val="none"/>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ea"/>
              </a:defRPr>
            </a:pPr>
          </a:p>
        </c:txPr>
        <c:crossAx val="284056128"/>
        <c:crosses val="autoZero"/>
        <c:crossBetween val="between"/>
        <c:majorUnit val="1"/>
      </c:valAx>
      <c:spPr>
        <a:noFill/>
        <a:ln>
          <a:noFill/>
        </a:ln>
        <a:effectLst/>
      </c:spPr>
    </c:plotArea>
    <c:plotVisOnly val="1"/>
    <c:dispBlanksAs val="gap"/>
    <c:showDLblsOverMax val="0"/>
  </c:chart>
  <c:spPr>
    <a:noFill/>
    <a:ln>
      <a:noFill/>
    </a:ln>
    <a:effectLst/>
  </c:spPr>
  <c:txPr>
    <a:bodyPr/>
    <a:lstStyle/>
    <a:p>
      <a:pPr>
        <a:defRPr lang="zh-CN">
          <a:latin typeface="+mn-lt"/>
          <a:ea typeface="+mn-ea"/>
          <a:cs typeface="+mn-ea"/>
        </a:defRPr>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371949136570311"/>
          <c:y val="0"/>
          <c:w val="0.943854683316203"/>
          <c:h val="0.863093095091554"/>
        </c:manualLayout>
      </c:layout>
      <c:barChart>
        <c:barDir val="col"/>
        <c:grouping val="clustered"/>
        <c:varyColors val="0"/>
        <c:ser>
          <c:idx val="0"/>
          <c:order val="0"/>
          <c:tx>
            <c:strRef>
              <c:f>Sheet1!$B$1</c:f>
              <c:strCache>
                <c:ptCount val="1"/>
                <c:pt idx="0">
                  <c:v>Type A</c:v>
                </c:pt>
              </c:strCache>
            </c:strRef>
          </c:tx>
          <c:spPr>
            <a:solidFill>
              <a:schemeClr val="accent1"/>
            </a:solidFill>
            <a:ln>
              <a:noFill/>
            </a:ln>
            <a:effectLst/>
          </c:spPr>
          <c:invertIfNegative val="0"/>
          <c:dPt>
            <c:idx val="0"/>
            <c:invertIfNegative val="0"/>
            <c:bubble3D val="0"/>
          </c:dPt>
          <c:dLbls>
            <c:delete val="1"/>
          </c:dLbls>
          <c:cat>
            <c:numRef>
              <c:f>Sheet1!$A$2</c:f>
              <c:numCache>
                <c:formatCode>General</c:formatCode>
                <c:ptCount val="1"/>
                <c:pt idx="0">
                  <c:v>2010</c:v>
                </c:pt>
              </c:numCache>
            </c:numRef>
          </c:cat>
          <c:val>
            <c:numRef>
              <c:f>Sheet1!$B$2</c:f>
              <c:numCache>
                <c:formatCode>General</c:formatCode>
                <c:ptCount val="1"/>
                <c:pt idx="0">
                  <c:v>5</c:v>
                </c:pt>
              </c:numCache>
            </c:numRef>
          </c:val>
        </c:ser>
        <c:ser>
          <c:idx val="1"/>
          <c:order val="1"/>
          <c:tx>
            <c:strRef>
              <c:f>Sheet1!$C$1</c:f>
              <c:strCache>
                <c:ptCount val="1"/>
                <c:pt idx="0">
                  <c:v>Type B</c:v>
                </c:pt>
              </c:strCache>
            </c:strRef>
          </c:tx>
          <c:spPr>
            <a:solidFill>
              <a:schemeClr val="accent3"/>
            </a:solidFill>
            <a:ln>
              <a:noFill/>
            </a:ln>
            <a:effectLst/>
          </c:spPr>
          <c:invertIfNegative val="0"/>
          <c:dLbls>
            <c:delete val="1"/>
          </c:dLbls>
          <c:cat>
            <c:numRef>
              <c:f>Sheet1!$A$2</c:f>
              <c:numCache>
                <c:formatCode>General</c:formatCode>
                <c:ptCount val="1"/>
                <c:pt idx="0">
                  <c:v>2010</c:v>
                </c:pt>
              </c:numCache>
            </c:numRef>
          </c:cat>
          <c:val>
            <c:numRef>
              <c:f>Sheet1!$C$2</c:f>
              <c:numCache>
                <c:formatCode>General</c:formatCode>
                <c:ptCount val="1"/>
                <c:pt idx="0">
                  <c:v>2.6</c:v>
                </c:pt>
              </c:numCache>
            </c:numRef>
          </c:val>
        </c:ser>
        <c:ser>
          <c:idx val="2"/>
          <c:order val="2"/>
          <c:tx>
            <c:strRef>
              <c:f>Sheet1!$D$1</c:f>
              <c:strCache>
                <c:ptCount val="1"/>
                <c:pt idx="0">
                  <c:v>Column1</c:v>
                </c:pt>
              </c:strCache>
            </c:strRef>
          </c:tx>
          <c:spPr>
            <a:solidFill>
              <a:schemeClr val="accent5"/>
            </a:solidFill>
          </c:spPr>
          <c:invertIfNegative val="0"/>
          <c:dLbls>
            <c:delete val="1"/>
          </c:dLbls>
          <c:cat>
            <c:numRef>
              <c:f>Sheet1!$A$2</c:f>
              <c:numCache>
                <c:formatCode>General</c:formatCode>
                <c:ptCount val="1"/>
                <c:pt idx="0">
                  <c:v>2010</c:v>
                </c:pt>
              </c:numCache>
            </c:numRef>
          </c:cat>
          <c:val>
            <c:numRef>
              <c:f>Sheet1!$D$2</c:f>
              <c:numCache>
                <c:formatCode>General</c:formatCode>
                <c:ptCount val="1"/>
                <c:pt idx="0">
                  <c:v>3.5</c:v>
                </c:pt>
              </c:numCache>
            </c:numRef>
          </c:val>
        </c:ser>
        <c:ser>
          <c:idx val="3"/>
          <c:order val="3"/>
          <c:tx>
            <c:strRef>
              <c:f>Sheet1!$E$1</c:f>
              <c:strCache>
                <c:ptCount val="1"/>
                <c:pt idx="0">
                  <c:v>Column2</c:v>
                </c:pt>
              </c:strCache>
            </c:strRef>
          </c:tx>
          <c:spPr>
            <a:solidFill>
              <a:schemeClr val="accent6"/>
            </a:solidFill>
          </c:spPr>
          <c:invertIfNegative val="0"/>
          <c:dLbls>
            <c:delete val="1"/>
          </c:dLbls>
          <c:cat>
            <c:numRef>
              <c:f>Sheet1!$A$2</c:f>
              <c:numCache>
                <c:formatCode>General</c:formatCode>
                <c:ptCount val="1"/>
                <c:pt idx="0">
                  <c:v>2010</c:v>
                </c:pt>
              </c:numCache>
            </c:numRef>
          </c:cat>
          <c:val>
            <c:numRef>
              <c:f>Sheet1!$E$2</c:f>
              <c:numCache>
                <c:formatCode>General</c:formatCode>
                <c:ptCount val="1"/>
                <c:pt idx="0">
                  <c:v>1.8</c:v>
                </c:pt>
              </c:numCache>
            </c:numRef>
          </c:val>
        </c:ser>
        <c:dLbls>
          <c:showLegendKey val="0"/>
          <c:showVal val="0"/>
          <c:showCatName val="0"/>
          <c:showSerName val="0"/>
          <c:showPercent val="0"/>
          <c:showBubbleSize val="0"/>
        </c:dLbls>
        <c:gapWidth val="50"/>
        <c:axId val="284199568"/>
        <c:axId val="284204400"/>
      </c:barChart>
      <c:catAx>
        <c:axId val="284199568"/>
        <c:scaling>
          <c:orientation val="minMax"/>
        </c:scaling>
        <c:delete val="0"/>
        <c:axPos val="b"/>
        <c:numFmt formatCode="General" sourceLinked="1"/>
        <c:majorTickMark val="out"/>
        <c:minorTickMark val="none"/>
        <c:tickLblPos val="nextTo"/>
        <c:txPr>
          <a:bodyPr rot="-60000000" spcFirstLastPara="0" vertOverflow="ellipsis" vert="horz" wrap="square" anchor="ctr" anchorCtr="1"/>
          <a:lstStyle/>
          <a:p>
            <a:pPr>
              <a:defRPr lang="zh-CN" sz="800" b="0" i="0" u="none" strike="noStrike" kern="1200" baseline="0">
                <a:solidFill>
                  <a:schemeClr val="tx1"/>
                </a:solidFill>
                <a:latin typeface="+mn-lt"/>
                <a:ea typeface="+mn-ea"/>
                <a:cs typeface="+mn-ea"/>
              </a:defRPr>
            </a:pPr>
          </a:p>
        </c:txPr>
        <c:crossAx val="284204400"/>
        <c:crossesAt val="0"/>
        <c:auto val="1"/>
        <c:lblAlgn val="ctr"/>
        <c:lblOffset val="100"/>
        <c:noMultiLvlLbl val="0"/>
      </c:catAx>
      <c:valAx>
        <c:axId val="284204400"/>
        <c:scaling>
          <c:orientation val="minMax"/>
          <c:max val="5"/>
        </c:scaling>
        <c:delete val="0"/>
        <c:axPos val="l"/>
        <c:numFmt formatCode="General" sourceLinked="1"/>
        <c:majorTickMark val="out"/>
        <c:minorTickMark val="none"/>
        <c:tickLblPos val="nextTo"/>
        <c:txPr>
          <a:bodyPr rot="-60000000" spcFirstLastPara="0" vertOverflow="ellipsis" vert="horz" wrap="square" anchor="ctr" anchorCtr="1"/>
          <a:lstStyle/>
          <a:p>
            <a:pPr>
              <a:defRPr lang="zh-CN" sz="800" b="0" i="0" u="none" strike="noStrike" kern="1200" baseline="0">
                <a:solidFill>
                  <a:schemeClr val="tx1"/>
                </a:solidFill>
                <a:latin typeface="+mn-lt"/>
                <a:ea typeface="+mn-ea"/>
                <a:cs typeface="+mn-ea"/>
              </a:defRPr>
            </a:pPr>
          </a:p>
        </c:txPr>
        <c:crossAx val="284199568"/>
        <c:crosses val="autoZero"/>
        <c:crossBetween val="between"/>
        <c:majorUnit val="1"/>
      </c:valAx>
      <c:spPr>
        <a:noFill/>
        <a:ln>
          <a:noFill/>
        </a:ln>
        <a:effectLst/>
      </c:spPr>
    </c:plotArea>
    <c:plotVisOnly val="1"/>
    <c:dispBlanksAs val="gap"/>
    <c:showDLblsOverMax val="0"/>
  </c:chart>
  <c:spPr>
    <a:noFill/>
    <a:ln>
      <a:noFill/>
    </a:ln>
    <a:effectLst/>
  </c:spPr>
  <c:txPr>
    <a:bodyPr/>
    <a:lstStyle/>
    <a:p>
      <a:pPr>
        <a:defRPr lang="zh-CN" sz="800">
          <a:latin typeface="+mn-lt"/>
          <a:ea typeface="+mn-ea"/>
          <a:cs typeface="+mn-ea"/>
        </a:defRPr>
      </a:pP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37194764872758"/>
          <c:y val="0.0314969873255627"/>
          <c:w val="0.943854683316203"/>
          <c:h val="0.863093095091554"/>
        </c:manualLayout>
      </c:layout>
      <c:barChart>
        <c:barDir val="col"/>
        <c:grouping val="clustered"/>
        <c:varyColors val="0"/>
        <c:ser>
          <c:idx val="0"/>
          <c:order val="0"/>
          <c:tx>
            <c:strRef>
              <c:f>Sheet1!$B$1</c:f>
              <c:strCache>
                <c:ptCount val="1"/>
                <c:pt idx="0">
                  <c:v>Type A</c:v>
                </c:pt>
              </c:strCache>
            </c:strRef>
          </c:tx>
          <c:spPr>
            <a:solidFill>
              <a:schemeClr val="accent1"/>
            </a:solidFill>
            <a:ln>
              <a:noFill/>
            </a:ln>
            <a:effectLst/>
          </c:spPr>
          <c:invertIfNegative val="0"/>
          <c:dLbls>
            <c:delete val="1"/>
          </c:dLbls>
          <c:cat>
            <c:numRef>
              <c:f>Sheet1!$A$2</c:f>
              <c:numCache>
                <c:formatCode>General</c:formatCode>
                <c:ptCount val="1"/>
                <c:pt idx="0">
                  <c:v>2010</c:v>
                </c:pt>
              </c:numCache>
            </c:numRef>
          </c:cat>
          <c:val>
            <c:numRef>
              <c:f>Sheet1!$B$2</c:f>
              <c:numCache>
                <c:formatCode>General</c:formatCode>
                <c:ptCount val="1"/>
                <c:pt idx="0">
                  <c:v>1.2</c:v>
                </c:pt>
              </c:numCache>
            </c:numRef>
          </c:val>
        </c:ser>
        <c:ser>
          <c:idx val="1"/>
          <c:order val="1"/>
          <c:tx>
            <c:strRef>
              <c:f>Sheet1!$C$1</c:f>
              <c:strCache>
                <c:ptCount val="1"/>
                <c:pt idx="0">
                  <c:v>Type B</c:v>
                </c:pt>
              </c:strCache>
            </c:strRef>
          </c:tx>
          <c:spPr>
            <a:solidFill>
              <a:schemeClr val="accent3"/>
            </a:solidFill>
            <a:ln>
              <a:noFill/>
            </a:ln>
            <a:effectLst/>
          </c:spPr>
          <c:invertIfNegative val="0"/>
          <c:dLbls>
            <c:delete val="1"/>
          </c:dLbls>
          <c:cat>
            <c:numRef>
              <c:f>Sheet1!$A$2</c:f>
              <c:numCache>
                <c:formatCode>General</c:formatCode>
                <c:ptCount val="1"/>
                <c:pt idx="0">
                  <c:v>2010</c:v>
                </c:pt>
              </c:numCache>
            </c:numRef>
          </c:cat>
          <c:val>
            <c:numRef>
              <c:f>Sheet1!$C$2</c:f>
              <c:numCache>
                <c:formatCode>General</c:formatCode>
                <c:ptCount val="1"/>
                <c:pt idx="0">
                  <c:v>2.5</c:v>
                </c:pt>
              </c:numCache>
            </c:numRef>
          </c:val>
        </c:ser>
        <c:ser>
          <c:idx val="2"/>
          <c:order val="2"/>
          <c:tx>
            <c:strRef>
              <c:f>Sheet1!$D$1</c:f>
              <c:strCache>
                <c:ptCount val="1"/>
                <c:pt idx="0">
                  <c:v>Column1</c:v>
                </c:pt>
              </c:strCache>
            </c:strRef>
          </c:tx>
          <c:spPr>
            <a:solidFill>
              <a:schemeClr val="accent5"/>
            </a:solidFill>
          </c:spPr>
          <c:invertIfNegative val="0"/>
          <c:dLbls>
            <c:delete val="1"/>
          </c:dLbls>
          <c:cat>
            <c:numRef>
              <c:f>Sheet1!$A$2</c:f>
              <c:numCache>
                <c:formatCode>General</c:formatCode>
                <c:ptCount val="1"/>
                <c:pt idx="0">
                  <c:v>2010</c:v>
                </c:pt>
              </c:numCache>
            </c:numRef>
          </c:cat>
          <c:val>
            <c:numRef>
              <c:f>Sheet1!$D$2</c:f>
              <c:numCache>
                <c:formatCode>General</c:formatCode>
                <c:ptCount val="1"/>
                <c:pt idx="0">
                  <c:v>4</c:v>
                </c:pt>
              </c:numCache>
            </c:numRef>
          </c:val>
        </c:ser>
        <c:ser>
          <c:idx val="3"/>
          <c:order val="3"/>
          <c:tx>
            <c:strRef>
              <c:f>Sheet1!$E$1</c:f>
              <c:strCache>
                <c:ptCount val="1"/>
                <c:pt idx="0">
                  <c:v>Column2</c:v>
                </c:pt>
              </c:strCache>
            </c:strRef>
          </c:tx>
          <c:spPr>
            <a:solidFill>
              <a:schemeClr val="accent6"/>
            </a:solidFill>
          </c:spPr>
          <c:invertIfNegative val="0"/>
          <c:dLbls>
            <c:delete val="1"/>
          </c:dLbls>
          <c:cat>
            <c:numRef>
              <c:f>Sheet1!$A$2</c:f>
              <c:numCache>
                <c:formatCode>General</c:formatCode>
                <c:ptCount val="1"/>
                <c:pt idx="0">
                  <c:v>2010</c:v>
                </c:pt>
              </c:numCache>
            </c:numRef>
          </c:cat>
          <c:val>
            <c:numRef>
              <c:f>Sheet1!$E$2</c:f>
              <c:numCache>
                <c:formatCode>General</c:formatCode>
                <c:ptCount val="1"/>
                <c:pt idx="0">
                  <c:v>0.7</c:v>
                </c:pt>
              </c:numCache>
            </c:numRef>
          </c:val>
        </c:ser>
        <c:dLbls>
          <c:showLegendKey val="0"/>
          <c:showVal val="0"/>
          <c:showCatName val="0"/>
          <c:showSerName val="0"/>
          <c:showPercent val="0"/>
          <c:showBubbleSize val="0"/>
        </c:dLbls>
        <c:gapWidth val="50"/>
        <c:axId val="349015392"/>
        <c:axId val="349015952"/>
      </c:barChart>
      <c:catAx>
        <c:axId val="349015392"/>
        <c:scaling>
          <c:orientation val="minMax"/>
        </c:scaling>
        <c:delete val="0"/>
        <c:axPos val="b"/>
        <c:numFmt formatCode="General" sourceLinked="1"/>
        <c:majorTickMark val="out"/>
        <c:minorTickMark val="none"/>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ea"/>
              </a:defRPr>
            </a:pPr>
          </a:p>
        </c:txPr>
        <c:crossAx val="349015952"/>
        <c:crossesAt val="0"/>
        <c:auto val="1"/>
        <c:lblAlgn val="ctr"/>
        <c:lblOffset val="100"/>
        <c:noMultiLvlLbl val="0"/>
      </c:catAx>
      <c:valAx>
        <c:axId val="349015952"/>
        <c:scaling>
          <c:orientation val="minMax"/>
          <c:max val="5"/>
        </c:scaling>
        <c:delete val="0"/>
        <c:axPos val="l"/>
        <c:numFmt formatCode="General" sourceLinked="1"/>
        <c:majorTickMark val="out"/>
        <c:minorTickMark val="none"/>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ea"/>
              </a:defRPr>
            </a:pPr>
          </a:p>
        </c:txPr>
        <c:crossAx val="349015392"/>
        <c:crosses val="autoZero"/>
        <c:crossBetween val="between"/>
        <c:majorUnit val="1"/>
      </c:valAx>
      <c:spPr>
        <a:noFill/>
        <a:ln>
          <a:noFill/>
        </a:ln>
        <a:effectLst/>
      </c:spPr>
    </c:plotArea>
    <c:plotVisOnly val="1"/>
    <c:dispBlanksAs val="gap"/>
    <c:showDLblsOverMax val="0"/>
  </c:chart>
  <c:spPr>
    <a:noFill/>
    <a:ln>
      <a:noFill/>
    </a:ln>
    <a:effectLst/>
  </c:spPr>
  <c:txPr>
    <a:bodyPr/>
    <a:lstStyle/>
    <a:p>
      <a:pPr>
        <a:defRPr lang="zh-CN">
          <a:latin typeface="+mn-lt"/>
          <a:ea typeface="+mn-ea"/>
          <a:cs typeface="+mn-ea"/>
        </a:defRPr>
      </a:pP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37194764872758"/>
          <c:y val="0.0314969873255627"/>
          <c:w val="0.943854683316203"/>
          <c:h val="0.863093095091554"/>
        </c:manualLayout>
      </c:layout>
      <c:barChart>
        <c:barDir val="col"/>
        <c:grouping val="clustered"/>
        <c:varyColors val="0"/>
        <c:ser>
          <c:idx val="0"/>
          <c:order val="0"/>
          <c:tx>
            <c:strRef>
              <c:f>Sheet1!$B$1</c:f>
              <c:strCache>
                <c:ptCount val="1"/>
                <c:pt idx="0">
                  <c:v>Type A</c:v>
                </c:pt>
              </c:strCache>
            </c:strRef>
          </c:tx>
          <c:spPr>
            <a:solidFill>
              <a:schemeClr val="accent1"/>
            </a:solidFill>
            <a:ln>
              <a:noFill/>
            </a:ln>
            <a:effectLst/>
          </c:spPr>
          <c:invertIfNegative val="0"/>
          <c:dLbls>
            <c:delete val="1"/>
          </c:dLbls>
          <c:cat>
            <c:numRef>
              <c:f>Sheet1!$A$2</c:f>
              <c:numCache>
                <c:formatCode>General</c:formatCode>
                <c:ptCount val="1"/>
                <c:pt idx="0">
                  <c:v>2010</c:v>
                </c:pt>
              </c:numCache>
            </c:numRef>
          </c:cat>
          <c:val>
            <c:numRef>
              <c:f>Sheet1!$B$2</c:f>
              <c:numCache>
                <c:formatCode>General</c:formatCode>
                <c:ptCount val="1"/>
                <c:pt idx="0">
                  <c:v>2.8</c:v>
                </c:pt>
              </c:numCache>
            </c:numRef>
          </c:val>
        </c:ser>
        <c:ser>
          <c:idx val="1"/>
          <c:order val="1"/>
          <c:tx>
            <c:strRef>
              <c:f>Sheet1!$C$1</c:f>
              <c:strCache>
                <c:ptCount val="1"/>
                <c:pt idx="0">
                  <c:v>Type B</c:v>
                </c:pt>
              </c:strCache>
            </c:strRef>
          </c:tx>
          <c:spPr>
            <a:solidFill>
              <a:schemeClr val="accent3"/>
            </a:solidFill>
            <a:ln>
              <a:noFill/>
            </a:ln>
            <a:effectLst/>
          </c:spPr>
          <c:invertIfNegative val="0"/>
          <c:dLbls>
            <c:delete val="1"/>
          </c:dLbls>
          <c:cat>
            <c:numRef>
              <c:f>Sheet1!$A$2</c:f>
              <c:numCache>
                <c:formatCode>General</c:formatCode>
                <c:ptCount val="1"/>
                <c:pt idx="0">
                  <c:v>2010</c:v>
                </c:pt>
              </c:numCache>
            </c:numRef>
          </c:cat>
          <c:val>
            <c:numRef>
              <c:f>Sheet1!$C$2</c:f>
              <c:numCache>
                <c:formatCode>General</c:formatCode>
                <c:ptCount val="1"/>
                <c:pt idx="0">
                  <c:v>0.6</c:v>
                </c:pt>
              </c:numCache>
            </c:numRef>
          </c:val>
        </c:ser>
        <c:ser>
          <c:idx val="2"/>
          <c:order val="2"/>
          <c:tx>
            <c:strRef>
              <c:f>Sheet1!$D$1</c:f>
              <c:strCache>
                <c:ptCount val="1"/>
                <c:pt idx="0">
                  <c:v>Column1</c:v>
                </c:pt>
              </c:strCache>
            </c:strRef>
          </c:tx>
          <c:spPr>
            <a:solidFill>
              <a:schemeClr val="accent5"/>
            </a:solidFill>
          </c:spPr>
          <c:invertIfNegative val="0"/>
          <c:dLbls>
            <c:delete val="1"/>
          </c:dLbls>
          <c:cat>
            <c:numRef>
              <c:f>Sheet1!$A$2</c:f>
              <c:numCache>
                <c:formatCode>General</c:formatCode>
                <c:ptCount val="1"/>
                <c:pt idx="0">
                  <c:v>2010</c:v>
                </c:pt>
              </c:numCache>
            </c:numRef>
          </c:cat>
          <c:val>
            <c:numRef>
              <c:f>Sheet1!$D$2</c:f>
              <c:numCache>
                <c:formatCode>General</c:formatCode>
                <c:ptCount val="1"/>
                <c:pt idx="0">
                  <c:v>1</c:v>
                </c:pt>
              </c:numCache>
            </c:numRef>
          </c:val>
        </c:ser>
        <c:ser>
          <c:idx val="3"/>
          <c:order val="3"/>
          <c:tx>
            <c:strRef>
              <c:f>Sheet1!$E$1</c:f>
              <c:strCache>
                <c:ptCount val="1"/>
                <c:pt idx="0">
                  <c:v>Column2</c:v>
                </c:pt>
              </c:strCache>
            </c:strRef>
          </c:tx>
          <c:spPr>
            <a:solidFill>
              <a:schemeClr val="accent6"/>
            </a:solidFill>
          </c:spPr>
          <c:invertIfNegative val="0"/>
          <c:dLbls>
            <c:delete val="1"/>
          </c:dLbls>
          <c:cat>
            <c:numRef>
              <c:f>Sheet1!$A$2</c:f>
              <c:numCache>
                <c:formatCode>General</c:formatCode>
                <c:ptCount val="1"/>
                <c:pt idx="0">
                  <c:v>2010</c:v>
                </c:pt>
              </c:numCache>
            </c:numRef>
          </c:cat>
          <c:val>
            <c:numRef>
              <c:f>Sheet1!$E$2</c:f>
              <c:numCache>
                <c:formatCode>General</c:formatCode>
                <c:ptCount val="1"/>
                <c:pt idx="0">
                  <c:v>0.9</c:v>
                </c:pt>
              </c:numCache>
            </c:numRef>
          </c:val>
        </c:ser>
        <c:dLbls>
          <c:showLegendKey val="0"/>
          <c:showVal val="0"/>
          <c:showCatName val="0"/>
          <c:showSerName val="0"/>
          <c:showPercent val="0"/>
          <c:showBubbleSize val="0"/>
        </c:dLbls>
        <c:gapWidth val="50"/>
        <c:axId val="349079936"/>
        <c:axId val="349080496"/>
      </c:barChart>
      <c:catAx>
        <c:axId val="349079936"/>
        <c:scaling>
          <c:orientation val="minMax"/>
        </c:scaling>
        <c:delete val="0"/>
        <c:axPos val="b"/>
        <c:numFmt formatCode="General" sourceLinked="1"/>
        <c:majorTickMark val="out"/>
        <c:minorTickMark val="none"/>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ea"/>
              </a:defRPr>
            </a:pPr>
          </a:p>
        </c:txPr>
        <c:crossAx val="349080496"/>
        <c:crossesAt val="0"/>
        <c:auto val="1"/>
        <c:lblAlgn val="ctr"/>
        <c:lblOffset val="100"/>
        <c:noMultiLvlLbl val="0"/>
      </c:catAx>
      <c:valAx>
        <c:axId val="349080496"/>
        <c:scaling>
          <c:orientation val="minMax"/>
          <c:max val="5"/>
        </c:scaling>
        <c:delete val="0"/>
        <c:axPos val="l"/>
        <c:numFmt formatCode="General" sourceLinked="1"/>
        <c:majorTickMark val="out"/>
        <c:minorTickMark val="none"/>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ea"/>
              </a:defRPr>
            </a:pPr>
          </a:p>
        </c:txPr>
        <c:crossAx val="349079936"/>
        <c:crosses val="autoZero"/>
        <c:crossBetween val="between"/>
        <c:majorUnit val="1"/>
      </c:valAx>
      <c:spPr>
        <a:noFill/>
        <a:ln>
          <a:noFill/>
        </a:ln>
        <a:effectLst/>
      </c:spPr>
    </c:plotArea>
    <c:plotVisOnly val="1"/>
    <c:dispBlanksAs val="gap"/>
    <c:showDLblsOverMax val="0"/>
  </c:chart>
  <c:spPr>
    <a:noFill/>
    <a:ln>
      <a:noFill/>
    </a:ln>
    <a:effectLst/>
  </c:spPr>
  <c:txPr>
    <a:bodyPr/>
    <a:lstStyle/>
    <a:p>
      <a:pPr>
        <a:defRPr lang="zh-CN">
          <a:latin typeface="+mn-lt"/>
          <a:ea typeface="+mn-ea"/>
          <a:cs typeface="+mn-ea"/>
        </a:defRPr>
      </a:pP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8FFBE7-BC35-4734-BB4B-A17E6CFE0F33}"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2C6912-440F-48D9-A4A5-B679B895F2AB}"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B2A0F9D-3357-4A94-85C8-3B842B870DC6}"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44F346-9435-41B1-AD1D-461963F20BEE}"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My First Template</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36EE78B-84D8-412F-BC69-ACC7C447BAFC}" type="slidenum">
              <a:rPr lang="zh-CN" altLang="en-US" smtClean="0"/>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My First Template</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smtClean="0"/>
              <a:t>My First Template</a:t>
            </a: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My First Template</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My First Template</a:t>
            </a:r>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My First Template</a:t>
            </a:r>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My First Template</a:t>
            </a:r>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smtClean="0"/>
              <a:t>My First Template</a:t>
            </a:r>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44F346-9435-41B1-AD1D-461963F20BEE}"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My First Template</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B2A0F9D-3357-4A94-85C8-3B842B870DC6}"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userDrawn="1"/>
        </p:nvSpPr>
        <p:spPr>
          <a:xfrm>
            <a:off x="0" y="0"/>
            <a:ext cx="12192000" cy="6858000"/>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a:xfrm>
            <a:off x="152400" y="212725"/>
            <a:ext cx="10515600" cy="530225"/>
          </a:xfrm>
        </p:spPr>
        <p:txBody>
          <a:bodyPr>
            <a:normAutofit/>
          </a:bodyPr>
          <a:lstStyle>
            <a:lvl1pPr>
              <a:defRPr sz="3200" b="1">
                <a:solidFill>
                  <a:srgbClr val="93BF95"/>
                </a:solidFill>
              </a:defRPr>
            </a:lvl1p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5" Type="http://schemas.openxmlformats.org/officeDocument/2006/relationships/theme" Target="../theme/theme1.xml"/><Relationship Id="rId4" Type="http://schemas.openxmlformats.org/officeDocument/2006/relationships/image" Target="../media/image1.jpeg"/><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t="-6000" b="-6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7.xml.rels><?xml version="1.0" encoding="UTF-8" standalone="yes"?>
<Relationships xmlns="http://schemas.openxmlformats.org/package/2006/relationships"><Relationship Id="rId9" Type="http://schemas.openxmlformats.org/officeDocument/2006/relationships/tags" Target="../tags/tag13.xml"/><Relationship Id="rId8" Type="http://schemas.openxmlformats.org/officeDocument/2006/relationships/tags" Target="../tags/tag12.xml"/><Relationship Id="rId7" Type="http://schemas.openxmlformats.org/officeDocument/2006/relationships/tags" Target="../tags/tag11.xml"/><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0" Type="http://schemas.openxmlformats.org/officeDocument/2006/relationships/notesSlide" Target="../notesSlides/notesSlide13.xml"/><Relationship Id="rId3" Type="http://schemas.openxmlformats.org/officeDocument/2006/relationships/tags" Target="../tags/tag7.xml"/><Relationship Id="rId29" Type="http://schemas.openxmlformats.org/officeDocument/2006/relationships/slideLayout" Target="../slideLayouts/slideLayout1.xml"/><Relationship Id="rId28" Type="http://schemas.openxmlformats.org/officeDocument/2006/relationships/tags" Target="../tags/tag26.xml"/><Relationship Id="rId27" Type="http://schemas.openxmlformats.org/officeDocument/2006/relationships/tags" Target="../tags/tag25.xml"/><Relationship Id="rId26" Type="http://schemas.openxmlformats.org/officeDocument/2006/relationships/tags" Target="../tags/tag24.xml"/><Relationship Id="rId25" Type="http://schemas.openxmlformats.org/officeDocument/2006/relationships/tags" Target="../tags/tag23.xml"/><Relationship Id="rId24" Type="http://schemas.openxmlformats.org/officeDocument/2006/relationships/tags" Target="../tags/tag22.xml"/><Relationship Id="rId23" Type="http://schemas.openxmlformats.org/officeDocument/2006/relationships/tags" Target="../tags/tag21.xml"/><Relationship Id="rId22" Type="http://schemas.openxmlformats.org/officeDocument/2006/relationships/tags" Target="../tags/tag20.xml"/><Relationship Id="rId21" Type="http://schemas.openxmlformats.org/officeDocument/2006/relationships/tags" Target="../tags/tag19.xml"/><Relationship Id="rId20" Type="http://schemas.openxmlformats.org/officeDocument/2006/relationships/image" Target="../media/image9.GIF"/><Relationship Id="rId2" Type="http://schemas.openxmlformats.org/officeDocument/2006/relationships/tags" Target="../tags/tag6.xml"/><Relationship Id="rId19" Type="http://schemas.openxmlformats.org/officeDocument/2006/relationships/tags" Target="../tags/tag18.xml"/><Relationship Id="rId18" Type="http://schemas.openxmlformats.org/officeDocument/2006/relationships/image" Target="../media/image8.GIF"/><Relationship Id="rId17" Type="http://schemas.openxmlformats.org/officeDocument/2006/relationships/tags" Target="../tags/tag17.xml"/><Relationship Id="rId16" Type="http://schemas.openxmlformats.org/officeDocument/2006/relationships/image" Target="../media/image7.GIF"/><Relationship Id="rId15" Type="http://schemas.openxmlformats.org/officeDocument/2006/relationships/tags" Target="../tags/tag16.xml"/><Relationship Id="rId14" Type="http://schemas.openxmlformats.org/officeDocument/2006/relationships/image" Target="../media/image6.GIF"/><Relationship Id="rId13" Type="http://schemas.openxmlformats.org/officeDocument/2006/relationships/tags" Target="../tags/tag15.xml"/><Relationship Id="rId12" Type="http://schemas.openxmlformats.org/officeDocument/2006/relationships/image" Target="../media/image5.GIF"/><Relationship Id="rId11" Type="http://schemas.openxmlformats.org/officeDocument/2006/relationships/tags" Target="../tags/tag14.xml"/><Relationship Id="rId10" Type="http://schemas.openxmlformats.org/officeDocument/2006/relationships/image" Target="../media/image4.GIF"/><Relationship Id="rId1" Type="http://schemas.openxmlformats.org/officeDocument/2006/relationships/tags" Target="../tags/tag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7" Type="http://schemas.openxmlformats.org/officeDocument/2006/relationships/notesSlide" Target="../notesSlides/notesSlide22.xml"/><Relationship Id="rId6" Type="http://schemas.openxmlformats.org/officeDocument/2006/relationships/slideLayout" Target="../slideLayouts/slideLayout1.xml"/><Relationship Id="rId5" Type="http://schemas.openxmlformats.org/officeDocument/2006/relationships/chart" Target="../charts/chart5.xml"/><Relationship Id="rId4" Type="http://schemas.openxmlformats.org/officeDocument/2006/relationships/chart" Target="../charts/chart4.xml"/><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chart" Target="../charts/char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4" Type="http://schemas.openxmlformats.org/officeDocument/2006/relationships/notesSlide" Target="../notesSlides/notesSlide24.xml"/><Relationship Id="rId3" Type="http://schemas.openxmlformats.org/officeDocument/2006/relationships/slideLayout" Target="../slideLayouts/slideLayout2.xml"/><Relationship Id="rId2" Type="http://schemas.openxmlformats.org/officeDocument/2006/relationships/hyperlink" Target="https://www.pptying.com" TargetMode="External"/><Relationship Id="rId1"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A_文本框 10"/>
          <p:cNvSpPr txBox="1">
            <a:spLocks noChangeArrowheads="1"/>
          </p:cNvSpPr>
          <p:nvPr>
            <p:custDataLst>
              <p:tags r:id="rId1"/>
            </p:custDataLst>
          </p:nvPr>
        </p:nvSpPr>
        <p:spPr bwMode="auto">
          <a:xfrm>
            <a:off x="5013133" y="2218600"/>
            <a:ext cx="620606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300">
                <a:solidFill>
                  <a:schemeClr val="tx1"/>
                </a:solidFill>
                <a:latin typeface="Arial" panose="020B0604020202020204" pitchFamily="34" charset="0"/>
                <a:ea typeface="微软雅黑" panose="020B0503020204020204" pitchFamily="34" charset="-122"/>
              </a:defRPr>
            </a:lvl1pPr>
            <a:lvl2pPr marL="742950" indent="-285750">
              <a:defRPr sz="1300">
                <a:solidFill>
                  <a:schemeClr val="tx1"/>
                </a:solidFill>
                <a:latin typeface="Arial" panose="020B0604020202020204" pitchFamily="34" charset="0"/>
                <a:ea typeface="微软雅黑" panose="020B0503020204020204" pitchFamily="34" charset="-122"/>
              </a:defRPr>
            </a:lvl2pPr>
            <a:lvl3pPr marL="1143000" indent="-228600">
              <a:defRPr sz="1300">
                <a:solidFill>
                  <a:schemeClr val="tx1"/>
                </a:solidFill>
                <a:latin typeface="Arial" panose="020B0604020202020204" pitchFamily="34" charset="0"/>
                <a:ea typeface="微软雅黑" panose="020B0503020204020204" pitchFamily="34" charset="-122"/>
              </a:defRPr>
            </a:lvl3pPr>
            <a:lvl4pPr marL="1600200" indent="-228600">
              <a:defRPr sz="1300">
                <a:solidFill>
                  <a:schemeClr val="tx1"/>
                </a:solidFill>
                <a:latin typeface="Arial" panose="020B0604020202020204" pitchFamily="34" charset="0"/>
                <a:ea typeface="微软雅黑" panose="020B0503020204020204" pitchFamily="34" charset="-122"/>
              </a:defRPr>
            </a:lvl4pPr>
            <a:lvl5pPr marL="2057400" indent="-228600">
              <a:defRPr sz="1300">
                <a:solidFill>
                  <a:schemeClr val="tx1"/>
                </a:solidFill>
                <a:latin typeface="Arial" panose="020B0604020202020204" pitchFamily="34" charset="0"/>
                <a:ea typeface="微软雅黑" panose="020B0503020204020204" pitchFamily="34" charset="-122"/>
              </a:defRPr>
            </a:lvl5pPr>
            <a:lvl6pPr marL="25146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marL="29718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marL="34290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marL="38862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ctr" eaLnBrk="1" hangingPunct="1"/>
            <a:r>
              <a:rPr lang="zh-CN" altLang="en-US" sz="4000" dirty="0" smtClean="0">
                <a:solidFill>
                  <a:schemeClr val="tx2"/>
                </a:solidFill>
                <a:latin typeface="方正正纤黑简体" panose="02000000000000000000" pitchFamily="2" charset="-122"/>
                <a:ea typeface="方正正纤黑简体" panose="02000000000000000000" pitchFamily="2" charset="-122"/>
              </a:rPr>
              <a:t>绿色唯美文艺</a:t>
            </a:r>
            <a:endParaRPr lang="zh-CN" altLang="en-US" sz="4000" dirty="0">
              <a:solidFill>
                <a:schemeClr val="tx2"/>
              </a:solidFill>
              <a:latin typeface="方正正纤黑简体" panose="02000000000000000000" pitchFamily="2" charset="-122"/>
              <a:ea typeface="方正正纤黑简体" panose="02000000000000000000" pitchFamily="2" charset="-122"/>
            </a:endParaRPr>
          </a:p>
        </p:txBody>
      </p:sp>
      <p:sp>
        <p:nvSpPr>
          <p:cNvPr id="12" name="PA_文本框 11"/>
          <p:cNvSpPr txBox="1"/>
          <p:nvPr>
            <p:custDataLst>
              <p:tags r:id="rId2"/>
            </p:custDataLst>
          </p:nvPr>
        </p:nvSpPr>
        <p:spPr>
          <a:xfrm>
            <a:off x="5012074" y="2856042"/>
            <a:ext cx="6208184"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zh-CN"/>
            </a:defPPr>
            <a:lvl1pPr algn="ctr">
              <a:defRPr sz="4000">
                <a:solidFill>
                  <a:schemeClr val="tx2"/>
                </a:solidFill>
                <a:latin typeface="方正正纤黑简体" panose="02000000000000000000" pitchFamily="2" charset="-122"/>
                <a:ea typeface="方正正纤黑简体" panose="02000000000000000000" pitchFamily="2" charset="-122"/>
              </a:defRPr>
            </a:lvl1pPr>
            <a:lvl2pPr marL="742950" indent="-285750">
              <a:defRPr sz="1300">
                <a:latin typeface="Arial" panose="020B0604020202020204" pitchFamily="34" charset="0"/>
                <a:ea typeface="微软雅黑" panose="020B0503020204020204" pitchFamily="34" charset="-122"/>
              </a:defRPr>
            </a:lvl2pPr>
            <a:lvl3pPr marL="1143000" indent="-228600">
              <a:defRPr sz="1300">
                <a:latin typeface="Arial" panose="020B0604020202020204" pitchFamily="34" charset="0"/>
                <a:ea typeface="微软雅黑" panose="020B0503020204020204" pitchFamily="34" charset="-122"/>
              </a:defRPr>
            </a:lvl3pPr>
            <a:lvl4pPr marL="1600200" indent="-228600">
              <a:defRPr sz="1300">
                <a:latin typeface="Arial" panose="020B0604020202020204" pitchFamily="34" charset="0"/>
                <a:ea typeface="微软雅黑" panose="020B0503020204020204" pitchFamily="34" charset="-122"/>
              </a:defRPr>
            </a:lvl4pPr>
            <a:lvl5pPr marL="2057400" indent="-228600">
              <a:defRPr sz="1300">
                <a:latin typeface="Arial" panose="020B0604020202020204" pitchFamily="34" charset="0"/>
                <a:ea typeface="微软雅黑" panose="020B0503020204020204" pitchFamily="34" charset="-122"/>
              </a:defRPr>
            </a:lvl5pPr>
            <a:lvl6pPr marL="2514600" indent="-228600" defTabSz="685800" eaLnBrk="0" fontAlgn="base" hangingPunct="0">
              <a:spcBef>
                <a:spcPct val="0"/>
              </a:spcBef>
              <a:spcAft>
                <a:spcPct val="0"/>
              </a:spcAft>
              <a:defRPr sz="1300">
                <a:latin typeface="Arial" panose="020B0604020202020204" pitchFamily="34" charset="0"/>
                <a:ea typeface="微软雅黑" panose="020B0503020204020204" pitchFamily="34" charset="-122"/>
              </a:defRPr>
            </a:lvl6pPr>
            <a:lvl7pPr marL="2971800" indent="-228600" defTabSz="685800" eaLnBrk="0" fontAlgn="base" hangingPunct="0">
              <a:spcBef>
                <a:spcPct val="0"/>
              </a:spcBef>
              <a:spcAft>
                <a:spcPct val="0"/>
              </a:spcAft>
              <a:defRPr sz="1300">
                <a:latin typeface="Arial" panose="020B0604020202020204" pitchFamily="34" charset="0"/>
                <a:ea typeface="微软雅黑" panose="020B0503020204020204" pitchFamily="34" charset="-122"/>
              </a:defRPr>
            </a:lvl7pPr>
            <a:lvl8pPr marL="3429000" indent="-228600" defTabSz="685800" eaLnBrk="0" fontAlgn="base" hangingPunct="0">
              <a:spcBef>
                <a:spcPct val="0"/>
              </a:spcBef>
              <a:spcAft>
                <a:spcPct val="0"/>
              </a:spcAft>
              <a:defRPr sz="1300">
                <a:latin typeface="Arial" panose="020B0604020202020204" pitchFamily="34" charset="0"/>
                <a:ea typeface="微软雅黑" panose="020B0503020204020204" pitchFamily="34" charset="-122"/>
              </a:defRPr>
            </a:lvl8pPr>
            <a:lvl9pPr marL="3886200" indent="-228600" defTabSz="685800" eaLnBrk="0" fontAlgn="base" hangingPunct="0">
              <a:spcBef>
                <a:spcPct val="0"/>
              </a:spcBef>
              <a:spcAft>
                <a:spcPct val="0"/>
              </a:spcAft>
              <a:defRPr sz="1300">
                <a:latin typeface="Arial" panose="020B0604020202020204" pitchFamily="34" charset="0"/>
                <a:ea typeface="微软雅黑" panose="020B0503020204020204" pitchFamily="34" charset="-122"/>
              </a:defRPr>
            </a:lvl9pPr>
          </a:lstStyle>
          <a:p>
            <a:r>
              <a:rPr lang="zh-CN" altLang="en-US" sz="5400" b="1" dirty="0"/>
              <a:t>单</a:t>
            </a:r>
            <a:r>
              <a:rPr lang="zh-CN" altLang="en-US" sz="5400" b="1" dirty="0" smtClean="0"/>
              <a:t>击此处添加标题</a:t>
            </a:r>
            <a:endParaRPr lang="zh-CN" altLang="en-US" sz="5400" b="1" dirty="0"/>
          </a:p>
        </p:txBody>
      </p:sp>
      <p:sp>
        <p:nvSpPr>
          <p:cNvPr id="13" name="PA_文本框 12"/>
          <p:cNvSpPr txBox="1"/>
          <p:nvPr>
            <p:custDataLst>
              <p:tags r:id="rId3"/>
            </p:custDataLst>
          </p:nvPr>
        </p:nvSpPr>
        <p:spPr>
          <a:xfrm>
            <a:off x="6180474" y="4022634"/>
            <a:ext cx="4650812" cy="368300"/>
          </a:xfrm>
          <a:prstGeom prst="rect">
            <a:avLst/>
          </a:prstGeom>
          <a:noFill/>
        </p:spPr>
        <p:txBody>
          <a:bodyPr wrap="square">
            <a:spAutoFit/>
          </a:bodyPr>
          <a:lstStyle/>
          <a:p>
            <a:pPr algn="ctr">
              <a:defRPr/>
            </a:pPr>
            <a:r>
              <a:rPr lang="zh-CN" altLang="en-US" dirty="0">
                <a:solidFill>
                  <a:schemeClr val="tx2"/>
                </a:solidFill>
              </a:rPr>
              <a:t>汇</a:t>
            </a:r>
            <a:r>
              <a:rPr lang="zh-CN" altLang="en-US" dirty="0" smtClean="0">
                <a:solidFill>
                  <a:schemeClr val="tx2"/>
                </a:solidFill>
              </a:rPr>
              <a:t>报人：</a:t>
            </a:r>
            <a:r>
              <a:rPr lang="en-US" altLang="zh-CN" dirty="0" smtClean="0">
                <a:solidFill>
                  <a:schemeClr val="tx2"/>
                </a:solidFill>
              </a:rPr>
              <a:t>PPT</a:t>
            </a:r>
            <a:r>
              <a:rPr lang="zh-CN" altLang="en-US" dirty="0" smtClean="0">
                <a:solidFill>
                  <a:schemeClr val="tx2"/>
                </a:solidFill>
              </a:rPr>
              <a:t>营            汇报时间：</a:t>
            </a:r>
            <a:r>
              <a:rPr lang="en-US" altLang="zh-CN" dirty="0" smtClean="0">
                <a:solidFill>
                  <a:schemeClr val="tx2"/>
                </a:solidFill>
              </a:rPr>
              <a:t>2028.X.X</a:t>
            </a:r>
            <a:endParaRPr lang="zh-CN" altLang="en-US" dirty="0">
              <a:solidFill>
                <a:schemeClr val="tx2"/>
              </a:solidFill>
            </a:endParaRPr>
          </a:p>
        </p:txBody>
      </p:sp>
      <p:cxnSp>
        <p:nvCxnSpPr>
          <p:cNvPr id="15" name="PA_直接连接符 14"/>
          <p:cNvCxnSpPr/>
          <p:nvPr>
            <p:custDataLst>
              <p:tags r:id="rId4"/>
            </p:custDataLst>
          </p:nvPr>
        </p:nvCxnSpPr>
        <p:spPr>
          <a:xfrm>
            <a:off x="4370725" y="3799074"/>
            <a:ext cx="7490883"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iterate type="lt">
                                    <p:tmPct val="30000"/>
                                  </p:iterate>
                                  <p:childTnLst>
                                    <p:set>
                                      <p:cBhvr>
                                        <p:cTn id="6" dur="1" fill="hold">
                                          <p:stCondLst>
                                            <p:cond delay="0"/>
                                          </p:stCondLst>
                                        </p:cTn>
                                        <p:tgtEl>
                                          <p:spTgt spid="11"/>
                                        </p:tgtEl>
                                        <p:attrNameLst>
                                          <p:attrName>style.visibility</p:attrName>
                                        </p:attrNameLst>
                                      </p:cBhvr>
                                      <p:to>
                                        <p:strVal val="visible"/>
                                      </p:to>
                                    </p:set>
                                    <p:animEffect transition="in" filter="wipe(left)">
                                      <p:cBhvr>
                                        <p:cTn id="7" dur="300"/>
                                        <p:tgtEl>
                                          <p:spTgt spid="11"/>
                                        </p:tgtEl>
                                      </p:cBhvr>
                                    </p:animEffect>
                                  </p:childTnLst>
                                </p:cTn>
                              </p:par>
                              <p:par>
                                <p:cTn id="8" presetID="36" presetClass="emph" presetSubtype="0" fill="hold" grpId="1" nodeType="withEffect">
                                  <p:stCondLst>
                                    <p:cond delay="0"/>
                                  </p:stCondLst>
                                  <p:iterate type="lt">
                                    <p:tmPct val="30000"/>
                                  </p:iterate>
                                  <p:childTnLst>
                                    <p:animScale>
                                      <p:cBhvr>
                                        <p:cTn id="9" dur="150" autoRev="1" fill="hold">
                                          <p:stCondLst>
                                            <p:cond delay="0"/>
                                          </p:stCondLst>
                                        </p:cTn>
                                        <p:tgtEl>
                                          <p:spTgt spid="11"/>
                                        </p:tgtEl>
                                      </p:cBhvr>
                                      <p:to x="80000" y="100000"/>
                                    </p:animScale>
                                    <p:anim by="(#ppt_w*0.10)" calcmode="lin" valueType="num">
                                      <p:cBhvr>
                                        <p:cTn id="10" dur="150" autoRev="1" fill="hold">
                                          <p:stCondLst>
                                            <p:cond delay="0"/>
                                          </p:stCondLst>
                                        </p:cTn>
                                        <p:tgtEl>
                                          <p:spTgt spid="11"/>
                                        </p:tgtEl>
                                        <p:attrNameLst>
                                          <p:attrName>ppt_x</p:attrName>
                                        </p:attrNameLst>
                                      </p:cBhvr>
                                    </p:anim>
                                    <p:anim by="(-#ppt_w*0.10)" calcmode="lin" valueType="num">
                                      <p:cBhvr>
                                        <p:cTn id="11" dur="150" autoRev="1" fill="hold">
                                          <p:stCondLst>
                                            <p:cond delay="0"/>
                                          </p:stCondLst>
                                        </p:cTn>
                                        <p:tgtEl>
                                          <p:spTgt spid="11"/>
                                        </p:tgtEl>
                                        <p:attrNameLst>
                                          <p:attrName>ppt_y</p:attrName>
                                        </p:attrNameLst>
                                      </p:cBhvr>
                                    </p:anim>
                                    <p:animRot by="-480000">
                                      <p:cBhvr>
                                        <p:cTn id="12" dur="150" autoRev="1" fill="hold">
                                          <p:stCondLst>
                                            <p:cond delay="0"/>
                                          </p:stCondLst>
                                        </p:cTn>
                                        <p:tgtEl>
                                          <p:spTgt spid="11"/>
                                        </p:tgtEl>
                                        <p:attrNameLst>
                                          <p:attrName>r</p:attrName>
                                        </p:attrNameLst>
                                      </p:cBhvr>
                                    </p:animRot>
                                  </p:childTnLst>
                                </p:cTn>
                              </p:par>
                            </p:childTnLst>
                          </p:cTn>
                        </p:par>
                        <p:par>
                          <p:cTn id="13" fill="hold">
                            <p:stCondLst>
                              <p:cond delay="750"/>
                            </p:stCondLst>
                            <p:childTnLst>
                              <p:par>
                                <p:cTn id="14" presetID="17" presetClass="entr" presetSubtype="1" fill="hold" grpId="0" nodeType="afterEffect">
                                  <p:stCondLst>
                                    <p:cond delay="0"/>
                                  </p:stCondLst>
                                  <p:iterate type="lt">
                                    <p:tmPct val="40000"/>
                                  </p:iterate>
                                  <p:childTnLst>
                                    <p:set>
                                      <p:cBhvr>
                                        <p:cTn id="15" dur="1" fill="hold">
                                          <p:stCondLst>
                                            <p:cond delay="0"/>
                                          </p:stCondLst>
                                        </p:cTn>
                                        <p:tgtEl>
                                          <p:spTgt spid="12"/>
                                        </p:tgtEl>
                                        <p:attrNameLst>
                                          <p:attrName>style.visibility</p:attrName>
                                        </p:attrNameLst>
                                      </p:cBhvr>
                                      <p:to>
                                        <p:strVal val="visible"/>
                                      </p:to>
                                    </p:set>
                                    <p:anim calcmode="lin" valueType="num">
                                      <p:cBhvr>
                                        <p:cTn id="16" dur="250" fill="hold"/>
                                        <p:tgtEl>
                                          <p:spTgt spid="12"/>
                                        </p:tgtEl>
                                        <p:attrNameLst>
                                          <p:attrName>ppt_x</p:attrName>
                                        </p:attrNameLst>
                                      </p:cBhvr>
                                      <p:tavLst>
                                        <p:tav tm="0">
                                          <p:val>
                                            <p:strVal val="#ppt_x"/>
                                          </p:val>
                                        </p:tav>
                                        <p:tav tm="100000">
                                          <p:val>
                                            <p:strVal val="#ppt_x"/>
                                          </p:val>
                                        </p:tav>
                                      </p:tavLst>
                                    </p:anim>
                                    <p:anim calcmode="lin" valueType="num">
                                      <p:cBhvr>
                                        <p:cTn id="17" dur="250" fill="hold"/>
                                        <p:tgtEl>
                                          <p:spTgt spid="12"/>
                                        </p:tgtEl>
                                        <p:attrNameLst>
                                          <p:attrName>ppt_y</p:attrName>
                                        </p:attrNameLst>
                                      </p:cBhvr>
                                      <p:tavLst>
                                        <p:tav tm="0">
                                          <p:val>
                                            <p:strVal val="#ppt_y-#ppt_h/2"/>
                                          </p:val>
                                        </p:tav>
                                        <p:tav tm="100000">
                                          <p:val>
                                            <p:strVal val="#ppt_y"/>
                                          </p:val>
                                        </p:tav>
                                      </p:tavLst>
                                    </p:anim>
                                    <p:anim calcmode="lin" valueType="num">
                                      <p:cBhvr>
                                        <p:cTn id="18" dur="250" fill="hold"/>
                                        <p:tgtEl>
                                          <p:spTgt spid="12"/>
                                        </p:tgtEl>
                                        <p:attrNameLst>
                                          <p:attrName>ppt_w</p:attrName>
                                        </p:attrNameLst>
                                      </p:cBhvr>
                                      <p:tavLst>
                                        <p:tav tm="0">
                                          <p:val>
                                            <p:strVal val="#ppt_w"/>
                                          </p:val>
                                        </p:tav>
                                        <p:tav tm="100000">
                                          <p:val>
                                            <p:strVal val="#ppt_w"/>
                                          </p:val>
                                        </p:tav>
                                      </p:tavLst>
                                    </p:anim>
                                    <p:anim calcmode="lin" valueType="num">
                                      <p:cBhvr>
                                        <p:cTn id="19" dur="250" fill="hold"/>
                                        <p:tgtEl>
                                          <p:spTgt spid="12"/>
                                        </p:tgtEl>
                                        <p:attrNameLst>
                                          <p:attrName>ppt_h</p:attrName>
                                        </p:attrNameLst>
                                      </p:cBhvr>
                                      <p:tavLst>
                                        <p:tav tm="0">
                                          <p:val>
                                            <p:fltVal val="0"/>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wipe(left)">
                                      <p:cBhvr>
                                        <p:cTn id="24" dur="500"/>
                                        <p:tgtEl>
                                          <p:spTgt spid="15"/>
                                        </p:tgtEl>
                                      </p:cBhvr>
                                    </p:animEffect>
                                  </p:childTnLst>
                                </p:cTn>
                              </p:par>
                            </p:childTnLst>
                          </p:cTn>
                        </p:par>
                        <p:par>
                          <p:cTn id="25" fill="hold">
                            <p:stCondLst>
                              <p:cond delay="500"/>
                            </p:stCondLst>
                            <p:childTnLst>
                              <p:par>
                                <p:cTn id="26" presetID="2" presetClass="entr" presetSubtype="4" decel="66600"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12" grpId="0"/>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normAutofit fontScale="90000"/>
          </a:bodyPr>
          <a:lstStyle/>
          <a:p>
            <a:r>
              <a:rPr lang="zh-CN" altLang="en-US" dirty="0">
                <a:cs typeface="+mn-ea"/>
              </a:rPr>
              <a:t>单击此处添加标题</a:t>
            </a:r>
            <a:endParaRPr lang="zh-CN" altLang="en-US" dirty="0">
              <a:ea typeface="+mn-ea"/>
              <a:cs typeface="+mn-ea"/>
            </a:endParaRPr>
          </a:p>
        </p:txBody>
      </p:sp>
      <p:grpSp>
        <p:nvGrpSpPr>
          <p:cNvPr id="2" name="Group 1"/>
          <p:cNvGrpSpPr/>
          <p:nvPr/>
        </p:nvGrpSpPr>
        <p:grpSpPr>
          <a:xfrm>
            <a:off x="5208705" y="1749427"/>
            <a:ext cx="887297" cy="3997325"/>
            <a:chOff x="5208587" y="1749425"/>
            <a:chExt cx="887413" cy="3997325"/>
          </a:xfrm>
        </p:grpSpPr>
        <p:sp>
          <p:nvSpPr>
            <p:cNvPr id="22" name="Freeform 31"/>
            <p:cNvSpPr/>
            <p:nvPr/>
          </p:nvSpPr>
          <p:spPr bwMode="auto">
            <a:xfrm>
              <a:off x="5208587" y="2590800"/>
              <a:ext cx="887413" cy="3155950"/>
            </a:xfrm>
            <a:custGeom>
              <a:avLst/>
              <a:gdLst>
                <a:gd name="T0" fmla="*/ 278 w 278"/>
                <a:gd name="T1" fmla="*/ 152 h 991"/>
                <a:gd name="T2" fmla="*/ 278 w 278"/>
                <a:gd name="T3" fmla="*/ 0 h 991"/>
                <a:gd name="T4" fmla="*/ 191 w 278"/>
                <a:gd name="T5" fmla="*/ 0 h 991"/>
                <a:gd name="T6" fmla="*/ 0 w 278"/>
                <a:gd name="T7" fmla="*/ 189 h 991"/>
                <a:gd name="T8" fmla="*/ 0 w 278"/>
                <a:gd name="T9" fmla="*/ 190 h 991"/>
                <a:gd name="T10" fmla="*/ 0 w 278"/>
                <a:gd name="T11" fmla="*/ 454 h 991"/>
                <a:gd name="T12" fmla="*/ 46 w 278"/>
                <a:gd name="T13" fmla="*/ 501 h 991"/>
                <a:gd name="T14" fmla="*/ 93 w 278"/>
                <a:gd name="T15" fmla="*/ 454 h 991"/>
                <a:gd name="T16" fmla="*/ 93 w 278"/>
                <a:gd name="T17" fmla="*/ 401 h 991"/>
                <a:gd name="T18" fmla="*/ 93 w 278"/>
                <a:gd name="T19" fmla="*/ 356 h 991"/>
                <a:gd name="T20" fmla="*/ 93 w 278"/>
                <a:gd name="T21" fmla="*/ 210 h 991"/>
                <a:gd name="T22" fmla="*/ 111 w 278"/>
                <a:gd name="T23" fmla="*/ 191 h 991"/>
                <a:gd name="T24" fmla="*/ 129 w 278"/>
                <a:gd name="T25" fmla="*/ 210 h 991"/>
                <a:gd name="T26" fmla="*/ 129 w 278"/>
                <a:gd name="T27" fmla="*/ 372 h 991"/>
                <a:gd name="T28" fmla="*/ 129 w 278"/>
                <a:gd name="T29" fmla="*/ 401 h 991"/>
                <a:gd name="T30" fmla="*/ 129 w 278"/>
                <a:gd name="T31" fmla="*/ 498 h 991"/>
                <a:gd name="T32" fmla="*/ 129 w 278"/>
                <a:gd name="T33" fmla="*/ 533 h 991"/>
                <a:gd name="T34" fmla="*/ 129 w 278"/>
                <a:gd name="T35" fmla="*/ 932 h 991"/>
                <a:gd name="T36" fmla="*/ 188 w 278"/>
                <a:gd name="T37" fmla="*/ 991 h 991"/>
                <a:gd name="T38" fmla="*/ 247 w 278"/>
                <a:gd name="T39" fmla="*/ 932 h 991"/>
                <a:gd name="T40" fmla="*/ 247 w 278"/>
                <a:gd name="T41" fmla="*/ 533 h 991"/>
                <a:gd name="T42" fmla="*/ 278 w 278"/>
                <a:gd name="T43" fmla="*/ 533 h 991"/>
                <a:gd name="T44" fmla="*/ 278 w 278"/>
                <a:gd name="T45" fmla="*/ 436 h 991"/>
                <a:gd name="T46" fmla="*/ 278 w 278"/>
                <a:gd name="T47" fmla="*/ 152 h 9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8" h="991">
                  <a:moveTo>
                    <a:pt x="278" y="152"/>
                  </a:moveTo>
                  <a:cubicBezTo>
                    <a:pt x="278" y="0"/>
                    <a:pt x="278" y="0"/>
                    <a:pt x="278" y="0"/>
                  </a:cubicBezTo>
                  <a:cubicBezTo>
                    <a:pt x="191" y="0"/>
                    <a:pt x="191" y="0"/>
                    <a:pt x="191" y="0"/>
                  </a:cubicBezTo>
                  <a:cubicBezTo>
                    <a:pt x="86" y="0"/>
                    <a:pt x="1" y="85"/>
                    <a:pt x="0" y="189"/>
                  </a:cubicBezTo>
                  <a:cubicBezTo>
                    <a:pt x="0" y="190"/>
                    <a:pt x="0" y="190"/>
                    <a:pt x="0" y="190"/>
                  </a:cubicBezTo>
                  <a:cubicBezTo>
                    <a:pt x="0" y="454"/>
                    <a:pt x="0" y="454"/>
                    <a:pt x="0" y="454"/>
                  </a:cubicBezTo>
                  <a:cubicBezTo>
                    <a:pt x="0" y="480"/>
                    <a:pt x="21" y="501"/>
                    <a:pt x="46" y="501"/>
                  </a:cubicBezTo>
                  <a:cubicBezTo>
                    <a:pt x="72" y="501"/>
                    <a:pt x="93" y="480"/>
                    <a:pt x="93" y="454"/>
                  </a:cubicBezTo>
                  <a:cubicBezTo>
                    <a:pt x="93" y="401"/>
                    <a:pt x="93" y="401"/>
                    <a:pt x="93" y="401"/>
                  </a:cubicBezTo>
                  <a:cubicBezTo>
                    <a:pt x="93" y="356"/>
                    <a:pt x="93" y="356"/>
                    <a:pt x="93" y="356"/>
                  </a:cubicBezTo>
                  <a:cubicBezTo>
                    <a:pt x="93" y="210"/>
                    <a:pt x="93" y="210"/>
                    <a:pt x="93" y="210"/>
                  </a:cubicBezTo>
                  <a:cubicBezTo>
                    <a:pt x="93" y="200"/>
                    <a:pt x="101" y="191"/>
                    <a:pt x="111" y="191"/>
                  </a:cubicBezTo>
                  <a:cubicBezTo>
                    <a:pt x="121" y="191"/>
                    <a:pt x="129" y="200"/>
                    <a:pt x="129" y="210"/>
                  </a:cubicBezTo>
                  <a:cubicBezTo>
                    <a:pt x="129" y="372"/>
                    <a:pt x="129" y="372"/>
                    <a:pt x="129" y="372"/>
                  </a:cubicBezTo>
                  <a:cubicBezTo>
                    <a:pt x="129" y="401"/>
                    <a:pt x="129" y="401"/>
                    <a:pt x="129" y="401"/>
                  </a:cubicBezTo>
                  <a:cubicBezTo>
                    <a:pt x="129" y="498"/>
                    <a:pt x="129" y="498"/>
                    <a:pt x="129" y="498"/>
                  </a:cubicBezTo>
                  <a:cubicBezTo>
                    <a:pt x="129" y="533"/>
                    <a:pt x="129" y="533"/>
                    <a:pt x="129" y="533"/>
                  </a:cubicBezTo>
                  <a:cubicBezTo>
                    <a:pt x="129" y="932"/>
                    <a:pt x="129" y="932"/>
                    <a:pt x="129" y="932"/>
                  </a:cubicBezTo>
                  <a:cubicBezTo>
                    <a:pt x="129" y="965"/>
                    <a:pt x="156" y="991"/>
                    <a:pt x="188" y="991"/>
                  </a:cubicBezTo>
                  <a:cubicBezTo>
                    <a:pt x="221" y="991"/>
                    <a:pt x="247" y="965"/>
                    <a:pt x="247" y="932"/>
                  </a:cubicBezTo>
                  <a:cubicBezTo>
                    <a:pt x="247" y="533"/>
                    <a:pt x="247" y="533"/>
                    <a:pt x="247" y="533"/>
                  </a:cubicBezTo>
                  <a:cubicBezTo>
                    <a:pt x="278" y="533"/>
                    <a:pt x="278" y="533"/>
                    <a:pt x="278" y="533"/>
                  </a:cubicBezTo>
                  <a:cubicBezTo>
                    <a:pt x="278" y="436"/>
                    <a:pt x="278" y="436"/>
                    <a:pt x="278" y="436"/>
                  </a:cubicBezTo>
                  <a:lnTo>
                    <a:pt x="278" y="152"/>
                  </a:lnTo>
                  <a:close/>
                </a:path>
              </a:pathLst>
            </a:custGeom>
            <a:solidFill>
              <a:schemeClr val="accent6"/>
            </a:solidFill>
            <a:ln>
              <a:noFill/>
            </a:ln>
          </p:spPr>
          <p:txBody>
            <a:bodyPr vert="horz" wrap="square" lIns="91440" tIns="45720" rIns="91440" bIns="45720" numCol="1" anchor="t" anchorCtr="0" compatLnSpc="1"/>
            <a:lstStyle/>
            <a:p>
              <a:endParaRPr lang="en-US">
                <a:solidFill>
                  <a:srgbClr val="118CE7"/>
                </a:solidFill>
                <a:latin typeface="+mn-ea"/>
                <a:cs typeface="+mn-ea"/>
              </a:endParaRPr>
            </a:p>
          </p:txBody>
        </p:sp>
        <p:sp>
          <p:nvSpPr>
            <p:cNvPr id="23" name="Freeform 32"/>
            <p:cNvSpPr/>
            <p:nvPr/>
          </p:nvSpPr>
          <p:spPr bwMode="auto">
            <a:xfrm>
              <a:off x="5738812" y="1749425"/>
              <a:ext cx="357188" cy="712788"/>
            </a:xfrm>
            <a:custGeom>
              <a:avLst/>
              <a:gdLst>
                <a:gd name="T0" fmla="*/ 112 w 112"/>
                <a:gd name="T1" fmla="*/ 224 h 224"/>
                <a:gd name="T2" fmla="*/ 112 w 112"/>
                <a:gd name="T3" fmla="*/ 0 h 224"/>
                <a:gd name="T4" fmla="*/ 0 w 112"/>
                <a:gd name="T5" fmla="*/ 112 h 224"/>
                <a:gd name="T6" fmla="*/ 112 w 112"/>
                <a:gd name="T7" fmla="*/ 224 h 224"/>
              </a:gdLst>
              <a:ahLst/>
              <a:cxnLst>
                <a:cxn ang="0">
                  <a:pos x="T0" y="T1"/>
                </a:cxn>
                <a:cxn ang="0">
                  <a:pos x="T2" y="T3"/>
                </a:cxn>
                <a:cxn ang="0">
                  <a:pos x="T4" y="T5"/>
                </a:cxn>
                <a:cxn ang="0">
                  <a:pos x="T6" y="T7"/>
                </a:cxn>
              </a:cxnLst>
              <a:rect l="0" t="0" r="r" b="b"/>
              <a:pathLst>
                <a:path w="112" h="224">
                  <a:moveTo>
                    <a:pt x="112" y="224"/>
                  </a:moveTo>
                  <a:cubicBezTo>
                    <a:pt x="112" y="0"/>
                    <a:pt x="112" y="0"/>
                    <a:pt x="112" y="0"/>
                  </a:cubicBezTo>
                  <a:cubicBezTo>
                    <a:pt x="50" y="0"/>
                    <a:pt x="0" y="50"/>
                    <a:pt x="0" y="112"/>
                  </a:cubicBezTo>
                  <a:cubicBezTo>
                    <a:pt x="0" y="173"/>
                    <a:pt x="50" y="224"/>
                    <a:pt x="112" y="224"/>
                  </a:cubicBezTo>
                  <a:close/>
                </a:path>
              </a:pathLst>
            </a:custGeom>
            <a:solidFill>
              <a:schemeClr val="accent6"/>
            </a:solidFill>
            <a:ln>
              <a:noFill/>
            </a:ln>
          </p:spPr>
          <p:txBody>
            <a:bodyPr vert="horz" wrap="square" lIns="91440" tIns="45720" rIns="91440" bIns="45720" numCol="1" anchor="t" anchorCtr="0" compatLnSpc="1"/>
            <a:lstStyle/>
            <a:p>
              <a:endParaRPr lang="en-US">
                <a:solidFill>
                  <a:srgbClr val="118CE7"/>
                </a:solidFill>
                <a:latin typeface="+mn-ea"/>
                <a:cs typeface="+mn-ea"/>
              </a:endParaRPr>
            </a:p>
          </p:txBody>
        </p:sp>
      </p:grpSp>
      <p:sp>
        <p:nvSpPr>
          <p:cNvPr id="25" name="Freeform 34"/>
          <p:cNvSpPr/>
          <p:nvPr/>
        </p:nvSpPr>
        <p:spPr bwMode="auto">
          <a:xfrm>
            <a:off x="6194413" y="5224463"/>
            <a:ext cx="377776" cy="522288"/>
          </a:xfrm>
          <a:custGeom>
            <a:avLst/>
            <a:gdLst>
              <a:gd name="T0" fmla="*/ 0 w 118"/>
              <a:gd name="T1" fmla="*/ 105 h 164"/>
              <a:gd name="T2" fmla="*/ 59 w 118"/>
              <a:gd name="T3" fmla="*/ 164 h 164"/>
              <a:gd name="T4" fmla="*/ 118 w 118"/>
              <a:gd name="T5" fmla="*/ 105 h 164"/>
              <a:gd name="T6" fmla="*/ 118 w 118"/>
              <a:gd name="T7" fmla="*/ 0 h 164"/>
              <a:gd name="T8" fmla="*/ 0 w 118"/>
              <a:gd name="T9" fmla="*/ 0 h 164"/>
              <a:gd name="T10" fmla="*/ 0 w 118"/>
              <a:gd name="T11" fmla="*/ 105 h 164"/>
            </a:gdLst>
            <a:ahLst/>
            <a:cxnLst>
              <a:cxn ang="0">
                <a:pos x="T0" y="T1"/>
              </a:cxn>
              <a:cxn ang="0">
                <a:pos x="T2" y="T3"/>
              </a:cxn>
              <a:cxn ang="0">
                <a:pos x="T4" y="T5"/>
              </a:cxn>
              <a:cxn ang="0">
                <a:pos x="T6" y="T7"/>
              </a:cxn>
              <a:cxn ang="0">
                <a:pos x="T8" y="T9"/>
              </a:cxn>
              <a:cxn ang="0">
                <a:pos x="T10" y="T11"/>
              </a:cxn>
            </a:cxnLst>
            <a:rect l="0" t="0" r="r" b="b"/>
            <a:pathLst>
              <a:path w="118" h="164">
                <a:moveTo>
                  <a:pt x="0" y="105"/>
                </a:moveTo>
                <a:cubicBezTo>
                  <a:pt x="0" y="138"/>
                  <a:pt x="26" y="164"/>
                  <a:pt x="59" y="164"/>
                </a:cubicBezTo>
                <a:cubicBezTo>
                  <a:pt x="91" y="164"/>
                  <a:pt x="118" y="138"/>
                  <a:pt x="118" y="105"/>
                </a:cubicBezTo>
                <a:cubicBezTo>
                  <a:pt x="118" y="0"/>
                  <a:pt x="118" y="0"/>
                  <a:pt x="118" y="0"/>
                </a:cubicBezTo>
                <a:cubicBezTo>
                  <a:pt x="0" y="0"/>
                  <a:pt x="0" y="0"/>
                  <a:pt x="0" y="0"/>
                </a:cubicBezTo>
                <a:lnTo>
                  <a:pt x="0" y="105"/>
                </a:lnTo>
                <a:close/>
              </a:path>
            </a:pathLst>
          </a:custGeom>
          <a:solidFill>
            <a:schemeClr val="accent1"/>
          </a:solidFill>
          <a:ln>
            <a:noFill/>
          </a:ln>
        </p:spPr>
        <p:txBody>
          <a:bodyPr vert="horz" wrap="square" lIns="91440" tIns="45720" rIns="91440" bIns="45720" numCol="1" anchor="t" anchorCtr="0" compatLnSpc="1"/>
          <a:lstStyle/>
          <a:p>
            <a:endParaRPr lang="en-US">
              <a:latin typeface="+mn-ea"/>
              <a:cs typeface="+mn-ea"/>
            </a:endParaRPr>
          </a:p>
        </p:txBody>
      </p:sp>
      <p:grpSp>
        <p:nvGrpSpPr>
          <p:cNvPr id="5" name="Group 4"/>
          <p:cNvGrpSpPr/>
          <p:nvPr/>
        </p:nvGrpSpPr>
        <p:grpSpPr>
          <a:xfrm>
            <a:off x="6096002" y="1749427"/>
            <a:ext cx="874599" cy="1325563"/>
            <a:chOff x="6096000" y="1749425"/>
            <a:chExt cx="874713" cy="1325563"/>
          </a:xfrm>
        </p:grpSpPr>
        <p:sp>
          <p:nvSpPr>
            <p:cNvPr id="24" name="Freeform 33"/>
            <p:cNvSpPr/>
            <p:nvPr/>
          </p:nvSpPr>
          <p:spPr bwMode="auto">
            <a:xfrm>
              <a:off x="6096000" y="2590800"/>
              <a:ext cx="874713" cy="484188"/>
            </a:xfrm>
            <a:custGeom>
              <a:avLst/>
              <a:gdLst>
                <a:gd name="T0" fmla="*/ 274 w 274"/>
                <a:gd name="T1" fmla="*/ 152 h 152"/>
                <a:gd name="T2" fmla="*/ 87 w 274"/>
                <a:gd name="T3" fmla="*/ 0 h 152"/>
                <a:gd name="T4" fmla="*/ 0 w 274"/>
                <a:gd name="T5" fmla="*/ 0 h 152"/>
                <a:gd name="T6" fmla="*/ 0 w 274"/>
                <a:gd name="T7" fmla="*/ 152 h 152"/>
                <a:gd name="T8" fmla="*/ 274 w 274"/>
                <a:gd name="T9" fmla="*/ 152 h 152"/>
              </a:gdLst>
              <a:ahLst/>
              <a:cxnLst>
                <a:cxn ang="0">
                  <a:pos x="T0" y="T1"/>
                </a:cxn>
                <a:cxn ang="0">
                  <a:pos x="T2" y="T3"/>
                </a:cxn>
                <a:cxn ang="0">
                  <a:pos x="T4" y="T5"/>
                </a:cxn>
                <a:cxn ang="0">
                  <a:pos x="T6" y="T7"/>
                </a:cxn>
                <a:cxn ang="0">
                  <a:pos x="T8" y="T9"/>
                </a:cxn>
              </a:cxnLst>
              <a:rect l="0" t="0" r="r" b="b"/>
              <a:pathLst>
                <a:path w="274" h="152">
                  <a:moveTo>
                    <a:pt x="274" y="152"/>
                  </a:moveTo>
                  <a:cubicBezTo>
                    <a:pt x="256" y="65"/>
                    <a:pt x="179" y="0"/>
                    <a:pt x="87" y="0"/>
                  </a:cubicBezTo>
                  <a:cubicBezTo>
                    <a:pt x="0" y="0"/>
                    <a:pt x="0" y="0"/>
                    <a:pt x="0" y="0"/>
                  </a:cubicBezTo>
                  <a:cubicBezTo>
                    <a:pt x="0" y="152"/>
                    <a:pt x="0" y="152"/>
                    <a:pt x="0" y="152"/>
                  </a:cubicBezTo>
                  <a:lnTo>
                    <a:pt x="274" y="152"/>
                  </a:lnTo>
                  <a:close/>
                </a:path>
              </a:pathLst>
            </a:custGeom>
            <a:solidFill>
              <a:schemeClr val="accent5"/>
            </a:solidFill>
            <a:ln>
              <a:noFill/>
            </a:ln>
          </p:spPr>
          <p:txBody>
            <a:bodyPr vert="horz" wrap="square" lIns="91440" tIns="45720" rIns="91440" bIns="45720" numCol="1" anchor="t" anchorCtr="0" compatLnSpc="1"/>
            <a:lstStyle/>
            <a:p>
              <a:endParaRPr lang="en-US">
                <a:latin typeface="+mn-ea"/>
                <a:cs typeface="+mn-ea"/>
              </a:endParaRPr>
            </a:p>
          </p:txBody>
        </p:sp>
        <p:sp>
          <p:nvSpPr>
            <p:cNvPr id="26" name="Freeform 35"/>
            <p:cNvSpPr/>
            <p:nvPr/>
          </p:nvSpPr>
          <p:spPr bwMode="auto">
            <a:xfrm>
              <a:off x="6096000" y="1749425"/>
              <a:ext cx="357188" cy="712788"/>
            </a:xfrm>
            <a:custGeom>
              <a:avLst/>
              <a:gdLst>
                <a:gd name="T0" fmla="*/ 112 w 112"/>
                <a:gd name="T1" fmla="*/ 112 h 224"/>
                <a:gd name="T2" fmla="*/ 0 w 112"/>
                <a:gd name="T3" fmla="*/ 0 h 224"/>
                <a:gd name="T4" fmla="*/ 0 w 112"/>
                <a:gd name="T5" fmla="*/ 224 h 224"/>
                <a:gd name="T6" fmla="*/ 112 w 112"/>
                <a:gd name="T7" fmla="*/ 112 h 224"/>
              </a:gdLst>
              <a:ahLst/>
              <a:cxnLst>
                <a:cxn ang="0">
                  <a:pos x="T0" y="T1"/>
                </a:cxn>
                <a:cxn ang="0">
                  <a:pos x="T2" y="T3"/>
                </a:cxn>
                <a:cxn ang="0">
                  <a:pos x="T4" y="T5"/>
                </a:cxn>
                <a:cxn ang="0">
                  <a:pos x="T6" y="T7"/>
                </a:cxn>
              </a:cxnLst>
              <a:rect l="0" t="0" r="r" b="b"/>
              <a:pathLst>
                <a:path w="112" h="224">
                  <a:moveTo>
                    <a:pt x="112" y="112"/>
                  </a:moveTo>
                  <a:cubicBezTo>
                    <a:pt x="112" y="50"/>
                    <a:pt x="62" y="0"/>
                    <a:pt x="0" y="0"/>
                  </a:cubicBezTo>
                  <a:cubicBezTo>
                    <a:pt x="0" y="224"/>
                    <a:pt x="0" y="224"/>
                    <a:pt x="0" y="224"/>
                  </a:cubicBezTo>
                  <a:cubicBezTo>
                    <a:pt x="62" y="224"/>
                    <a:pt x="112" y="173"/>
                    <a:pt x="112" y="112"/>
                  </a:cubicBezTo>
                  <a:close/>
                </a:path>
              </a:pathLst>
            </a:custGeom>
            <a:solidFill>
              <a:schemeClr val="accent5"/>
            </a:solidFill>
            <a:ln>
              <a:noFill/>
            </a:ln>
          </p:spPr>
          <p:txBody>
            <a:bodyPr vert="horz" wrap="square" lIns="91440" tIns="45720" rIns="91440" bIns="45720" numCol="1" anchor="t" anchorCtr="0" compatLnSpc="1"/>
            <a:lstStyle/>
            <a:p>
              <a:endParaRPr lang="en-US">
                <a:latin typeface="+mn-ea"/>
                <a:cs typeface="+mn-ea"/>
              </a:endParaRPr>
            </a:p>
          </p:txBody>
        </p:sp>
      </p:grpSp>
      <p:sp>
        <p:nvSpPr>
          <p:cNvPr id="27" name="Freeform 36"/>
          <p:cNvSpPr/>
          <p:nvPr/>
        </p:nvSpPr>
        <p:spPr bwMode="auto">
          <a:xfrm>
            <a:off x="6096002" y="3074988"/>
            <a:ext cx="887297" cy="903288"/>
          </a:xfrm>
          <a:custGeom>
            <a:avLst/>
            <a:gdLst>
              <a:gd name="T0" fmla="*/ 0 w 278"/>
              <a:gd name="T1" fmla="*/ 284 h 284"/>
              <a:gd name="T2" fmla="*/ 149 w 278"/>
              <a:gd name="T3" fmla="*/ 284 h 284"/>
              <a:gd name="T4" fmla="*/ 149 w 278"/>
              <a:gd name="T5" fmla="*/ 249 h 284"/>
              <a:gd name="T6" fmla="*/ 149 w 278"/>
              <a:gd name="T7" fmla="*/ 220 h 284"/>
              <a:gd name="T8" fmla="*/ 149 w 278"/>
              <a:gd name="T9" fmla="*/ 58 h 284"/>
              <a:gd name="T10" fmla="*/ 167 w 278"/>
              <a:gd name="T11" fmla="*/ 39 h 284"/>
              <a:gd name="T12" fmla="*/ 185 w 278"/>
              <a:gd name="T13" fmla="*/ 58 h 284"/>
              <a:gd name="T14" fmla="*/ 185 w 278"/>
              <a:gd name="T15" fmla="*/ 204 h 284"/>
              <a:gd name="T16" fmla="*/ 185 w 278"/>
              <a:gd name="T17" fmla="*/ 249 h 284"/>
              <a:gd name="T18" fmla="*/ 185 w 278"/>
              <a:gd name="T19" fmla="*/ 284 h 284"/>
              <a:gd name="T20" fmla="*/ 278 w 278"/>
              <a:gd name="T21" fmla="*/ 284 h 284"/>
              <a:gd name="T22" fmla="*/ 278 w 278"/>
              <a:gd name="T23" fmla="*/ 38 h 284"/>
              <a:gd name="T24" fmla="*/ 278 w 278"/>
              <a:gd name="T25" fmla="*/ 37 h 284"/>
              <a:gd name="T26" fmla="*/ 274 w 278"/>
              <a:gd name="T27" fmla="*/ 0 h 284"/>
              <a:gd name="T28" fmla="*/ 0 w 278"/>
              <a:gd name="T29" fmla="*/ 0 h 284"/>
              <a:gd name="T30" fmla="*/ 0 w 278"/>
              <a:gd name="T31" fmla="*/ 284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8" h="284">
                <a:moveTo>
                  <a:pt x="0" y="284"/>
                </a:moveTo>
                <a:cubicBezTo>
                  <a:pt x="149" y="284"/>
                  <a:pt x="149" y="284"/>
                  <a:pt x="149" y="284"/>
                </a:cubicBezTo>
                <a:cubicBezTo>
                  <a:pt x="149" y="249"/>
                  <a:pt x="149" y="249"/>
                  <a:pt x="149" y="249"/>
                </a:cubicBezTo>
                <a:cubicBezTo>
                  <a:pt x="149" y="220"/>
                  <a:pt x="149" y="220"/>
                  <a:pt x="149" y="220"/>
                </a:cubicBezTo>
                <a:cubicBezTo>
                  <a:pt x="149" y="58"/>
                  <a:pt x="149" y="58"/>
                  <a:pt x="149" y="58"/>
                </a:cubicBezTo>
                <a:cubicBezTo>
                  <a:pt x="149" y="48"/>
                  <a:pt x="157" y="39"/>
                  <a:pt x="167" y="39"/>
                </a:cubicBezTo>
                <a:cubicBezTo>
                  <a:pt x="177" y="39"/>
                  <a:pt x="185" y="48"/>
                  <a:pt x="185" y="58"/>
                </a:cubicBezTo>
                <a:cubicBezTo>
                  <a:pt x="185" y="204"/>
                  <a:pt x="185" y="204"/>
                  <a:pt x="185" y="204"/>
                </a:cubicBezTo>
                <a:cubicBezTo>
                  <a:pt x="185" y="249"/>
                  <a:pt x="185" y="249"/>
                  <a:pt x="185" y="249"/>
                </a:cubicBezTo>
                <a:cubicBezTo>
                  <a:pt x="185" y="284"/>
                  <a:pt x="185" y="284"/>
                  <a:pt x="185" y="284"/>
                </a:cubicBezTo>
                <a:cubicBezTo>
                  <a:pt x="278" y="284"/>
                  <a:pt x="278" y="284"/>
                  <a:pt x="278" y="284"/>
                </a:cubicBezTo>
                <a:cubicBezTo>
                  <a:pt x="278" y="38"/>
                  <a:pt x="278" y="38"/>
                  <a:pt x="278" y="38"/>
                </a:cubicBezTo>
                <a:cubicBezTo>
                  <a:pt x="278" y="38"/>
                  <a:pt x="278" y="38"/>
                  <a:pt x="278" y="37"/>
                </a:cubicBezTo>
                <a:cubicBezTo>
                  <a:pt x="278" y="25"/>
                  <a:pt x="277" y="12"/>
                  <a:pt x="274" y="0"/>
                </a:cubicBezTo>
                <a:cubicBezTo>
                  <a:pt x="0" y="0"/>
                  <a:pt x="0" y="0"/>
                  <a:pt x="0" y="0"/>
                </a:cubicBezTo>
                <a:lnTo>
                  <a:pt x="0" y="284"/>
                </a:lnTo>
                <a:close/>
              </a:path>
            </a:pathLst>
          </a:custGeom>
          <a:solidFill>
            <a:schemeClr val="accent4"/>
          </a:solidFill>
          <a:ln>
            <a:noFill/>
          </a:ln>
        </p:spPr>
        <p:txBody>
          <a:bodyPr vert="horz" wrap="square" lIns="91440" tIns="45720" rIns="91440" bIns="45720" numCol="1" anchor="t" anchorCtr="0" compatLnSpc="1"/>
          <a:lstStyle/>
          <a:p>
            <a:endParaRPr lang="en-US">
              <a:latin typeface="+mn-ea"/>
              <a:cs typeface="+mn-ea"/>
            </a:endParaRPr>
          </a:p>
        </p:txBody>
      </p:sp>
      <p:grpSp>
        <p:nvGrpSpPr>
          <p:cNvPr id="3" name="Group 2"/>
          <p:cNvGrpSpPr/>
          <p:nvPr/>
        </p:nvGrpSpPr>
        <p:grpSpPr>
          <a:xfrm>
            <a:off x="6096002" y="3978275"/>
            <a:ext cx="887297" cy="1246188"/>
            <a:chOff x="6096000" y="3978275"/>
            <a:chExt cx="887413" cy="1246188"/>
          </a:xfrm>
        </p:grpSpPr>
        <p:sp>
          <p:nvSpPr>
            <p:cNvPr id="28" name="Freeform 37"/>
            <p:cNvSpPr/>
            <p:nvPr/>
          </p:nvSpPr>
          <p:spPr bwMode="auto">
            <a:xfrm>
              <a:off x="6096000" y="3978275"/>
              <a:ext cx="476250" cy="1246188"/>
            </a:xfrm>
            <a:custGeom>
              <a:avLst/>
              <a:gdLst>
                <a:gd name="T0" fmla="*/ 300 w 300"/>
                <a:gd name="T1" fmla="*/ 125 h 785"/>
                <a:gd name="T2" fmla="*/ 300 w 300"/>
                <a:gd name="T3" fmla="*/ 0 h 785"/>
                <a:gd name="T4" fmla="*/ 0 w 300"/>
                <a:gd name="T5" fmla="*/ 0 h 785"/>
                <a:gd name="T6" fmla="*/ 0 w 300"/>
                <a:gd name="T7" fmla="*/ 195 h 785"/>
                <a:gd name="T8" fmla="*/ 62 w 300"/>
                <a:gd name="T9" fmla="*/ 195 h 785"/>
                <a:gd name="T10" fmla="*/ 62 w 300"/>
                <a:gd name="T11" fmla="*/ 785 h 785"/>
                <a:gd name="T12" fmla="*/ 300 w 300"/>
                <a:gd name="T13" fmla="*/ 785 h 785"/>
                <a:gd name="T14" fmla="*/ 300 w 300"/>
                <a:gd name="T15" fmla="*/ 195 h 785"/>
                <a:gd name="T16" fmla="*/ 300 w 300"/>
                <a:gd name="T17" fmla="*/ 125 h 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0" h="785">
                  <a:moveTo>
                    <a:pt x="300" y="125"/>
                  </a:moveTo>
                  <a:lnTo>
                    <a:pt x="300" y="0"/>
                  </a:lnTo>
                  <a:lnTo>
                    <a:pt x="0" y="0"/>
                  </a:lnTo>
                  <a:lnTo>
                    <a:pt x="0" y="195"/>
                  </a:lnTo>
                  <a:lnTo>
                    <a:pt x="62" y="195"/>
                  </a:lnTo>
                  <a:lnTo>
                    <a:pt x="62" y="785"/>
                  </a:lnTo>
                  <a:lnTo>
                    <a:pt x="300" y="785"/>
                  </a:lnTo>
                  <a:lnTo>
                    <a:pt x="300" y="195"/>
                  </a:lnTo>
                  <a:lnTo>
                    <a:pt x="300" y="125"/>
                  </a:lnTo>
                  <a:close/>
                </a:path>
              </a:pathLst>
            </a:custGeom>
            <a:solidFill>
              <a:schemeClr val="accent2"/>
            </a:solidFill>
            <a:ln>
              <a:noFill/>
            </a:ln>
          </p:spPr>
          <p:txBody>
            <a:bodyPr vert="horz" wrap="square" lIns="91440" tIns="45720" rIns="91440" bIns="45720" numCol="1" anchor="t" anchorCtr="0" compatLnSpc="1"/>
            <a:lstStyle/>
            <a:p>
              <a:endParaRPr lang="en-US">
                <a:latin typeface="+mn-ea"/>
                <a:cs typeface="+mn-ea"/>
              </a:endParaRPr>
            </a:p>
          </p:txBody>
        </p:sp>
        <p:sp>
          <p:nvSpPr>
            <p:cNvPr id="29" name="Freeform 38"/>
            <p:cNvSpPr/>
            <p:nvPr/>
          </p:nvSpPr>
          <p:spPr bwMode="auto">
            <a:xfrm>
              <a:off x="6686550" y="3978275"/>
              <a:ext cx="296863" cy="207963"/>
            </a:xfrm>
            <a:custGeom>
              <a:avLst/>
              <a:gdLst>
                <a:gd name="T0" fmla="*/ 0 w 93"/>
                <a:gd name="T1" fmla="*/ 18 h 65"/>
                <a:gd name="T2" fmla="*/ 47 w 93"/>
                <a:gd name="T3" fmla="*/ 65 h 65"/>
                <a:gd name="T4" fmla="*/ 93 w 93"/>
                <a:gd name="T5" fmla="*/ 18 h 65"/>
                <a:gd name="T6" fmla="*/ 93 w 93"/>
                <a:gd name="T7" fmla="*/ 0 h 65"/>
                <a:gd name="T8" fmla="*/ 0 w 93"/>
                <a:gd name="T9" fmla="*/ 0 h 65"/>
                <a:gd name="T10" fmla="*/ 0 w 93"/>
                <a:gd name="T11" fmla="*/ 18 h 65"/>
              </a:gdLst>
              <a:ahLst/>
              <a:cxnLst>
                <a:cxn ang="0">
                  <a:pos x="T0" y="T1"/>
                </a:cxn>
                <a:cxn ang="0">
                  <a:pos x="T2" y="T3"/>
                </a:cxn>
                <a:cxn ang="0">
                  <a:pos x="T4" y="T5"/>
                </a:cxn>
                <a:cxn ang="0">
                  <a:pos x="T6" y="T7"/>
                </a:cxn>
                <a:cxn ang="0">
                  <a:pos x="T8" y="T9"/>
                </a:cxn>
                <a:cxn ang="0">
                  <a:pos x="T10" y="T11"/>
                </a:cxn>
              </a:cxnLst>
              <a:rect l="0" t="0" r="r" b="b"/>
              <a:pathLst>
                <a:path w="93" h="65">
                  <a:moveTo>
                    <a:pt x="0" y="18"/>
                  </a:moveTo>
                  <a:cubicBezTo>
                    <a:pt x="0" y="44"/>
                    <a:pt x="21" y="65"/>
                    <a:pt x="47" y="65"/>
                  </a:cubicBezTo>
                  <a:cubicBezTo>
                    <a:pt x="72" y="65"/>
                    <a:pt x="93" y="44"/>
                    <a:pt x="93" y="18"/>
                  </a:cubicBezTo>
                  <a:cubicBezTo>
                    <a:pt x="93" y="0"/>
                    <a:pt x="93" y="0"/>
                    <a:pt x="93" y="0"/>
                  </a:cubicBezTo>
                  <a:cubicBezTo>
                    <a:pt x="0" y="0"/>
                    <a:pt x="0" y="0"/>
                    <a:pt x="0" y="0"/>
                  </a:cubicBezTo>
                  <a:lnTo>
                    <a:pt x="0" y="18"/>
                  </a:lnTo>
                  <a:close/>
                </a:path>
              </a:pathLst>
            </a:custGeom>
            <a:solidFill>
              <a:schemeClr val="accent2"/>
            </a:solidFill>
            <a:ln>
              <a:noFill/>
            </a:ln>
          </p:spPr>
          <p:txBody>
            <a:bodyPr vert="horz" wrap="square" lIns="91440" tIns="45720" rIns="91440" bIns="45720" numCol="1" anchor="t" anchorCtr="0" compatLnSpc="1"/>
            <a:lstStyle/>
            <a:p>
              <a:endParaRPr lang="en-US">
                <a:latin typeface="+mn-ea"/>
                <a:cs typeface="+mn-ea"/>
              </a:endParaRPr>
            </a:p>
          </p:txBody>
        </p:sp>
      </p:grpSp>
      <p:sp>
        <p:nvSpPr>
          <p:cNvPr id="30" name="TextBox 29"/>
          <p:cNvSpPr txBox="1"/>
          <p:nvPr/>
        </p:nvSpPr>
        <p:spPr>
          <a:xfrm>
            <a:off x="9010637" y="2954958"/>
            <a:ext cx="1933826" cy="184666"/>
          </a:xfrm>
          <a:prstGeom prst="rect">
            <a:avLst/>
          </a:prstGeom>
          <a:noFill/>
        </p:spPr>
        <p:txBody>
          <a:bodyPr wrap="square" lIns="0" tIns="0" rIns="0" bIns="0" rtlCol="0" anchor="ctr">
            <a:spAutoFit/>
          </a:bodyPr>
          <a:lstStyle/>
          <a:p>
            <a:r>
              <a:rPr lang="zh-CN" altLang="en-US" sz="1200" dirty="0">
                <a:solidFill>
                  <a:schemeClr val="accent5"/>
                </a:solidFill>
                <a:latin typeface="+mn-ea"/>
                <a:cs typeface="+mn-ea"/>
              </a:rPr>
              <a:t>员工界面</a:t>
            </a:r>
            <a:endParaRPr lang="en-AU" sz="1200" dirty="0">
              <a:solidFill>
                <a:schemeClr val="accent5"/>
              </a:solidFill>
              <a:latin typeface="+mn-ea"/>
              <a:cs typeface="+mn-ea"/>
            </a:endParaRPr>
          </a:p>
        </p:txBody>
      </p:sp>
      <p:sp>
        <p:nvSpPr>
          <p:cNvPr id="31" name="Text Placeholder 32"/>
          <p:cNvSpPr txBox="1"/>
          <p:nvPr/>
        </p:nvSpPr>
        <p:spPr>
          <a:xfrm>
            <a:off x="9010637" y="3217566"/>
            <a:ext cx="1933826" cy="586628"/>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30000"/>
              </a:lnSpc>
              <a:spcBef>
                <a:spcPts val="0"/>
              </a:spcBef>
              <a:buNone/>
            </a:pPr>
            <a:r>
              <a:rPr lang="zh-CN" altLang="en-US" sz="900" dirty="0">
                <a:solidFill>
                  <a:srgbClr val="7F7F7F"/>
                </a:solidFill>
                <a:latin typeface="+mn-ea"/>
                <a:cs typeface="+mn-ea"/>
              </a:rPr>
              <a:t>此处添加详细文本描述，建议与标题相关并符合整体语言风格</a:t>
            </a:r>
            <a:endParaRPr lang="en-US" sz="900" dirty="0">
              <a:solidFill>
                <a:srgbClr val="7F7F7F"/>
              </a:solidFill>
              <a:latin typeface="+mn-ea"/>
              <a:cs typeface="+mn-ea"/>
            </a:endParaRPr>
          </a:p>
        </p:txBody>
      </p:sp>
      <p:sp>
        <p:nvSpPr>
          <p:cNvPr id="32" name="TextBox 31"/>
          <p:cNvSpPr txBox="1"/>
          <p:nvPr/>
        </p:nvSpPr>
        <p:spPr>
          <a:xfrm>
            <a:off x="9010637" y="3952204"/>
            <a:ext cx="1933826" cy="184666"/>
          </a:xfrm>
          <a:prstGeom prst="rect">
            <a:avLst/>
          </a:prstGeom>
          <a:noFill/>
        </p:spPr>
        <p:txBody>
          <a:bodyPr wrap="square" lIns="0" tIns="0" rIns="0" bIns="0" rtlCol="0" anchor="ctr">
            <a:spAutoFit/>
          </a:bodyPr>
          <a:lstStyle/>
          <a:p>
            <a:r>
              <a:rPr lang="zh-CN" altLang="en-US" sz="1200" dirty="0">
                <a:solidFill>
                  <a:schemeClr val="accent5"/>
                </a:solidFill>
                <a:latin typeface="+mn-ea"/>
                <a:cs typeface="+mn-ea"/>
              </a:rPr>
              <a:t>系统保护</a:t>
            </a:r>
            <a:endParaRPr lang="en-AU" sz="1200" dirty="0">
              <a:solidFill>
                <a:schemeClr val="accent5"/>
              </a:solidFill>
              <a:latin typeface="+mn-ea"/>
              <a:cs typeface="+mn-ea"/>
            </a:endParaRPr>
          </a:p>
        </p:txBody>
      </p:sp>
      <p:sp>
        <p:nvSpPr>
          <p:cNvPr id="33" name="Text Placeholder 32"/>
          <p:cNvSpPr txBox="1"/>
          <p:nvPr/>
        </p:nvSpPr>
        <p:spPr>
          <a:xfrm>
            <a:off x="9010637" y="4214812"/>
            <a:ext cx="1933826" cy="586628"/>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30000"/>
              </a:lnSpc>
              <a:spcBef>
                <a:spcPts val="0"/>
              </a:spcBef>
              <a:buNone/>
            </a:pPr>
            <a:r>
              <a:rPr lang="zh-CN" altLang="en-US" sz="900" dirty="0">
                <a:solidFill>
                  <a:srgbClr val="7F7F7F"/>
                </a:solidFill>
                <a:latin typeface="+mn-ea"/>
                <a:cs typeface="+mn-ea"/>
              </a:rPr>
              <a:t>此处添加详细文本描述，建议与标题相关并符合整体语言风格</a:t>
            </a:r>
            <a:endParaRPr lang="en-US" sz="900" dirty="0">
              <a:solidFill>
                <a:srgbClr val="7F7F7F"/>
              </a:solidFill>
              <a:latin typeface="+mn-ea"/>
              <a:cs typeface="+mn-ea"/>
            </a:endParaRPr>
          </a:p>
        </p:txBody>
      </p:sp>
      <p:sp>
        <p:nvSpPr>
          <p:cNvPr id="38" name="TextBox 37"/>
          <p:cNvSpPr txBox="1"/>
          <p:nvPr/>
        </p:nvSpPr>
        <p:spPr>
          <a:xfrm>
            <a:off x="9010637" y="4904729"/>
            <a:ext cx="1933826" cy="184666"/>
          </a:xfrm>
          <a:prstGeom prst="rect">
            <a:avLst/>
          </a:prstGeom>
          <a:noFill/>
        </p:spPr>
        <p:txBody>
          <a:bodyPr wrap="square" lIns="0" tIns="0" rIns="0" bIns="0" rtlCol="0" anchor="ctr">
            <a:spAutoFit/>
          </a:bodyPr>
          <a:lstStyle/>
          <a:p>
            <a:r>
              <a:rPr lang="zh-CN" altLang="en-US" sz="1200" dirty="0">
                <a:solidFill>
                  <a:schemeClr val="accent5"/>
                </a:solidFill>
                <a:latin typeface="+mn-ea"/>
                <a:cs typeface="+mn-ea"/>
              </a:rPr>
              <a:t>数据分析</a:t>
            </a:r>
            <a:endParaRPr lang="en-AU" sz="1200" dirty="0">
              <a:solidFill>
                <a:schemeClr val="accent5"/>
              </a:solidFill>
              <a:latin typeface="+mn-ea"/>
              <a:cs typeface="+mn-ea"/>
            </a:endParaRPr>
          </a:p>
        </p:txBody>
      </p:sp>
      <p:sp>
        <p:nvSpPr>
          <p:cNvPr id="41" name="Text Placeholder 32"/>
          <p:cNvSpPr txBox="1"/>
          <p:nvPr/>
        </p:nvSpPr>
        <p:spPr>
          <a:xfrm>
            <a:off x="9010637" y="5167337"/>
            <a:ext cx="1933826" cy="586628"/>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30000"/>
              </a:lnSpc>
              <a:spcBef>
                <a:spcPts val="0"/>
              </a:spcBef>
              <a:buNone/>
            </a:pPr>
            <a:r>
              <a:rPr lang="zh-CN" altLang="en-US" sz="900" dirty="0">
                <a:solidFill>
                  <a:srgbClr val="7F7F7F"/>
                </a:solidFill>
                <a:latin typeface="+mn-ea"/>
                <a:cs typeface="+mn-ea"/>
              </a:rPr>
              <a:t>此处添加详细文本描述，建议与标题相关并符合整体语言风格</a:t>
            </a:r>
            <a:endParaRPr lang="en-US" sz="900" dirty="0">
              <a:solidFill>
                <a:srgbClr val="7F7F7F"/>
              </a:solidFill>
              <a:latin typeface="+mn-ea"/>
              <a:cs typeface="+mn-ea"/>
            </a:endParaRPr>
          </a:p>
        </p:txBody>
      </p:sp>
      <p:sp>
        <p:nvSpPr>
          <p:cNvPr id="43" name="Rounded Rectangle 42"/>
          <p:cNvSpPr/>
          <p:nvPr/>
        </p:nvSpPr>
        <p:spPr>
          <a:xfrm>
            <a:off x="8089768" y="2932447"/>
            <a:ext cx="683783" cy="683872"/>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5" dirty="0">
                <a:solidFill>
                  <a:schemeClr val="bg1"/>
                </a:solidFill>
                <a:latin typeface="+mn-ea"/>
                <a:cs typeface="+mn-ea"/>
              </a:rPr>
              <a:t>22%</a:t>
            </a:r>
            <a:endParaRPr lang="en-US" sz="1405" dirty="0">
              <a:solidFill>
                <a:schemeClr val="bg1"/>
              </a:solidFill>
              <a:latin typeface="+mn-ea"/>
              <a:cs typeface="+mn-ea"/>
            </a:endParaRPr>
          </a:p>
        </p:txBody>
      </p:sp>
      <p:sp>
        <p:nvSpPr>
          <p:cNvPr id="45" name="Rounded Rectangle 44"/>
          <p:cNvSpPr/>
          <p:nvPr/>
        </p:nvSpPr>
        <p:spPr>
          <a:xfrm>
            <a:off x="8089768" y="3929692"/>
            <a:ext cx="683783" cy="683872"/>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AU" sz="1405" dirty="0">
                <a:solidFill>
                  <a:schemeClr val="bg1"/>
                </a:solidFill>
                <a:latin typeface="+mn-ea"/>
                <a:cs typeface="+mn-ea"/>
              </a:rPr>
              <a:t>35%</a:t>
            </a:r>
            <a:endParaRPr lang="en-AU" sz="1405" dirty="0">
              <a:solidFill>
                <a:schemeClr val="bg1"/>
              </a:solidFill>
              <a:latin typeface="+mn-ea"/>
              <a:cs typeface="+mn-ea"/>
            </a:endParaRPr>
          </a:p>
        </p:txBody>
      </p:sp>
      <p:sp>
        <p:nvSpPr>
          <p:cNvPr id="47" name="Rounded Rectangle 46"/>
          <p:cNvSpPr/>
          <p:nvPr/>
        </p:nvSpPr>
        <p:spPr>
          <a:xfrm>
            <a:off x="8089768" y="4882218"/>
            <a:ext cx="683783" cy="683872"/>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AU" sz="1405" dirty="0">
                <a:solidFill>
                  <a:schemeClr val="bg1"/>
                </a:solidFill>
                <a:latin typeface="+mn-ea"/>
                <a:cs typeface="+mn-ea"/>
              </a:rPr>
              <a:t>11%</a:t>
            </a:r>
            <a:endParaRPr lang="en-AU" sz="1405" dirty="0">
              <a:solidFill>
                <a:schemeClr val="bg1"/>
              </a:solidFill>
              <a:latin typeface="+mn-ea"/>
              <a:cs typeface="+mn-ea"/>
            </a:endParaRPr>
          </a:p>
        </p:txBody>
      </p:sp>
      <p:sp>
        <p:nvSpPr>
          <p:cNvPr id="49" name="TextBox 48"/>
          <p:cNvSpPr txBox="1"/>
          <p:nvPr/>
        </p:nvSpPr>
        <p:spPr>
          <a:xfrm>
            <a:off x="9010637" y="1952123"/>
            <a:ext cx="1933826" cy="184666"/>
          </a:xfrm>
          <a:prstGeom prst="rect">
            <a:avLst/>
          </a:prstGeom>
          <a:noFill/>
        </p:spPr>
        <p:txBody>
          <a:bodyPr wrap="square" lIns="0" tIns="0" rIns="0" bIns="0" rtlCol="0" anchor="ctr">
            <a:spAutoFit/>
          </a:bodyPr>
          <a:lstStyle/>
          <a:p>
            <a:r>
              <a:rPr lang="zh-CN" altLang="en-US" sz="1200" dirty="0">
                <a:solidFill>
                  <a:schemeClr val="accent5"/>
                </a:solidFill>
                <a:latin typeface="+mn-ea"/>
                <a:cs typeface="+mn-ea"/>
              </a:rPr>
              <a:t>市场策略</a:t>
            </a:r>
            <a:endParaRPr lang="en-AU" sz="1200" dirty="0">
              <a:solidFill>
                <a:schemeClr val="accent5"/>
              </a:solidFill>
              <a:latin typeface="+mn-ea"/>
              <a:cs typeface="+mn-ea"/>
            </a:endParaRPr>
          </a:p>
        </p:txBody>
      </p:sp>
      <p:sp>
        <p:nvSpPr>
          <p:cNvPr id="50" name="Text Placeholder 32"/>
          <p:cNvSpPr txBox="1"/>
          <p:nvPr/>
        </p:nvSpPr>
        <p:spPr>
          <a:xfrm>
            <a:off x="9010637" y="2214731"/>
            <a:ext cx="1933826" cy="586628"/>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30000"/>
              </a:lnSpc>
              <a:spcBef>
                <a:spcPts val="0"/>
              </a:spcBef>
              <a:buNone/>
            </a:pPr>
            <a:r>
              <a:rPr lang="zh-CN" altLang="en-US" sz="900" dirty="0">
                <a:solidFill>
                  <a:srgbClr val="7F7F7F"/>
                </a:solidFill>
                <a:latin typeface="+mn-ea"/>
                <a:cs typeface="+mn-ea"/>
              </a:rPr>
              <a:t>此处添加详细文本描述，建议与标题相关并符合整体语言风格</a:t>
            </a:r>
            <a:endParaRPr lang="en-US" sz="900" dirty="0">
              <a:solidFill>
                <a:srgbClr val="7F7F7F"/>
              </a:solidFill>
              <a:latin typeface="+mn-ea"/>
              <a:cs typeface="+mn-ea"/>
            </a:endParaRPr>
          </a:p>
        </p:txBody>
      </p:sp>
      <p:sp>
        <p:nvSpPr>
          <p:cNvPr id="51" name="Rounded Rectangle 50"/>
          <p:cNvSpPr/>
          <p:nvPr/>
        </p:nvSpPr>
        <p:spPr>
          <a:xfrm>
            <a:off x="8089768" y="1929613"/>
            <a:ext cx="683783" cy="683872"/>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AU" sz="1405" dirty="0">
                <a:solidFill>
                  <a:schemeClr val="bg1"/>
                </a:solidFill>
                <a:latin typeface="+mn-ea"/>
                <a:cs typeface="+mn-ea"/>
              </a:rPr>
              <a:t>27%</a:t>
            </a:r>
            <a:endParaRPr lang="en-AU" sz="1405" dirty="0">
              <a:solidFill>
                <a:schemeClr val="bg1"/>
              </a:solidFill>
              <a:latin typeface="+mn-ea"/>
              <a:cs typeface="+mn-ea"/>
            </a:endParaRPr>
          </a:p>
        </p:txBody>
      </p:sp>
      <p:sp>
        <p:nvSpPr>
          <p:cNvPr id="56" name="TextBox 55"/>
          <p:cNvSpPr txBox="1"/>
          <p:nvPr/>
        </p:nvSpPr>
        <p:spPr>
          <a:xfrm>
            <a:off x="2525549" y="2160206"/>
            <a:ext cx="1933826" cy="215444"/>
          </a:xfrm>
          <a:prstGeom prst="rect">
            <a:avLst/>
          </a:prstGeom>
          <a:noFill/>
        </p:spPr>
        <p:txBody>
          <a:bodyPr wrap="square" lIns="0" tIns="0" rIns="0" bIns="0" rtlCol="0" anchor="ctr">
            <a:spAutoFit/>
          </a:bodyPr>
          <a:lstStyle/>
          <a:p>
            <a:r>
              <a:rPr lang="zh-CN" altLang="en-US" sz="1400" dirty="0">
                <a:solidFill>
                  <a:schemeClr val="accent6"/>
                </a:solidFill>
                <a:latin typeface="+mn-ea"/>
                <a:cs typeface="+mn-ea"/>
              </a:rPr>
              <a:t>市场策略</a:t>
            </a:r>
            <a:endParaRPr lang="en-AU" sz="1400" dirty="0">
              <a:solidFill>
                <a:schemeClr val="accent6"/>
              </a:solidFill>
              <a:latin typeface="+mn-ea"/>
              <a:cs typeface="+mn-ea"/>
            </a:endParaRPr>
          </a:p>
        </p:txBody>
      </p:sp>
      <p:sp>
        <p:nvSpPr>
          <p:cNvPr id="57" name="Text Placeholder 32"/>
          <p:cNvSpPr txBox="1"/>
          <p:nvPr/>
        </p:nvSpPr>
        <p:spPr>
          <a:xfrm>
            <a:off x="1604679" y="2801361"/>
            <a:ext cx="2854696" cy="1335511"/>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30000"/>
              </a:lnSpc>
              <a:spcBef>
                <a:spcPts val="0"/>
              </a:spcBef>
              <a:buNone/>
            </a:pPr>
            <a:r>
              <a:rPr lang="zh-CN" altLang="en-US" sz="900" dirty="0">
                <a:solidFill>
                  <a:srgbClr val="7F7F7F"/>
                </a:solidFill>
                <a:latin typeface="+mn-ea"/>
                <a:cs typeface="+mn-ea"/>
              </a:rPr>
              <a:t>此处添加详细文本描述，建议与标题相关并符合整体语言风格，语言描述尽量简洁生动。尽量将每页幻灯片的字数控制在</a:t>
            </a:r>
            <a:r>
              <a:rPr lang="en-US" altLang="zh-CN" sz="900" dirty="0">
                <a:solidFill>
                  <a:srgbClr val="7F7F7F"/>
                </a:solidFill>
                <a:latin typeface="+mn-ea"/>
                <a:cs typeface="+mn-ea"/>
              </a:rPr>
              <a:t>200</a:t>
            </a:r>
            <a:r>
              <a:rPr lang="zh-CN" altLang="en-US" sz="900" dirty="0">
                <a:solidFill>
                  <a:srgbClr val="7F7F7F"/>
                </a:solidFill>
                <a:latin typeface="+mn-ea"/>
                <a:cs typeface="+mn-ea"/>
              </a:rPr>
              <a:t>字以内，据统计每页幻灯片的最好控制在</a:t>
            </a:r>
            <a:r>
              <a:rPr lang="en-US" altLang="zh-CN" sz="900" dirty="0">
                <a:solidFill>
                  <a:srgbClr val="7F7F7F"/>
                </a:solidFill>
                <a:latin typeface="+mn-ea"/>
                <a:cs typeface="+mn-ea"/>
              </a:rPr>
              <a:t>5</a:t>
            </a:r>
            <a:r>
              <a:rPr lang="zh-CN" altLang="en-US" sz="900" dirty="0">
                <a:solidFill>
                  <a:srgbClr val="7F7F7F"/>
                </a:solidFill>
                <a:latin typeface="+mn-ea"/>
                <a:cs typeface="+mn-ea"/>
              </a:rPr>
              <a:t>分钟之内。此处添加详细文本描述，建议与标题相关并符合整体语言风格，语言描述尽量简洁生动。尽量将每页幻灯片的字数控制在</a:t>
            </a:r>
            <a:r>
              <a:rPr lang="en-US" altLang="zh-CN" sz="900" dirty="0">
                <a:solidFill>
                  <a:srgbClr val="7F7F7F"/>
                </a:solidFill>
                <a:latin typeface="+mn-ea"/>
                <a:cs typeface="+mn-ea"/>
              </a:rPr>
              <a:t>200</a:t>
            </a:r>
            <a:r>
              <a:rPr lang="zh-CN" altLang="en-US" sz="900" dirty="0">
                <a:solidFill>
                  <a:srgbClr val="7F7F7F"/>
                </a:solidFill>
                <a:latin typeface="+mn-ea"/>
                <a:cs typeface="+mn-ea"/>
              </a:rPr>
              <a:t>字以内，据统计每页幻灯片的最好控制在</a:t>
            </a:r>
            <a:r>
              <a:rPr lang="en-US" altLang="zh-CN" sz="900" dirty="0">
                <a:solidFill>
                  <a:srgbClr val="7F7F7F"/>
                </a:solidFill>
                <a:latin typeface="+mn-ea"/>
                <a:cs typeface="+mn-ea"/>
              </a:rPr>
              <a:t>5</a:t>
            </a:r>
            <a:r>
              <a:rPr lang="zh-CN" altLang="en-US" sz="900" dirty="0">
                <a:solidFill>
                  <a:srgbClr val="7F7F7F"/>
                </a:solidFill>
                <a:latin typeface="+mn-ea"/>
                <a:cs typeface="+mn-ea"/>
              </a:rPr>
              <a:t>分钟之内。</a:t>
            </a:r>
            <a:endParaRPr lang="zh-CN" altLang="en-US" sz="900" dirty="0">
              <a:solidFill>
                <a:srgbClr val="7F7F7F"/>
              </a:solidFill>
              <a:latin typeface="+mn-ea"/>
              <a:cs typeface="+mn-ea"/>
            </a:endParaRPr>
          </a:p>
        </p:txBody>
      </p:sp>
      <p:sp>
        <p:nvSpPr>
          <p:cNvPr id="58" name="Rounded Rectangle 57"/>
          <p:cNvSpPr/>
          <p:nvPr/>
        </p:nvSpPr>
        <p:spPr>
          <a:xfrm>
            <a:off x="1604680" y="1929613"/>
            <a:ext cx="683783" cy="683872"/>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AU" sz="1405" dirty="0">
                <a:solidFill>
                  <a:schemeClr val="bg1"/>
                </a:solidFill>
                <a:latin typeface="+mn-ea"/>
                <a:cs typeface="+mn-ea"/>
              </a:rPr>
              <a:t>50%</a:t>
            </a:r>
            <a:endParaRPr lang="en-AU" sz="1405" dirty="0">
              <a:solidFill>
                <a:schemeClr val="bg1"/>
              </a:solidFill>
              <a:latin typeface="+mn-ea"/>
              <a:cs typeface="+mn-ea"/>
            </a:endParaRPr>
          </a:p>
        </p:txBody>
      </p:sp>
      <p:sp>
        <p:nvSpPr>
          <p:cNvPr id="59" name="Rounded Rectangle 58"/>
          <p:cNvSpPr/>
          <p:nvPr/>
        </p:nvSpPr>
        <p:spPr>
          <a:xfrm>
            <a:off x="1579230" y="4287948"/>
            <a:ext cx="2880146" cy="1278142"/>
          </a:xfrm>
          <a:prstGeom prst="roundRect">
            <a:avLst>
              <a:gd name="adj"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a:lnSpc>
                <a:spcPct val="130000"/>
              </a:lnSpc>
            </a:pPr>
            <a:r>
              <a:rPr lang="zh-CN" altLang="en-US" sz="900" dirty="0">
                <a:solidFill>
                  <a:srgbClr val="7F7F7F"/>
                </a:solidFill>
                <a:latin typeface="+mn-ea"/>
                <a:cs typeface="+mn-ea"/>
              </a:rPr>
              <a:t>此处添加详细文本描述，建议与标题相关并符合整体语言风格，语言描述尽量简洁生动。尽量将每页幻灯片的字数控制在</a:t>
            </a:r>
            <a:r>
              <a:rPr lang="en-US" altLang="zh-CN" sz="900" dirty="0">
                <a:solidFill>
                  <a:srgbClr val="7F7F7F"/>
                </a:solidFill>
                <a:latin typeface="+mn-ea"/>
                <a:cs typeface="+mn-ea"/>
              </a:rPr>
              <a:t>200</a:t>
            </a:r>
            <a:r>
              <a:rPr lang="zh-CN" altLang="en-US" sz="900" dirty="0">
                <a:solidFill>
                  <a:srgbClr val="7F7F7F"/>
                </a:solidFill>
                <a:latin typeface="+mn-ea"/>
                <a:cs typeface="+mn-ea"/>
              </a:rPr>
              <a:t>字以内，据统计每页幻灯片的最好控制在</a:t>
            </a:r>
            <a:r>
              <a:rPr lang="en-US" altLang="zh-CN" sz="900" dirty="0">
                <a:solidFill>
                  <a:srgbClr val="7F7F7F"/>
                </a:solidFill>
                <a:latin typeface="+mn-ea"/>
                <a:cs typeface="+mn-ea"/>
              </a:rPr>
              <a:t>5</a:t>
            </a:r>
            <a:r>
              <a:rPr lang="zh-CN" altLang="en-US" sz="900" dirty="0">
                <a:solidFill>
                  <a:srgbClr val="7F7F7F"/>
                </a:solidFill>
                <a:latin typeface="+mn-ea"/>
                <a:cs typeface="+mn-ea"/>
              </a:rPr>
              <a:t>分钟之内。</a:t>
            </a:r>
            <a:endParaRPr lang="en-US" sz="900" dirty="0">
              <a:solidFill>
                <a:srgbClr val="7F7F7F"/>
              </a:solidFill>
              <a:latin typeface="+mn-ea"/>
              <a:cs typeface="+mn-ea"/>
            </a:endParaRPr>
          </a:p>
        </p:txBody>
      </p:sp>
      <p:cxnSp>
        <p:nvCxnSpPr>
          <p:cNvPr id="60" name="Straight Arrow Connector 59"/>
          <p:cNvCxnSpPr/>
          <p:nvPr/>
        </p:nvCxnSpPr>
        <p:spPr>
          <a:xfrm flipH="1">
            <a:off x="6970599" y="2214731"/>
            <a:ext cx="940110" cy="0"/>
          </a:xfrm>
          <a:prstGeom prst="straightConnector1">
            <a:avLst/>
          </a:prstGeom>
          <a:ln w="12700">
            <a:solidFill>
              <a:schemeClr val="bg1">
                <a:lumMod val="75000"/>
              </a:schemeClr>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H="1">
            <a:off x="7301189" y="3284844"/>
            <a:ext cx="609521" cy="0"/>
          </a:xfrm>
          <a:prstGeom prst="straightConnector1">
            <a:avLst/>
          </a:prstGeom>
          <a:ln w="12700">
            <a:solidFill>
              <a:schemeClr val="bg1">
                <a:lumMod val="75000"/>
              </a:schemeClr>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flipH="1">
            <a:off x="7176515" y="4261554"/>
            <a:ext cx="734194" cy="0"/>
          </a:xfrm>
          <a:prstGeom prst="straightConnector1">
            <a:avLst/>
          </a:prstGeom>
          <a:ln w="12700">
            <a:solidFill>
              <a:schemeClr val="bg1">
                <a:lumMod val="75000"/>
              </a:schemeClr>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flipH="1">
            <a:off x="6970599" y="5224463"/>
            <a:ext cx="940110" cy="0"/>
          </a:xfrm>
          <a:prstGeom prst="straightConnector1">
            <a:avLst/>
          </a:prstGeom>
          <a:ln w="12700">
            <a:solidFill>
              <a:schemeClr val="bg1">
                <a:lumMod val="75000"/>
              </a:schemeClr>
            </a:solidFill>
            <a:headEnd type="triangle"/>
            <a:tailEnd type="none"/>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500"/>
                                        <p:tgtEl>
                                          <p:spTgt spid="5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8"/>
                                        </p:tgtEl>
                                        <p:attrNameLst>
                                          <p:attrName>style.visibility</p:attrName>
                                        </p:attrNameLst>
                                      </p:cBhvr>
                                      <p:to>
                                        <p:strVal val="visible"/>
                                      </p:to>
                                    </p:set>
                                    <p:animEffect transition="in" filter="fade">
                                      <p:cBhvr>
                                        <p:cTn id="10" dur="500"/>
                                        <p:tgtEl>
                                          <p:spTgt spid="5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7"/>
                                        </p:tgtEl>
                                        <p:attrNameLst>
                                          <p:attrName>style.visibility</p:attrName>
                                        </p:attrNameLst>
                                      </p:cBhvr>
                                      <p:to>
                                        <p:strVal val="visible"/>
                                      </p:to>
                                    </p:set>
                                    <p:animEffect transition="in" filter="fade">
                                      <p:cBhvr>
                                        <p:cTn id="15" dur="500"/>
                                        <p:tgtEl>
                                          <p:spTgt spid="5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9"/>
                                        </p:tgtEl>
                                        <p:attrNameLst>
                                          <p:attrName>style.visibility</p:attrName>
                                        </p:attrNameLst>
                                      </p:cBhvr>
                                      <p:to>
                                        <p:strVal val="visible"/>
                                      </p:to>
                                    </p:set>
                                    <p:animEffect transition="in" filter="fade">
                                      <p:cBhvr>
                                        <p:cTn id="20" dur="500"/>
                                        <p:tgtEl>
                                          <p:spTgt spid="59"/>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down)">
                                      <p:cBhvr>
                                        <p:cTn id="25" dur="500"/>
                                        <p:tgtEl>
                                          <p:spTgt spid="2"/>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wipe(down)">
                                      <p:cBhvr>
                                        <p:cTn id="30" dur="500"/>
                                        <p:tgtEl>
                                          <p:spTgt spid="2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1"/>
                                        </p:tgtEl>
                                        <p:attrNameLst>
                                          <p:attrName>style.visibility</p:attrName>
                                        </p:attrNameLst>
                                      </p:cBhvr>
                                      <p:to>
                                        <p:strVal val="visible"/>
                                      </p:to>
                                    </p:set>
                                    <p:animEffect transition="in" filter="fade">
                                      <p:cBhvr>
                                        <p:cTn id="35" dur="500"/>
                                        <p:tgtEl>
                                          <p:spTgt spid="41"/>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8"/>
                                        </p:tgtEl>
                                        <p:attrNameLst>
                                          <p:attrName>style.visibility</p:attrName>
                                        </p:attrNameLst>
                                      </p:cBhvr>
                                      <p:to>
                                        <p:strVal val="visible"/>
                                      </p:to>
                                    </p:set>
                                    <p:animEffect transition="in" filter="fade">
                                      <p:cBhvr>
                                        <p:cTn id="38" dur="500"/>
                                        <p:tgtEl>
                                          <p:spTgt spid="38"/>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47"/>
                                        </p:tgtEl>
                                        <p:attrNameLst>
                                          <p:attrName>style.visibility</p:attrName>
                                        </p:attrNameLst>
                                      </p:cBhvr>
                                      <p:to>
                                        <p:strVal val="visible"/>
                                      </p:to>
                                    </p:set>
                                    <p:animEffect transition="in" filter="fade">
                                      <p:cBhvr>
                                        <p:cTn id="41" dur="500"/>
                                        <p:tgtEl>
                                          <p:spTgt spid="47"/>
                                        </p:tgtEl>
                                      </p:cBhvr>
                                    </p:animEffect>
                                  </p:childTnLst>
                                </p:cTn>
                              </p:par>
                              <p:par>
                                <p:cTn id="42" presetID="10" presetClass="entr" presetSubtype="0" fill="hold" nodeType="withEffect">
                                  <p:stCondLst>
                                    <p:cond delay="0"/>
                                  </p:stCondLst>
                                  <p:childTnLst>
                                    <p:set>
                                      <p:cBhvr>
                                        <p:cTn id="43" dur="1" fill="hold">
                                          <p:stCondLst>
                                            <p:cond delay="0"/>
                                          </p:stCondLst>
                                        </p:cTn>
                                        <p:tgtEl>
                                          <p:spTgt spid="63"/>
                                        </p:tgtEl>
                                        <p:attrNameLst>
                                          <p:attrName>style.visibility</p:attrName>
                                        </p:attrNameLst>
                                      </p:cBhvr>
                                      <p:to>
                                        <p:strVal val="visible"/>
                                      </p:to>
                                    </p:set>
                                    <p:animEffect transition="in" filter="fade">
                                      <p:cBhvr>
                                        <p:cTn id="44" dur="500"/>
                                        <p:tgtEl>
                                          <p:spTgt spid="6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wipe(down)">
                                      <p:cBhvr>
                                        <p:cTn id="49" dur="500"/>
                                        <p:tgtEl>
                                          <p:spTgt spid="3"/>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62"/>
                                        </p:tgtEl>
                                        <p:attrNameLst>
                                          <p:attrName>style.visibility</p:attrName>
                                        </p:attrNameLst>
                                      </p:cBhvr>
                                      <p:to>
                                        <p:strVal val="visible"/>
                                      </p:to>
                                    </p:set>
                                    <p:animEffect transition="in" filter="fade">
                                      <p:cBhvr>
                                        <p:cTn id="54" dur="500"/>
                                        <p:tgtEl>
                                          <p:spTgt spid="62"/>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fade">
                                      <p:cBhvr>
                                        <p:cTn id="57" dur="500"/>
                                        <p:tgtEl>
                                          <p:spTgt spid="45"/>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fade">
                                      <p:cBhvr>
                                        <p:cTn id="60" dur="500"/>
                                        <p:tgtEl>
                                          <p:spTgt spid="33"/>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32"/>
                                        </p:tgtEl>
                                        <p:attrNameLst>
                                          <p:attrName>style.visibility</p:attrName>
                                        </p:attrNameLst>
                                      </p:cBhvr>
                                      <p:to>
                                        <p:strVal val="visible"/>
                                      </p:to>
                                    </p:set>
                                    <p:animEffect transition="in" filter="fade">
                                      <p:cBhvr>
                                        <p:cTn id="63" dur="500"/>
                                        <p:tgtEl>
                                          <p:spTgt spid="32"/>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grpId="0" nodeType="click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wipe(down)">
                                      <p:cBhvr>
                                        <p:cTn id="68" dur="500"/>
                                        <p:tgtEl>
                                          <p:spTgt spid="27"/>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61"/>
                                        </p:tgtEl>
                                        <p:attrNameLst>
                                          <p:attrName>style.visibility</p:attrName>
                                        </p:attrNameLst>
                                      </p:cBhvr>
                                      <p:to>
                                        <p:strVal val="visible"/>
                                      </p:to>
                                    </p:set>
                                    <p:animEffect transition="in" filter="fade">
                                      <p:cBhvr>
                                        <p:cTn id="73" dur="500"/>
                                        <p:tgtEl>
                                          <p:spTgt spid="61"/>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43"/>
                                        </p:tgtEl>
                                        <p:attrNameLst>
                                          <p:attrName>style.visibility</p:attrName>
                                        </p:attrNameLst>
                                      </p:cBhvr>
                                      <p:to>
                                        <p:strVal val="visible"/>
                                      </p:to>
                                    </p:set>
                                    <p:animEffect transition="in" filter="fade">
                                      <p:cBhvr>
                                        <p:cTn id="76" dur="500"/>
                                        <p:tgtEl>
                                          <p:spTgt spid="43"/>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31"/>
                                        </p:tgtEl>
                                        <p:attrNameLst>
                                          <p:attrName>style.visibility</p:attrName>
                                        </p:attrNameLst>
                                      </p:cBhvr>
                                      <p:to>
                                        <p:strVal val="visible"/>
                                      </p:to>
                                    </p:set>
                                    <p:animEffect transition="in" filter="fade">
                                      <p:cBhvr>
                                        <p:cTn id="79" dur="500"/>
                                        <p:tgtEl>
                                          <p:spTgt spid="31"/>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30"/>
                                        </p:tgtEl>
                                        <p:attrNameLst>
                                          <p:attrName>style.visibility</p:attrName>
                                        </p:attrNameLst>
                                      </p:cBhvr>
                                      <p:to>
                                        <p:strVal val="visible"/>
                                      </p:to>
                                    </p:set>
                                    <p:animEffect transition="in" filter="fade">
                                      <p:cBhvr>
                                        <p:cTn id="82" dur="500"/>
                                        <p:tgtEl>
                                          <p:spTgt spid="30"/>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nodeType="clickEffect">
                                  <p:stCondLst>
                                    <p:cond delay="0"/>
                                  </p:stCondLst>
                                  <p:childTnLst>
                                    <p:set>
                                      <p:cBhvr>
                                        <p:cTn id="86" dur="1" fill="hold">
                                          <p:stCondLst>
                                            <p:cond delay="0"/>
                                          </p:stCondLst>
                                        </p:cTn>
                                        <p:tgtEl>
                                          <p:spTgt spid="5"/>
                                        </p:tgtEl>
                                        <p:attrNameLst>
                                          <p:attrName>style.visibility</p:attrName>
                                        </p:attrNameLst>
                                      </p:cBhvr>
                                      <p:to>
                                        <p:strVal val="visible"/>
                                      </p:to>
                                    </p:set>
                                    <p:animEffect transition="in" filter="wipe(down)">
                                      <p:cBhvr>
                                        <p:cTn id="87" dur="500"/>
                                        <p:tgtEl>
                                          <p:spTgt spid="5"/>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60"/>
                                        </p:tgtEl>
                                        <p:attrNameLst>
                                          <p:attrName>style.visibility</p:attrName>
                                        </p:attrNameLst>
                                      </p:cBhvr>
                                      <p:to>
                                        <p:strVal val="visible"/>
                                      </p:to>
                                    </p:set>
                                    <p:animEffect transition="in" filter="fade">
                                      <p:cBhvr>
                                        <p:cTn id="92" dur="500"/>
                                        <p:tgtEl>
                                          <p:spTgt spid="60"/>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51"/>
                                        </p:tgtEl>
                                        <p:attrNameLst>
                                          <p:attrName>style.visibility</p:attrName>
                                        </p:attrNameLst>
                                      </p:cBhvr>
                                      <p:to>
                                        <p:strVal val="visible"/>
                                      </p:to>
                                    </p:set>
                                    <p:animEffect transition="in" filter="fade">
                                      <p:cBhvr>
                                        <p:cTn id="95" dur="500"/>
                                        <p:tgtEl>
                                          <p:spTgt spid="51"/>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50"/>
                                        </p:tgtEl>
                                        <p:attrNameLst>
                                          <p:attrName>style.visibility</p:attrName>
                                        </p:attrNameLst>
                                      </p:cBhvr>
                                      <p:to>
                                        <p:strVal val="visible"/>
                                      </p:to>
                                    </p:set>
                                    <p:animEffect transition="in" filter="fade">
                                      <p:cBhvr>
                                        <p:cTn id="98" dur="500"/>
                                        <p:tgtEl>
                                          <p:spTgt spid="50"/>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49"/>
                                        </p:tgtEl>
                                        <p:attrNameLst>
                                          <p:attrName>style.visibility</p:attrName>
                                        </p:attrNameLst>
                                      </p:cBhvr>
                                      <p:to>
                                        <p:strVal val="visible"/>
                                      </p:to>
                                    </p:set>
                                    <p:animEffect transition="in" filter="fade">
                                      <p:cBhvr>
                                        <p:cTn id="101"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7" grpId="0" animBg="1"/>
      <p:bldP spid="30" grpId="0"/>
      <p:bldP spid="31" grpId="0"/>
      <p:bldP spid="32" grpId="0"/>
      <p:bldP spid="33" grpId="0"/>
      <p:bldP spid="38" grpId="0"/>
      <p:bldP spid="41" grpId="0"/>
      <p:bldP spid="43" grpId="0" animBg="1"/>
      <p:bldP spid="45" grpId="0" animBg="1"/>
      <p:bldP spid="47" grpId="0" animBg="1"/>
      <p:bldP spid="49" grpId="0"/>
      <p:bldP spid="50" grpId="0"/>
      <p:bldP spid="51" grpId="0" animBg="1"/>
      <p:bldP spid="56" grpId="0"/>
      <p:bldP spid="57" grpId="0"/>
      <p:bldP spid="58" grpId="0" animBg="1"/>
      <p:bldP spid="5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bwMode="auto">
          <a:xfrm>
            <a:off x="5560507" y="2501147"/>
            <a:ext cx="5738864" cy="923330"/>
          </a:xfrm>
          <a:prstGeom prst="rect">
            <a:avLst/>
          </a:prstGeom>
          <a:noFill/>
        </p:spPr>
        <p:txBody>
          <a:bodyPr wrap="square">
            <a:spAutoFit/>
          </a:bodyPr>
          <a:lstStyle/>
          <a:p>
            <a:pPr algn="dist"/>
            <a:r>
              <a:rPr lang="zh-CN" altLang="en-US" sz="5400" dirty="0">
                <a:solidFill>
                  <a:schemeClr val="tx2"/>
                </a:solidFill>
                <a:latin typeface="幼圆" panose="02010509060101010101" pitchFamily="49" charset="-122"/>
                <a:ea typeface="幼圆" panose="02010509060101010101" pitchFamily="49" charset="-122"/>
              </a:rPr>
              <a:t>单击此处添加标题</a:t>
            </a:r>
            <a:endParaRPr lang="zh-CN" altLang="en-US" sz="5400" dirty="0">
              <a:solidFill>
                <a:schemeClr val="tx2"/>
              </a:solidFill>
              <a:latin typeface="幼圆" panose="02010509060101010101" pitchFamily="49" charset="-122"/>
              <a:ea typeface="幼圆" panose="02010509060101010101" pitchFamily="49" charset="-122"/>
            </a:endParaRPr>
          </a:p>
        </p:txBody>
      </p:sp>
      <p:sp>
        <p:nvSpPr>
          <p:cNvPr id="3" name="TextBox 111"/>
          <p:cNvSpPr txBox="1">
            <a:spLocks noChangeArrowheads="1"/>
          </p:cNvSpPr>
          <p:nvPr/>
        </p:nvSpPr>
        <p:spPr bwMode="auto">
          <a:xfrm>
            <a:off x="5560507" y="3482268"/>
            <a:ext cx="5642203" cy="904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2" tIns="45684" rIns="91372" bIns="45684">
            <a:spAutoFit/>
          </a:bodyPr>
          <a:lstStyle>
            <a:lvl1pPr>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lgn="ctr" eaLnBrk="1" hangingPunct="1">
              <a:lnSpc>
                <a:spcPct val="120000"/>
              </a:lnSpc>
            </a:pPr>
            <a:r>
              <a:rPr lang="en-US" altLang="zh-CN" sz="1465" dirty="0">
                <a:solidFill>
                  <a:schemeClr val="tx1">
                    <a:lumMod val="50000"/>
                    <a:lumOff val="50000"/>
                  </a:schemeClr>
                </a:solidFill>
                <a:latin typeface="+mj-ea"/>
                <a:ea typeface="+mj-ea"/>
                <a:cs typeface="Arial" panose="020B0604020202020204" pitchFamily="34" charset="0"/>
              </a:rPr>
              <a:t>Click here to modify the text , you may post text here . Click here to modify the text . Click here to modify the text , you may post text here . </a:t>
            </a:r>
            <a:endParaRPr lang="zh-CN" altLang="en-US" sz="1465" baseline="-3000" dirty="0">
              <a:solidFill>
                <a:schemeClr val="tx1">
                  <a:lumMod val="50000"/>
                  <a:lumOff val="50000"/>
                </a:schemeClr>
              </a:solidFill>
              <a:latin typeface="+mj-ea"/>
              <a:ea typeface="+mj-ea"/>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oup 87"/>
          <p:cNvGrpSpPr/>
          <p:nvPr/>
        </p:nvGrpSpPr>
        <p:grpSpPr>
          <a:xfrm>
            <a:off x="3939656" y="2466644"/>
            <a:ext cx="4283981" cy="4284536"/>
            <a:chOff x="2965298" y="2181091"/>
            <a:chExt cx="3213404" cy="3213402"/>
          </a:xfrm>
          <a:solidFill>
            <a:schemeClr val="bg1">
              <a:lumMod val="65000"/>
            </a:schemeClr>
          </a:solidFill>
        </p:grpSpPr>
        <p:sp>
          <p:nvSpPr>
            <p:cNvPr id="62" name="Block Arc 61"/>
            <p:cNvSpPr/>
            <p:nvPr/>
          </p:nvSpPr>
          <p:spPr>
            <a:xfrm>
              <a:off x="2965298" y="2181091"/>
              <a:ext cx="3213404" cy="3213402"/>
            </a:xfrm>
            <a:prstGeom prst="blockArc">
              <a:avLst>
                <a:gd name="adj1" fmla="val 10800000"/>
                <a:gd name="adj2" fmla="val 16200004"/>
                <a:gd name="adj3" fmla="val 2113"/>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66" name="Block Arc 65"/>
            <p:cNvSpPr/>
            <p:nvPr/>
          </p:nvSpPr>
          <p:spPr>
            <a:xfrm>
              <a:off x="2965298" y="2181091"/>
              <a:ext cx="3213404" cy="3213402"/>
            </a:xfrm>
            <a:prstGeom prst="blockArc">
              <a:avLst>
                <a:gd name="adj1" fmla="val 16200000"/>
                <a:gd name="adj2" fmla="val 21589317"/>
                <a:gd name="adj3" fmla="val 2281"/>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sp>
        <p:nvSpPr>
          <p:cNvPr id="83" name="Oval 82"/>
          <p:cNvSpPr>
            <a:spLocks noChangeAspect="1"/>
          </p:cNvSpPr>
          <p:nvPr/>
        </p:nvSpPr>
        <p:spPr>
          <a:xfrm>
            <a:off x="5764761" y="2200052"/>
            <a:ext cx="633771" cy="633853"/>
          </a:xfrm>
          <a:prstGeom prst="ellipse">
            <a:avLst/>
          </a:prstGeom>
          <a:solidFill>
            <a:schemeClr val="accent1"/>
          </a:solidFill>
          <a:ln w="57150"/>
          <a:effectLst>
            <a:outerShdw blurRad="50800" dist="38100" dir="16200000"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693" anchor="ctr" anchorCtr="0">
            <a:noAutofit/>
          </a:bodyPr>
          <a:lstStyle/>
          <a:p>
            <a:pPr algn="ctr" defTabSz="1184910">
              <a:lnSpc>
                <a:spcPct val="90000"/>
              </a:lnSpc>
              <a:spcBef>
                <a:spcPct val="0"/>
              </a:spcBef>
              <a:spcAft>
                <a:spcPct val="35000"/>
              </a:spcAft>
            </a:pPr>
            <a:r>
              <a:rPr lang="en-US" sz="1900" dirty="0">
                <a:latin typeface="+mn-ea"/>
              </a:rPr>
              <a:t>03</a:t>
            </a:r>
            <a:endParaRPr lang="en-US" sz="1900" dirty="0">
              <a:latin typeface="+mn-ea"/>
            </a:endParaRPr>
          </a:p>
        </p:txBody>
      </p:sp>
      <p:sp>
        <p:nvSpPr>
          <p:cNvPr id="84" name="Oval 83"/>
          <p:cNvSpPr>
            <a:spLocks noChangeAspect="1"/>
          </p:cNvSpPr>
          <p:nvPr/>
        </p:nvSpPr>
        <p:spPr>
          <a:xfrm>
            <a:off x="7185548" y="2737717"/>
            <a:ext cx="633771" cy="633853"/>
          </a:xfrm>
          <a:prstGeom prst="ellipse">
            <a:avLst/>
          </a:prstGeom>
          <a:solidFill>
            <a:schemeClr val="accent3"/>
          </a:solidFill>
          <a:ln w="57150"/>
          <a:effectLst>
            <a:outerShdw blurRad="50800" dist="38100" algn="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693" anchor="ctr" anchorCtr="0">
            <a:noAutofit/>
          </a:bodyPr>
          <a:lstStyle/>
          <a:p>
            <a:pPr algn="ctr" defTabSz="1184910">
              <a:lnSpc>
                <a:spcPct val="90000"/>
              </a:lnSpc>
              <a:spcBef>
                <a:spcPct val="0"/>
              </a:spcBef>
              <a:spcAft>
                <a:spcPct val="35000"/>
              </a:spcAft>
            </a:pPr>
            <a:r>
              <a:rPr lang="en-US" sz="1900" dirty="0">
                <a:latin typeface="+mn-ea"/>
              </a:rPr>
              <a:t>04</a:t>
            </a:r>
            <a:endParaRPr lang="en-US" sz="1900" dirty="0">
              <a:latin typeface="+mn-ea"/>
            </a:endParaRPr>
          </a:p>
        </p:txBody>
      </p:sp>
      <p:sp>
        <p:nvSpPr>
          <p:cNvPr id="85" name="Oval 84"/>
          <p:cNvSpPr>
            <a:spLocks noChangeAspect="1"/>
          </p:cNvSpPr>
          <p:nvPr/>
        </p:nvSpPr>
        <p:spPr>
          <a:xfrm>
            <a:off x="7828655" y="4139664"/>
            <a:ext cx="633771" cy="633853"/>
          </a:xfrm>
          <a:prstGeom prst="ellipse">
            <a:avLst/>
          </a:prstGeom>
          <a:solidFill>
            <a:schemeClr val="accent2"/>
          </a:solidFill>
          <a:ln w="57150"/>
          <a:effectLst>
            <a:outerShdw blurRad="50800" dist="38100" algn="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693" anchor="ctr" anchorCtr="0">
            <a:noAutofit/>
          </a:bodyPr>
          <a:lstStyle/>
          <a:p>
            <a:pPr algn="ctr" defTabSz="1184910">
              <a:lnSpc>
                <a:spcPct val="90000"/>
              </a:lnSpc>
              <a:spcBef>
                <a:spcPct val="0"/>
              </a:spcBef>
              <a:spcAft>
                <a:spcPct val="35000"/>
              </a:spcAft>
            </a:pPr>
            <a:r>
              <a:rPr lang="en-US" sz="1900" dirty="0">
                <a:latin typeface="+mn-ea"/>
              </a:rPr>
              <a:t>05</a:t>
            </a:r>
            <a:endParaRPr lang="en-US" sz="1900" dirty="0">
              <a:latin typeface="+mn-ea"/>
            </a:endParaRPr>
          </a:p>
        </p:txBody>
      </p:sp>
      <p:sp>
        <p:nvSpPr>
          <p:cNvPr id="86" name="Oval 85"/>
          <p:cNvSpPr>
            <a:spLocks noChangeAspect="1"/>
          </p:cNvSpPr>
          <p:nvPr/>
        </p:nvSpPr>
        <p:spPr>
          <a:xfrm>
            <a:off x="3729577" y="4139664"/>
            <a:ext cx="633771" cy="633853"/>
          </a:xfrm>
          <a:prstGeom prst="ellipse">
            <a:avLst/>
          </a:prstGeom>
          <a:solidFill>
            <a:schemeClr val="tx2">
              <a:lumMod val="75000"/>
            </a:schemeClr>
          </a:solidFill>
          <a:ln w="57150"/>
          <a:effectLst>
            <a:outerShdw blurRad="50800" dist="38100" dir="13500000" algn="b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693" anchor="ctr" anchorCtr="0">
            <a:noAutofit/>
          </a:bodyPr>
          <a:lstStyle/>
          <a:p>
            <a:pPr algn="ctr" defTabSz="1184910">
              <a:lnSpc>
                <a:spcPct val="90000"/>
              </a:lnSpc>
              <a:spcBef>
                <a:spcPct val="0"/>
              </a:spcBef>
              <a:spcAft>
                <a:spcPct val="35000"/>
              </a:spcAft>
            </a:pPr>
            <a:r>
              <a:rPr lang="en-US" sz="1600" dirty="0">
                <a:latin typeface="+mn-ea"/>
              </a:rPr>
              <a:t>01</a:t>
            </a:r>
            <a:endParaRPr lang="en-US" sz="1600" dirty="0">
              <a:latin typeface="+mn-ea"/>
            </a:endParaRPr>
          </a:p>
        </p:txBody>
      </p:sp>
      <p:sp>
        <p:nvSpPr>
          <p:cNvPr id="87" name="Oval 86"/>
          <p:cNvSpPr>
            <a:spLocks noChangeAspect="1"/>
          </p:cNvSpPr>
          <p:nvPr/>
        </p:nvSpPr>
        <p:spPr>
          <a:xfrm>
            <a:off x="4334637" y="2737717"/>
            <a:ext cx="633771" cy="633853"/>
          </a:xfrm>
          <a:prstGeom prst="ellipse">
            <a:avLst/>
          </a:prstGeom>
          <a:solidFill>
            <a:schemeClr val="accent4"/>
          </a:solidFill>
          <a:ln w="57150"/>
          <a:effectLst>
            <a:outerShdw blurRad="50800" dist="38100" dir="13500000" algn="b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693" anchor="ctr" anchorCtr="0">
            <a:noAutofit/>
          </a:bodyPr>
          <a:lstStyle/>
          <a:p>
            <a:pPr algn="ctr" defTabSz="1184910">
              <a:lnSpc>
                <a:spcPct val="90000"/>
              </a:lnSpc>
              <a:spcBef>
                <a:spcPct val="0"/>
              </a:spcBef>
              <a:spcAft>
                <a:spcPct val="35000"/>
              </a:spcAft>
            </a:pPr>
            <a:r>
              <a:rPr lang="en-US" sz="1900" dirty="0">
                <a:latin typeface="+mn-ea"/>
              </a:rPr>
              <a:t>02</a:t>
            </a:r>
            <a:endParaRPr lang="en-US" sz="1900" dirty="0">
              <a:latin typeface="+mn-ea"/>
            </a:endParaRPr>
          </a:p>
        </p:txBody>
      </p:sp>
      <p:grpSp>
        <p:nvGrpSpPr>
          <p:cNvPr id="117" name="Group 116"/>
          <p:cNvGrpSpPr/>
          <p:nvPr/>
        </p:nvGrpSpPr>
        <p:grpSpPr>
          <a:xfrm>
            <a:off x="4793538" y="3329732"/>
            <a:ext cx="2576217" cy="2576547"/>
            <a:chOff x="3595025" y="2497298"/>
            <a:chExt cx="1932414" cy="1932410"/>
          </a:xfrm>
          <a:solidFill>
            <a:schemeClr val="accent3"/>
          </a:solidFill>
        </p:grpSpPr>
        <p:sp>
          <p:nvSpPr>
            <p:cNvPr id="89" name="Chord 88"/>
            <p:cNvSpPr/>
            <p:nvPr/>
          </p:nvSpPr>
          <p:spPr>
            <a:xfrm>
              <a:off x="3595025" y="2497298"/>
              <a:ext cx="1932414" cy="1932410"/>
            </a:xfrm>
            <a:prstGeom prst="chord">
              <a:avLst>
                <a:gd name="adj1" fmla="val 10841139"/>
                <a:gd name="adj2" fmla="val 2155198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6270" tIns="226270" rIns="226270" bIns="226270" numCol="1" spcCol="1270" anchor="b" anchorCtr="0">
              <a:noAutofit/>
            </a:bodyPr>
            <a:lstStyle/>
            <a:p>
              <a:pPr algn="ctr" defTabSz="1718310">
                <a:lnSpc>
                  <a:spcPct val="90000"/>
                </a:lnSpc>
                <a:spcBef>
                  <a:spcPct val="0"/>
                </a:spcBef>
                <a:spcAft>
                  <a:spcPct val="35000"/>
                </a:spcAft>
              </a:pPr>
              <a:endParaRPr lang="en-US" sz="7200" dirty="0">
                <a:latin typeface="+mn-ea"/>
              </a:endParaRPr>
            </a:p>
          </p:txBody>
        </p:sp>
        <p:sp>
          <p:nvSpPr>
            <p:cNvPr id="91" name="Rectangle 90"/>
            <p:cNvSpPr/>
            <p:nvPr/>
          </p:nvSpPr>
          <p:spPr>
            <a:xfrm>
              <a:off x="4186771" y="2643891"/>
              <a:ext cx="138566" cy="750205"/>
            </a:xfrm>
            <a:prstGeom prst="rect">
              <a:avLst/>
            </a:prstGeom>
            <a:grpFill/>
          </p:spPr>
          <p:txBody>
            <a:bodyPr wrap="none">
              <a:spAutoFit/>
            </a:bodyPr>
            <a:lstStyle/>
            <a:p>
              <a:endParaRPr lang="en-US" sz="5900" dirty="0">
                <a:solidFill>
                  <a:schemeClr val="bg1"/>
                </a:solidFill>
                <a:latin typeface="+mn-ea"/>
              </a:endParaRPr>
            </a:p>
          </p:txBody>
        </p:sp>
      </p:grpSp>
      <p:sp>
        <p:nvSpPr>
          <p:cNvPr id="93" name="TextBox 92"/>
          <p:cNvSpPr txBox="1"/>
          <p:nvPr/>
        </p:nvSpPr>
        <p:spPr>
          <a:xfrm>
            <a:off x="1035440" y="5296591"/>
            <a:ext cx="10121124" cy="615553"/>
          </a:xfrm>
          <a:prstGeom prst="rect">
            <a:avLst/>
          </a:prstGeom>
          <a:noFill/>
        </p:spPr>
        <p:txBody>
          <a:bodyPr wrap="square" lIns="0" tIns="0" rIns="0" bIns="0" rtlCol="0">
            <a:spAutoFit/>
          </a:bodyPr>
          <a:lstStyle/>
          <a:p>
            <a:pPr algn="ctr"/>
            <a:r>
              <a:rPr lang="zh-CN" altLang="en-US" sz="1300" dirty="0">
                <a:solidFill>
                  <a:schemeClr val="tx1">
                    <a:lumMod val="50000"/>
                    <a:lumOff val="50000"/>
                  </a:schemeClr>
                </a:solidFill>
                <a:latin typeface="+mn-ea"/>
              </a:rPr>
              <a:t>此处添加详细文本描述，建议与标题相关并符合整体语言风格，语言描述尽量简洁生动。尽量将每页幻灯片的字数控制在</a:t>
            </a:r>
            <a:r>
              <a:rPr lang="en-US" altLang="zh-CN" sz="1300" dirty="0">
                <a:solidFill>
                  <a:schemeClr val="tx1">
                    <a:lumMod val="50000"/>
                    <a:lumOff val="50000"/>
                  </a:schemeClr>
                </a:solidFill>
                <a:latin typeface="+mn-ea"/>
              </a:rPr>
              <a:t>200</a:t>
            </a:r>
            <a:r>
              <a:rPr lang="zh-CN" altLang="en-US" sz="1300" dirty="0">
                <a:solidFill>
                  <a:schemeClr val="tx1">
                    <a:lumMod val="50000"/>
                    <a:lumOff val="50000"/>
                  </a:schemeClr>
                </a:solidFill>
                <a:latin typeface="+mn-ea"/>
              </a:rPr>
              <a:t>字以内，据统计每页幻灯片的最好控制在</a:t>
            </a:r>
            <a:r>
              <a:rPr lang="en-US" altLang="zh-CN" sz="1300" dirty="0">
                <a:solidFill>
                  <a:schemeClr val="tx1">
                    <a:lumMod val="50000"/>
                    <a:lumOff val="50000"/>
                  </a:schemeClr>
                </a:solidFill>
                <a:latin typeface="+mn-ea"/>
              </a:rPr>
              <a:t>5</a:t>
            </a:r>
            <a:r>
              <a:rPr lang="zh-CN" altLang="en-US" sz="1300" dirty="0">
                <a:solidFill>
                  <a:schemeClr val="tx1">
                    <a:lumMod val="50000"/>
                    <a:lumOff val="50000"/>
                  </a:schemeClr>
                </a:solidFill>
                <a:latin typeface="+mn-ea"/>
              </a:rPr>
              <a:t>分钟之内。此处添加详细文本描述，建议与标题相关并符合整体语言风格，语言描述尽量简洁生动。尽量将每页幻灯片的字数控制在</a:t>
            </a:r>
            <a:r>
              <a:rPr lang="en-US" altLang="zh-CN" sz="1300" dirty="0">
                <a:solidFill>
                  <a:schemeClr val="tx1">
                    <a:lumMod val="50000"/>
                    <a:lumOff val="50000"/>
                  </a:schemeClr>
                </a:solidFill>
                <a:latin typeface="+mn-ea"/>
              </a:rPr>
              <a:t>200</a:t>
            </a:r>
            <a:r>
              <a:rPr lang="zh-CN" altLang="en-US" sz="1300" dirty="0">
                <a:solidFill>
                  <a:schemeClr val="tx1">
                    <a:lumMod val="50000"/>
                    <a:lumOff val="50000"/>
                  </a:schemeClr>
                </a:solidFill>
                <a:latin typeface="+mn-ea"/>
              </a:rPr>
              <a:t>字以内，据统计每页幻灯片的最好控制在</a:t>
            </a:r>
            <a:r>
              <a:rPr lang="en-US" altLang="zh-CN" sz="1300" dirty="0">
                <a:solidFill>
                  <a:schemeClr val="tx1">
                    <a:lumMod val="50000"/>
                    <a:lumOff val="50000"/>
                  </a:schemeClr>
                </a:solidFill>
                <a:latin typeface="+mn-ea"/>
              </a:rPr>
              <a:t>5</a:t>
            </a:r>
            <a:r>
              <a:rPr lang="zh-CN" altLang="en-US" sz="1300" dirty="0">
                <a:solidFill>
                  <a:schemeClr val="tx1">
                    <a:lumMod val="50000"/>
                    <a:lumOff val="50000"/>
                  </a:schemeClr>
                </a:solidFill>
                <a:latin typeface="+mn-ea"/>
              </a:rPr>
              <a:t>分钟之内。</a:t>
            </a:r>
            <a:endParaRPr lang="zh-CN" altLang="en-US" sz="1300" dirty="0">
              <a:solidFill>
                <a:schemeClr val="tx1">
                  <a:lumMod val="50000"/>
                  <a:lumOff val="50000"/>
                </a:schemeClr>
              </a:solidFill>
              <a:latin typeface="+mn-ea"/>
            </a:endParaRPr>
          </a:p>
        </p:txBody>
      </p:sp>
      <p:cxnSp>
        <p:nvCxnSpPr>
          <p:cNvPr id="94" name="Straight Connector 93"/>
          <p:cNvCxnSpPr/>
          <p:nvPr/>
        </p:nvCxnSpPr>
        <p:spPr>
          <a:xfrm>
            <a:off x="1043634" y="5118805"/>
            <a:ext cx="10104735"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102" name="Group 72"/>
          <p:cNvGrpSpPr/>
          <p:nvPr/>
        </p:nvGrpSpPr>
        <p:grpSpPr>
          <a:xfrm>
            <a:off x="1502588" y="2557810"/>
            <a:ext cx="2596630" cy="734401"/>
            <a:chOff x="5603652" y="1704756"/>
            <a:chExt cx="1947726" cy="550801"/>
          </a:xfrm>
        </p:grpSpPr>
        <p:sp>
          <p:nvSpPr>
            <p:cNvPr id="103" name="Text Placeholder 3"/>
            <p:cNvSpPr txBox="1"/>
            <p:nvPr/>
          </p:nvSpPr>
          <p:spPr>
            <a:xfrm>
              <a:off x="6878029" y="1704756"/>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200">
                <a:spcBef>
                  <a:spcPct val="20000"/>
                </a:spcBef>
                <a:defRPr/>
              </a:pPr>
              <a:r>
                <a:rPr lang="zh-CN" altLang="en-US" dirty="0">
                  <a:solidFill>
                    <a:schemeClr val="bg2"/>
                  </a:solidFill>
                  <a:latin typeface="+mn-ea"/>
                </a:rPr>
                <a:t>添加副标题</a:t>
              </a:r>
              <a:endParaRPr lang="en-US" dirty="0">
                <a:solidFill>
                  <a:schemeClr val="bg2"/>
                </a:solidFill>
                <a:latin typeface="+mn-ea"/>
              </a:endParaRPr>
            </a:p>
          </p:txBody>
        </p:sp>
        <p:sp>
          <p:nvSpPr>
            <p:cNvPr id="104" name="Text Placeholder 3"/>
            <p:cNvSpPr txBox="1"/>
            <p:nvPr/>
          </p:nvSpPr>
          <p:spPr>
            <a:xfrm>
              <a:off x="5603652" y="1947780"/>
              <a:ext cx="1947726" cy="307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200">
                <a:spcBef>
                  <a:spcPts val="265"/>
                </a:spcBef>
                <a:defRPr/>
              </a:pPr>
              <a:r>
                <a:rPr lang="zh-CN" altLang="en-US" sz="1300" dirty="0">
                  <a:solidFill>
                    <a:schemeClr val="tx1">
                      <a:lumMod val="50000"/>
                      <a:lumOff val="50000"/>
                    </a:schemeClr>
                  </a:solidFill>
                  <a:latin typeface="+mn-ea"/>
                </a:rPr>
                <a:t>此处添加详细文本描述，建议与标题相关并符合整体语言风格</a:t>
              </a:r>
              <a:endParaRPr lang="zh-CN" altLang="en-US" sz="1300" dirty="0">
                <a:solidFill>
                  <a:schemeClr val="tx1">
                    <a:lumMod val="50000"/>
                    <a:lumOff val="50000"/>
                  </a:schemeClr>
                </a:solidFill>
                <a:latin typeface="+mn-ea"/>
              </a:endParaRPr>
            </a:p>
          </p:txBody>
        </p:sp>
      </p:grpSp>
      <p:grpSp>
        <p:nvGrpSpPr>
          <p:cNvPr id="105" name="Group 72"/>
          <p:cNvGrpSpPr/>
          <p:nvPr/>
        </p:nvGrpSpPr>
        <p:grpSpPr>
          <a:xfrm>
            <a:off x="873646" y="4002573"/>
            <a:ext cx="2596630" cy="734401"/>
            <a:chOff x="5603652" y="1704756"/>
            <a:chExt cx="1947726" cy="550801"/>
          </a:xfrm>
        </p:grpSpPr>
        <p:sp>
          <p:nvSpPr>
            <p:cNvPr id="106" name="Text Placeholder 3"/>
            <p:cNvSpPr txBox="1"/>
            <p:nvPr/>
          </p:nvSpPr>
          <p:spPr>
            <a:xfrm>
              <a:off x="6878029" y="1704756"/>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200">
                <a:spcBef>
                  <a:spcPct val="20000"/>
                </a:spcBef>
                <a:defRPr/>
              </a:pPr>
              <a:r>
                <a:rPr lang="zh-CN" altLang="en-US" dirty="0">
                  <a:solidFill>
                    <a:schemeClr val="tx2">
                      <a:lumMod val="75000"/>
                    </a:schemeClr>
                  </a:solidFill>
                  <a:latin typeface="+mn-ea"/>
                </a:rPr>
                <a:t>添加副标题</a:t>
              </a:r>
              <a:endParaRPr lang="en-US" dirty="0">
                <a:solidFill>
                  <a:schemeClr val="tx2">
                    <a:lumMod val="75000"/>
                  </a:schemeClr>
                </a:solidFill>
                <a:latin typeface="+mn-ea"/>
              </a:endParaRPr>
            </a:p>
          </p:txBody>
        </p:sp>
        <p:sp>
          <p:nvSpPr>
            <p:cNvPr id="107" name="Text Placeholder 3"/>
            <p:cNvSpPr txBox="1"/>
            <p:nvPr/>
          </p:nvSpPr>
          <p:spPr>
            <a:xfrm>
              <a:off x="5603652" y="1947780"/>
              <a:ext cx="1947726" cy="307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200">
                <a:spcBef>
                  <a:spcPts val="265"/>
                </a:spcBef>
                <a:defRPr/>
              </a:pPr>
              <a:r>
                <a:rPr lang="zh-CN" altLang="en-US" sz="1300" dirty="0">
                  <a:solidFill>
                    <a:schemeClr val="tx1">
                      <a:lumMod val="50000"/>
                      <a:lumOff val="50000"/>
                    </a:schemeClr>
                  </a:solidFill>
                  <a:latin typeface="+mn-ea"/>
                </a:rPr>
                <a:t>此处添加详细文本描述，建议与标题相关并符合整体语言风格</a:t>
              </a:r>
              <a:endParaRPr lang="zh-CN" altLang="en-US" sz="1300" dirty="0">
                <a:solidFill>
                  <a:schemeClr val="tx1">
                    <a:lumMod val="50000"/>
                    <a:lumOff val="50000"/>
                  </a:schemeClr>
                </a:solidFill>
                <a:latin typeface="+mn-ea"/>
              </a:endParaRPr>
            </a:p>
          </p:txBody>
        </p:sp>
      </p:grpSp>
      <p:grpSp>
        <p:nvGrpSpPr>
          <p:cNvPr id="108" name="Group 72"/>
          <p:cNvGrpSpPr/>
          <p:nvPr/>
        </p:nvGrpSpPr>
        <p:grpSpPr>
          <a:xfrm>
            <a:off x="8030531" y="2557810"/>
            <a:ext cx="2596630" cy="734401"/>
            <a:chOff x="5603652" y="1704756"/>
            <a:chExt cx="1947726" cy="550801"/>
          </a:xfrm>
        </p:grpSpPr>
        <p:sp>
          <p:nvSpPr>
            <p:cNvPr id="109" name="Text Placeholder 3"/>
            <p:cNvSpPr txBox="1"/>
            <p:nvPr/>
          </p:nvSpPr>
          <p:spPr>
            <a:xfrm>
              <a:off x="5603652" y="1704756"/>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ct val="20000"/>
                </a:spcBef>
                <a:defRPr/>
              </a:pPr>
              <a:r>
                <a:rPr lang="zh-CN" altLang="en-US" dirty="0">
                  <a:solidFill>
                    <a:schemeClr val="accent3"/>
                  </a:solidFill>
                  <a:latin typeface="+mn-ea"/>
                </a:rPr>
                <a:t>添加副标题</a:t>
              </a:r>
              <a:endParaRPr lang="en-US" dirty="0">
                <a:solidFill>
                  <a:schemeClr val="accent3"/>
                </a:solidFill>
                <a:latin typeface="+mn-ea"/>
              </a:endParaRPr>
            </a:p>
          </p:txBody>
        </p:sp>
        <p:sp>
          <p:nvSpPr>
            <p:cNvPr id="110" name="Text Placeholder 3"/>
            <p:cNvSpPr txBox="1"/>
            <p:nvPr/>
          </p:nvSpPr>
          <p:spPr>
            <a:xfrm>
              <a:off x="5603652" y="1947780"/>
              <a:ext cx="1947726" cy="307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ts val="265"/>
                </a:spcBef>
                <a:defRPr/>
              </a:pPr>
              <a:r>
                <a:rPr lang="zh-CN" altLang="en-US" sz="1300" dirty="0">
                  <a:solidFill>
                    <a:schemeClr val="tx1">
                      <a:lumMod val="50000"/>
                      <a:lumOff val="50000"/>
                    </a:schemeClr>
                  </a:solidFill>
                  <a:latin typeface="+mn-ea"/>
                </a:rPr>
                <a:t>此处添加详细文本描述，建议与标题相关并符合整体语言风格</a:t>
              </a:r>
              <a:endParaRPr lang="zh-CN" altLang="en-US" sz="1300" dirty="0">
                <a:solidFill>
                  <a:schemeClr val="tx1">
                    <a:lumMod val="50000"/>
                    <a:lumOff val="50000"/>
                  </a:schemeClr>
                </a:solidFill>
                <a:latin typeface="+mn-ea"/>
              </a:endParaRPr>
            </a:p>
          </p:txBody>
        </p:sp>
      </p:grpSp>
      <p:grpSp>
        <p:nvGrpSpPr>
          <p:cNvPr id="111" name="Group 72"/>
          <p:cNvGrpSpPr/>
          <p:nvPr/>
        </p:nvGrpSpPr>
        <p:grpSpPr>
          <a:xfrm>
            <a:off x="8644926" y="4002573"/>
            <a:ext cx="2596630" cy="734401"/>
            <a:chOff x="5603652" y="1704756"/>
            <a:chExt cx="1947726" cy="550801"/>
          </a:xfrm>
        </p:grpSpPr>
        <p:sp>
          <p:nvSpPr>
            <p:cNvPr id="112" name="Text Placeholder 3"/>
            <p:cNvSpPr txBox="1"/>
            <p:nvPr/>
          </p:nvSpPr>
          <p:spPr>
            <a:xfrm>
              <a:off x="5603652" y="1704756"/>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ct val="20000"/>
                </a:spcBef>
                <a:defRPr/>
              </a:pPr>
              <a:r>
                <a:rPr lang="zh-CN" altLang="en-US" dirty="0">
                  <a:solidFill>
                    <a:schemeClr val="accent2"/>
                  </a:solidFill>
                  <a:latin typeface="+mn-ea"/>
                </a:rPr>
                <a:t>添加副标题</a:t>
              </a:r>
              <a:endParaRPr lang="en-US" dirty="0">
                <a:solidFill>
                  <a:schemeClr val="accent2"/>
                </a:solidFill>
                <a:latin typeface="+mn-ea"/>
              </a:endParaRPr>
            </a:p>
          </p:txBody>
        </p:sp>
        <p:sp>
          <p:nvSpPr>
            <p:cNvPr id="113" name="Text Placeholder 3"/>
            <p:cNvSpPr txBox="1"/>
            <p:nvPr/>
          </p:nvSpPr>
          <p:spPr>
            <a:xfrm>
              <a:off x="5603652" y="1947780"/>
              <a:ext cx="1947726" cy="307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ts val="265"/>
                </a:spcBef>
                <a:defRPr/>
              </a:pPr>
              <a:r>
                <a:rPr lang="zh-CN" altLang="en-US" sz="1300" dirty="0">
                  <a:solidFill>
                    <a:schemeClr val="tx1">
                      <a:lumMod val="50000"/>
                      <a:lumOff val="50000"/>
                    </a:schemeClr>
                  </a:solidFill>
                  <a:latin typeface="+mn-ea"/>
                </a:rPr>
                <a:t>此处添加详细文本描述，建议与标题相关并符合整体语言风格</a:t>
              </a:r>
              <a:endParaRPr lang="zh-CN" altLang="en-US" sz="1300" dirty="0">
                <a:solidFill>
                  <a:schemeClr val="tx1">
                    <a:lumMod val="50000"/>
                    <a:lumOff val="50000"/>
                  </a:schemeClr>
                </a:solidFill>
                <a:latin typeface="+mn-ea"/>
              </a:endParaRPr>
            </a:p>
          </p:txBody>
        </p:sp>
      </p:grpSp>
      <p:grpSp>
        <p:nvGrpSpPr>
          <p:cNvPr id="114" name="Group 72"/>
          <p:cNvGrpSpPr/>
          <p:nvPr/>
        </p:nvGrpSpPr>
        <p:grpSpPr>
          <a:xfrm>
            <a:off x="4777104" y="1205718"/>
            <a:ext cx="2596630" cy="734401"/>
            <a:chOff x="5603652" y="1704756"/>
            <a:chExt cx="1947726" cy="550801"/>
          </a:xfrm>
        </p:grpSpPr>
        <p:sp>
          <p:nvSpPr>
            <p:cNvPr id="115" name="Text Placeholder 3"/>
            <p:cNvSpPr txBox="1"/>
            <p:nvPr/>
          </p:nvSpPr>
          <p:spPr>
            <a:xfrm>
              <a:off x="6240840" y="1704756"/>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200">
                <a:spcBef>
                  <a:spcPct val="20000"/>
                </a:spcBef>
                <a:defRPr/>
              </a:pPr>
              <a:r>
                <a:rPr lang="zh-CN" altLang="en-US" dirty="0">
                  <a:solidFill>
                    <a:schemeClr val="accent1"/>
                  </a:solidFill>
                  <a:latin typeface="+mn-ea"/>
                </a:rPr>
                <a:t>添加副标题</a:t>
              </a:r>
              <a:endParaRPr lang="en-US" dirty="0">
                <a:solidFill>
                  <a:schemeClr val="accent1"/>
                </a:solidFill>
                <a:latin typeface="+mn-ea"/>
              </a:endParaRPr>
            </a:p>
          </p:txBody>
        </p:sp>
        <p:sp>
          <p:nvSpPr>
            <p:cNvPr id="116" name="Text Placeholder 3"/>
            <p:cNvSpPr txBox="1"/>
            <p:nvPr/>
          </p:nvSpPr>
          <p:spPr>
            <a:xfrm>
              <a:off x="5603652" y="1947780"/>
              <a:ext cx="1947726" cy="307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200">
                <a:spcBef>
                  <a:spcPts val="265"/>
                </a:spcBef>
                <a:defRPr/>
              </a:pPr>
              <a:r>
                <a:rPr lang="zh-CN" altLang="en-US" sz="1300" dirty="0">
                  <a:solidFill>
                    <a:schemeClr val="tx1">
                      <a:lumMod val="50000"/>
                      <a:lumOff val="50000"/>
                    </a:schemeClr>
                  </a:solidFill>
                  <a:latin typeface="+mn-ea"/>
                </a:rPr>
                <a:t>此处添加详细文本描述，建议与标题相关并符合整体语言风格</a:t>
              </a:r>
              <a:endParaRPr lang="en-US" sz="1300" dirty="0">
                <a:solidFill>
                  <a:schemeClr val="tx1">
                    <a:lumMod val="65000"/>
                    <a:lumOff val="35000"/>
                  </a:schemeClr>
                </a:solidFill>
                <a:latin typeface="+mn-ea"/>
              </a:endParaRPr>
            </a:p>
          </p:txBody>
        </p:sp>
      </p:grpSp>
      <p:grpSp>
        <p:nvGrpSpPr>
          <p:cNvPr id="33" name="组合 32"/>
          <p:cNvGrpSpPr/>
          <p:nvPr/>
        </p:nvGrpSpPr>
        <p:grpSpPr>
          <a:xfrm>
            <a:off x="5861665" y="3909206"/>
            <a:ext cx="427511" cy="400051"/>
            <a:chOff x="6661150" y="233363"/>
            <a:chExt cx="320675" cy="300038"/>
          </a:xfrm>
          <a:solidFill>
            <a:schemeClr val="bg1"/>
          </a:solidFill>
        </p:grpSpPr>
        <p:sp>
          <p:nvSpPr>
            <p:cNvPr id="34" name="Freeform 153"/>
            <p:cNvSpPr/>
            <p:nvPr/>
          </p:nvSpPr>
          <p:spPr bwMode="auto">
            <a:xfrm>
              <a:off x="6677025" y="315913"/>
              <a:ext cx="79375" cy="187325"/>
            </a:xfrm>
            <a:custGeom>
              <a:avLst/>
              <a:gdLst>
                <a:gd name="T0" fmla="*/ 34 w 34"/>
                <a:gd name="T1" fmla="*/ 81 h 81"/>
                <a:gd name="T2" fmla="*/ 34 w 34"/>
                <a:gd name="T3" fmla="*/ 8 h 81"/>
                <a:gd name="T4" fmla="*/ 26 w 34"/>
                <a:gd name="T5" fmla="*/ 0 h 81"/>
                <a:gd name="T6" fmla="*/ 9 w 34"/>
                <a:gd name="T7" fmla="*/ 0 h 81"/>
                <a:gd name="T8" fmla="*/ 0 w 34"/>
                <a:gd name="T9" fmla="*/ 8 h 81"/>
                <a:gd name="T10" fmla="*/ 0 w 34"/>
                <a:gd name="T11" fmla="*/ 81 h 81"/>
                <a:gd name="T12" fmla="*/ 34 w 34"/>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34" h="81">
                  <a:moveTo>
                    <a:pt x="34" y="81"/>
                  </a:moveTo>
                  <a:cubicBezTo>
                    <a:pt x="34" y="8"/>
                    <a:pt x="34" y="8"/>
                    <a:pt x="34" y="8"/>
                  </a:cubicBezTo>
                  <a:cubicBezTo>
                    <a:pt x="34" y="4"/>
                    <a:pt x="30" y="0"/>
                    <a:pt x="26" y="0"/>
                  </a:cubicBezTo>
                  <a:cubicBezTo>
                    <a:pt x="9" y="0"/>
                    <a:pt x="9" y="0"/>
                    <a:pt x="9" y="0"/>
                  </a:cubicBezTo>
                  <a:cubicBezTo>
                    <a:pt x="4" y="0"/>
                    <a:pt x="0" y="4"/>
                    <a:pt x="0" y="8"/>
                  </a:cubicBezTo>
                  <a:cubicBezTo>
                    <a:pt x="0" y="81"/>
                    <a:pt x="0" y="81"/>
                    <a:pt x="0" y="81"/>
                  </a:cubicBezTo>
                  <a:lnTo>
                    <a:pt x="34" y="8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35" name="Freeform 154"/>
            <p:cNvSpPr/>
            <p:nvPr/>
          </p:nvSpPr>
          <p:spPr bwMode="auto">
            <a:xfrm>
              <a:off x="6783388" y="233363"/>
              <a:ext cx="77788" cy="269875"/>
            </a:xfrm>
            <a:custGeom>
              <a:avLst/>
              <a:gdLst>
                <a:gd name="T0" fmla="*/ 34 w 34"/>
                <a:gd name="T1" fmla="*/ 117 h 117"/>
                <a:gd name="T2" fmla="*/ 34 w 34"/>
                <a:gd name="T3" fmla="*/ 8 h 117"/>
                <a:gd name="T4" fmla="*/ 25 w 34"/>
                <a:gd name="T5" fmla="*/ 0 h 117"/>
                <a:gd name="T6" fmla="*/ 8 w 34"/>
                <a:gd name="T7" fmla="*/ 0 h 117"/>
                <a:gd name="T8" fmla="*/ 0 w 34"/>
                <a:gd name="T9" fmla="*/ 8 h 117"/>
                <a:gd name="T10" fmla="*/ 0 w 34"/>
                <a:gd name="T11" fmla="*/ 117 h 117"/>
                <a:gd name="T12" fmla="*/ 34 w 34"/>
                <a:gd name="T13" fmla="*/ 117 h 117"/>
              </a:gdLst>
              <a:ahLst/>
              <a:cxnLst>
                <a:cxn ang="0">
                  <a:pos x="T0" y="T1"/>
                </a:cxn>
                <a:cxn ang="0">
                  <a:pos x="T2" y="T3"/>
                </a:cxn>
                <a:cxn ang="0">
                  <a:pos x="T4" y="T5"/>
                </a:cxn>
                <a:cxn ang="0">
                  <a:pos x="T6" y="T7"/>
                </a:cxn>
                <a:cxn ang="0">
                  <a:pos x="T8" y="T9"/>
                </a:cxn>
                <a:cxn ang="0">
                  <a:pos x="T10" y="T11"/>
                </a:cxn>
                <a:cxn ang="0">
                  <a:pos x="T12" y="T13"/>
                </a:cxn>
              </a:cxnLst>
              <a:rect l="0" t="0" r="r" b="b"/>
              <a:pathLst>
                <a:path w="34" h="117">
                  <a:moveTo>
                    <a:pt x="34" y="117"/>
                  </a:moveTo>
                  <a:cubicBezTo>
                    <a:pt x="34" y="8"/>
                    <a:pt x="34" y="8"/>
                    <a:pt x="34" y="8"/>
                  </a:cubicBezTo>
                  <a:cubicBezTo>
                    <a:pt x="34" y="4"/>
                    <a:pt x="30" y="0"/>
                    <a:pt x="25" y="0"/>
                  </a:cubicBezTo>
                  <a:cubicBezTo>
                    <a:pt x="8" y="0"/>
                    <a:pt x="8" y="0"/>
                    <a:pt x="8" y="0"/>
                  </a:cubicBezTo>
                  <a:cubicBezTo>
                    <a:pt x="3" y="0"/>
                    <a:pt x="0" y="4"/>
                    <a:pt x="0" y="8"/>
                  </a:cubicBezTo>
                  <a:cubicBezTo>
                    <a:pt x="0" y="117"/>
                    <a:pt x="0" y="117"/>
                    <a:pt x="0" y="117"/>
                  </a:cubicBezTo>
                  <a:lnTo>
                    <a:pt x="34" y="1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36" name="Freeform 155"/>
            <p:cNvSpPr/>
            <p:nvPr/>
          </p:nvSpPr>
          <p:spPr bwMode="auto">
            <a:xfrm>
              <a:off x="6886575" y="358776"/>
              <a:ext cx="79375" cy="144463"/>
            </a:xfrm>
            <a:custGeom>
              <a:avLst/>
              <a:gdLst>
                <a:gd name="T0" fmla="*/ 34 w 34"/>
                <a:gd name="T1" fmla="*/ 63 h 63"/>
                <a:gd name="T2" fmla="*/ 34 w 34"/>
                <a:gd name="T3" fmla="*/ 8 h 63"/>
                <a:gd name="T4" fmla="*/ 25 w 34"/>
                <a:gd name="T5" fmla="*/ 0 h 63"/>
                <a:gd name="T6" fmla="*/ 8 w 34"/>
                <a:gd name="T7" fmla="*/ 0 h 63"/>
                <a:gd name="T8" fmla="*/ 0 w 34"/>
                <a:gd name="T9" fmla="*/ 8 h 63"/>
                <a:gd name="T10" fmla="*/ 0 w 34"/>
                <a:gd name="T11" fmla="*/ 63 h 63"/>
                <a:gd name="T12" fmla="*/ 34 w 34"/>
                <a:gd name="T13" fmla="*/ 63 h 63"/>
              </a:gdLst>
              <a:ahLst/>
              <a:cxnLst>
                <a:cxn ang="0">
                  <a:pos x="T0" y="T1"/>
                </a:cxn>
                <a:cxn ang="0">
                  <a:pos x="T2" y="T3"/>
                </a:cxn>
                <a:cxn ang="0">
                  <a:pos x="T4" y="T5"/>
                </a:cxn>
                <a:cxn ang="0">
                  <a:pos x="T6" y="T7"/>
                </a:cxn>
                <a:cxn ang="0">
                  <a:pos x="T8" y="T9"/>
                </a:cxn>
                <a:cxn ang="0">
                  <a:pos x="T10" y="T11"/>
                </a:cxn>
                <a:cxn ang="0">
                  <a:pos x="T12" y="T13"/>
                </a:cxn>
              </a:cxnLst>
              <a:rect l="0" t="0" r="r" b="b"/>
              <a:pathLst>
                <a:path w="34" h="63">
                  <a:moveTo>
                    <a:pt x="34" y="63"/>
                  </a:moveTo>
                  <a:cubicBezTo>
                    <a:pt x="34" y="8"/>
                    <a:pt x="34" y="8"/>
                    <a:pt x="34" y="8"/>
                  </a:cubicBezTo>
                  <a:cubicBezTo>
                    <a:pt x="34" y="4"/>
                    <a:pt x="30" y="0"/>
                    <a:pt x="25" y="0"/>
                  </a:cubicBezTo>
                  <a:cubicBezTo>
                    <a:pt x="8" y="0"/>
                    <a:pt x="8" y="0"/>
                    <a:pt x="8" y="0"/>
                  </a:cubicBezTo>
                  <a:cubicBezTo>
                    <a:pt x="4" y="0"/>
                    <a:pt x="0" y="4"/>
                    <a:pt x="0" y="8"/>
                  </a:cubicBezTo>
                  <a:cubicBezTo>
                    <a:pt x="0" y="63"/>
                    <a:pt x="0" y="63"/>
                    <a:pt x="0" y="63"/>
                  </a:cubicBezTo>
                  <a:lnTo>
                    <a:pt x="34" y="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37" name="Rectangle 156"/>
            <p:cNvSpPr>
              <a:spLocks noChangeArrowheads="1"/>
            </p:cNvSpPr>
            <p:nvPr/>
          </p:nvSpPr>
          <p:spPr bwMode="auto">
            <a:xfrm>
              <a:off x="6661150" y="512763"/>
              <a:ext cx="320675" cy="206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latin typeface="+mn-ea"/>
              </a:endParaRPr>
            </a:p>
          </p:txBody>
        </p:sp>
      </p:grpSp>
      <p:sp>
        <p:nvSpPr>
          <p:cNvPr id="2" name="标题 1"/>
          <p:cNvSpPr>
            <a:spLocks noGrp="1"/>
          </p:cNvSpPr>
          <p:nvPr>
            <p:ph type="title"/>
          </p:nvPr>
        </p:nvSpPr>
        <p:spPr/>
        <p:txBody>
          <a:bodyPr>
            <a:normAutofit fontScale="90000"/>
          </a:bodyPr>
          <a:lstStyle/>
          <a:p>
            <a:r>
              <a:rPr lang="zh-CN" altLang="en-US" dirty="0"/>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117"/>
                                        </p:tgtEl>
                                        <p:attrNameLst>
                                          <p:attrName>style.visibility</p:attrName>
                                        </p:attrNameLst>
                                      </p:cBhvr>
                                      <p:to>
                                        <p:strVal val="visible"/>
                                      </p:to>
                                    </p:set>
                                    <p:anim calcmode="lin" valueType="num">
                                      <p:cBhvr additive="base">
                                        <p:cTn id="7" dur="500" fill="hold"/>
                                        <p:tgtEl>
                                          <p:spTgt spid="117"/>
                                        </p:tgtEl>
                                        <p:attrNameLst>
                                          <p:attrName>ppt_x</p:attrName>
                                        </p:attrNameLst>
                                      </p:cBhvr>
                                      <p:tavLst>
                                        <p:tav tm="0">
                                          <p:val>
                                            <p:strVal val="#ppt_x"/>
                                          </p:val>
                                        </p:tav>
                                        <p:tav tm="100000">
                                          <p:val>
                                            <p:strVal val="#ppt_x"/>
                                          </p:val>
                                        </p:tav>
                                      </p:tavLst>
                                    </p:anim>
                                    <p:anim calcmode="lin" valueType="num">
                                      <p:cBhvr additive="base">
                                        <p:cTn id="8" dur="500" fill="hold"/>
                                        <p:tgtEl>
                                          <p:spTgt spid="11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8" presetClass="entr" presetSubtype="12" fill="hold" nodeType="afterEffect">
                                  <p:stCondLst>
                                    <p:cond delay="0"/>
                                  </p:stCondLst>
                                  <p:childTnLst>
                                    <p:set>
                                      <p:cBhvr>
                                        <p:cTn id="11" dur="1" fill="hold">
                                          <p:stCondLst>
                                            <p:cond delay="0"/>
                                          </p:stCondLst>
                                        </p:cTn>
                                        <p:tgtEl>
                                          <p:spTgt spid="88"/>
                                        </p:tgtEl>
                                        <p:attrNameLst>
                                          <p:attrName>style.visibility</p:attrName>
                                        </p:attrNameLst>
                                      </p:cBhvr>
                                      <p:to>
                                        <p:strVal val="visible"/>
                                      </p:to>
                                    </p:set>
                                    <p:animEffect transition="in" filter="strips(downLeft)">
                                      <p:cBhvr>
                                        <p:cTn id="12" dur="500"/>
                                        <p:tgtEl>
                                          <p:spTgt spid="88"/>
                                        </p:tgtEl>
                                      </p:cBhvr>
                                    </p:animEffect>
                                  </p:childTnLst>
                                </p:cTn>
                              </p:par>
                            </p:childTnLst>
                          </p:cTn>
                        </p:par>
                        <p:par>
                          <p:cTn id="13" fill="hold">
                            <p:stCondLst>
                              <p:cond delay="1000"/>
                            </p:stCondLst>
                            <p:childTnLst>
                              <p:par>
                                <p:cTn id="14" presetID="2" presetClass="entr" presetSubtype="8" accel="50000" decel="50000" fill="hold" grpId="0" nodeType="afterEffect">
                                  <p:stCondLst>
                                    <p:cond delay="0"/>
                                  </p:stCondLst>
                                  <p:childTnLst>
                                    <p:set>
                                      <p:cBhvr>
                                        <p:cTn id="15" dur="1" fill="hold">
                                          <p:stCondLst>
                                            <p:cond delay="0"/>
                                          </p:stCondLst>
                                        </p:cTn>
                                        <p:tgtEl>
                                          <p:spTgt spid="86"/>
                                        </p:tgtEl>
                                        <p:attrNameLst>
                                          <p:attrName>style.visibility</p:attrName>
                                        </p:attrNameLst>
                                      </p:cBhvr>
                                      <p:to>
                                        <p:strVal val="visible"/>
                                      </p:to>
                                    </p:set>
                                    <p:anim calcmode="lin" valueType="num">
                                      <p:cBhvr additive="base">
                                        <p:cTn id="16" dur="500" fill="hold"/>
                                        <p:tgtEl>
                                          <p:spTgt spid="86"/>
                                        </p:tgtEl>
                                        <p:attrNameLst>
                                          <p:attrName>ppt_x</p:attrName>
                                        </p:attrNameLst>
                                      </p:cBhvr>
                                      <p:tavLst>
                                        <p:tav tm="0">
                                          <p:val>
                                            <p:strVal val="0-#ppt_w/2"/>
                                          </p:val>
                                        </p:tav>
                                        <p:tav tm="100000">
                                          <p:val>
                                            <p:strVal val="#ppt_x"/>
                                          </p:val>
                                        </p:tav>
                                      </p:tavLst>
                                    </p:anim>
                                    <p:anim calcmode="lin" valueType="num">
                                      <p:cBhvr additive="base">
                                        <p:cTn id="17" dur="500" fill="hold"/>
                                        <p:tgtEl>
                                          <p:spTgt spid="86"/>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12" presetClass="entr" presetSubtype="2" fill="hold" nodeType="afterEffect">
                                  <p:stCondLst>
                                    <p:cond delay="0"/>
                                  </p:stCondLst>
                                  <p:childTnLst>
                                    <p:set>
                                      <p:cBhvr>
                                        <p:cTn id="20" dur="1" fill="hold">
                                          <p:stCondLst>
                                            <p:cond delay="0"/>
                                          </p:stCondLst>
                                        </p:cTn>
                                        <p:tgtEl>
                                          <p:spTgt spid="105"/>
                                        </p:tgtEl>
                                        <p:attrNameLst>
                                          <p:attrName>style.visibility</p:attrName>
                                        </p:attrNameLst>
                                      </p:cBhvr>
                                      <p:to>
                                        <p:strVal val="visible"/>
                                      </p:to>
                                    </p:set>
                                    <p:animEffect transition="in" filter="slide(fromRight)">
                                      <p:cBhvr>
                                        <p:cTn id="21" dur="500"/>
                                        <p:tgtEl>
                                          <p:spTgt spid="105"/>
                                        </p:tgtEl>
                                      </p:cBhvr>
                                    </p:animEffect>
                                  </p:childTnLst>
                                </p:cTn>
                              </p:par>
                            </p:childTnLst>
                          </p:cTn>
                        </p:par>
                        <p:par>
                          <p:cTn id="22" fill="hold">
                            <p:stCondLst>
                              <p:cond delay="2000"/>
                            </p:stCondLst>
                            <p:childTnLst>
                              <p:par>
                                <p:cTn id="23" presetID="2" presetClass="entr" presetSubtype="8" accel="50000" decel="50000" fill="hold" grpId="0" nodeType="afterEffect">
                                  <p:stCondLst>
                                    <p:cond delay="0"/>
                                  </p:stCondLst>
                                  <p:childTnLst>
                                    <p:set>
                                      <p:cBhvr>
                                        <p:cTn id="24" dur="1" fill="hold">
                                          <p:stCondLst>
                                            <p:cond delay="0"/>
                                          </p:stCondLst>
                                        </p:cTn>
                                        <p:tgtEl>
                                          <p:spTgt spid="87"/>
                                        </p:tgtEl>
                                        <p:attrNameLst>
                                          <p:attrName>style.visibility</p:attrName>
                                        </p:attrNameLst>
                                      </p:cBhvr>
                                      <p:to>
                                        <p:strVal val="visible"/>
                                      </p:to>
                                    </p:set>
                                    <p:anim calcmode="lin" valueType="num">
                                      <p:cBhvr additive="base">
                                        <p:cTn id="25" dur="500" fill="hold"/>
                                        <p:tgtEl>
                                          <p:spTgt spid="87"/>
                                        </p:tgtEl>
                                        <p:attrNameLst>
                                          <p:attrName>ppt_x</p:attrName>
                                        </p:attrNameLst>
                                      </p:cBhvr>
                                      <p:tavLst>
                                        <p:tav tm="0">
                                          <p:val>
                                            <p:strVal val="0-#ppt_w/2"/>
                                          </p:val>
                                        </p:tav>
                                        <p:tav tm="100000">
                                          <p:val>
                                            <p:strVal val="#ppt_x"/>
                                          </p:val>
                                        </p:tav>
                                      </p:tavLst>
                                    </p:anim>
                                    <p:anim calcmode="lin" valueType="num">
                                      <p:cBhvr additive="base">
                                        <p:cTn id="26" dur="500" fill="hold"/>
                                        <p:tgtEl>
                                          <p:spTgt spid="87"/>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12" presetClass="entr" presetSubtype="2" fill="hold" nodeType="afterEffect">
                                  <p:stCondLst>
                                    <p:cond delay="0"/>
                                  </p:stCondLst>
                                  <p:childTnLst>
                                    <p:set>
                                      <p:cBhvr>
                                        <p:cTn id="29" dur="1" fill="hold">
                                          <p:stCondLst>
                                            <p:cond delay="0"/>
                                          </p:stCondLst>
                                        </p:cTn>
                                        <p:tgtEl>
                                          <p:spTgt spid="102"/>
                                        </p:tgtEl>
                                        <p:attrNameLst>
                                          <p:attrName>style.visibility</p:attrName>
                                        </p:attrNameLst>
                                      </p:cBhvr>
                                      <p:to>
                                        <p:strVal val="visible"/>
                                      </p:to>
                                    </p:set>
                                    <p:animEffect transition="in" filter="slide(fromRight)">
                                      <p:cBhvr>
                                        <p:cTn id="30" dur="500"/>
                                        <p:tgtEl>
                                          <p:spTgt spid="102"/>
                                        </p:tgtEl>
                                      </p:cBhvr>
                                    </p:animEffect>
                                  </p:childTnLst>
                                </p:cTn>
                              </p:par>
                            </p:childTnLst>
                          </p:cTn>
                        </p:par>
                        <p:par>
                          <p:cTn id="31" fill="hold">
                            <p:stCondLst>
                              <p:cond delay="3000"/>
                            </p:stCondLst>
                            <p:childTnLst>
                              <p:par>
                                <p:cTn id="32" presetID="23" presetClass="entr" presetSubtype="16" fill="hold" grpId="0" nodeType="afterEffect">
                                  <p:stCondLst>
                                    <p:cond delay="0"/>
                                  </p:stCondLst>
                                  <p:childTnLst>
                                    <p:set>
                                      <p:cBhvr>
                                        <p:cTn id="33" dur="1" fill="hold">
                                          <p:stCondLst>
                                            <p:cond delay="0"/>
                                          </p:stCondLst>
                                        </p:cTn>
                                        <p:tgtEl>
                                          <p:spTgt spid="83"/>
                                        </p:tgtEl>
                                        <p:attrNameLst>
                                          <p:attrName>style.visibility</p:attrName>
                                        </p:attrNameLst>
                                      </p:cBhvr>
                                      <p:to>
                                        <p:strVal val="visible"/>
                                      </p:to>
                                    </p:set>
                                    <p:anim calcmode="lin" valueType="num">
                                      <p:cBhvr>
                                        <p:cTn id="34" dur="500" fill="hold"/>
                                        <p:tgtEl>
                                          <p:spTgt spid="83"/>
                                        </p:tgtEl>
                                        <p:attrNameLst>
                                          <p:attrName>ppt_w</p:attrName>
                                        </p:attrNameLst>
                                      </p:cBhvr>
                                      <p:tavLst>
                                        <p:tav tm="0">
                                          <p:val>
                                            <p:fltVal val="0"/>
                                          </p:val>
                                        </p:tav>
                                        <p:tav tm="100000">
                                          <p:val>
                                            <p:strVal val="#ppt_w"/>
                                          </p:val>
                                        </p:tav>
                                      </p:tavLst>
                                    </p:anim>
                                    <p:anim calcmode="lin" valueType="num">
                                      <p:cBhvr>
                                        <p:cTn id="35" dur="500" fill="hold"/>
                                        <p:tgtEl>
                                          <p:spTgt spid="83"/>
                                        </p:tgtEl>
                                        <p:attrNameLst>
                                          <p:attrName>ppt_h</p:attrName>
                                        </p:attrNameLst>
                                      </p:cBhvr>
                                      <p:tavLst>
                                        <p:tav tm="0">
                                          <p:val>
                                            <p:fltVal val="0"/>
                                          </p:val>
                                        </p:tav>
                                        <p:tav tm="100000">
                                          <p:val>
                                            <p:strVal val="#ppt_h"/>
                                          </p:val>
                                        </p:tav>
                                      </p:tavLst>
                                    </p:anim>
                                  </p:childTnLst>
                                </p:cTn>
                              </p:par>
                            </p:childTnLst>
                          </p:cTn>
                        </p:par>
                        <p:par>
                          <p:cTn id="36" fill="hold">
                            <p:stCondLst>
                              <p:cond delay="3500"/>
                            </p:stCondLst>
                            <p:childTnLst>
                              <p:par>
                                <p:cTn id="37" presetID="12" presetClass="entr" presetSubtype="4" fill="hold" nodeType="afterEffect">
                                  <p:stCondLst>
                                    <p:cond delay="0"/>
                                  </p:stCondLst>
                                  <p:childTnLst>
                                    <p:set>
                                      <p:cBhvr>
                                        <p:cTn id="38" dur="1" fill="hold">
                                          <p:stCondLst>
                                            <p:cond delay="0"/>
                                          </p:stCondLst>
                                        </p:cTn>
                                        <p:tgtEl>
                                          <p:spTgt spid="114"/>
                                        </p:tgtEl>
                                        <p:attrNameLst>
                                          <p:attrName>style.visibility</p:attrName>
                                        </p:attrNameLst>
                                      </p:cBhvr>
                                      <p:to>
                                        <p:strVal val="visible"/>
                                      </p:to>
                                    </p:set>
                                    <p:animEffect transition="in" filter="slide(fromBottom)">
                                      <p:cBhvr>
                                        <p:cTn id="39" dur="500"/>
                                        <p:tgtEl>
                                          <p:spTgt spid="114"/>
                                        </p:tgtEl>
                                      </p:cBhvr>
                                    </p:animEffect>
                                  </p:childTnLst>
                                </p:cTn>
                              </p:par>
                            </p:childTnLst>
                          </p:cTn>
                        </p:par>
                        <p:par>
                          <p:cTn id="40" fill="hold">
                            <p:stCondLst>
                              <p:cond delay="4000"/>
                            </p:stCondLst>
                            <p:childTnLst>
                              <p:par>
                                <p:cTn id="41" presetID="2" presetClass="entr" presetSubtype="2" accel="50000" decel="50000" fill="hold" grpId="0" nodeType="afterEffect">
                                  <p:stCondLst>
                                    <p:cond delay="0"/>
                                  </p:stCondLst>
                                  <p:childTnLst>
                                    <p:set>
                                      <p:cBhvr>
                                        <p:cTn id="42" dur="1" fill="hold">
                                          <p:stCondLst>
                                            <p:cond delay="0"/>
                                          </p:stCondLst>
                                        </p:cTn>
                                        <p:tgtEl>
                                          <p:spTgt spid="84"/>
                                        </p:tgtEl>
                                        <p:attrNameLst>
                                          <p:attrName>style.visibility</p:attrName>
                                        </p:attrNameLst>
                                      </p:cBhvr>
                                      <p:to>
                                        <p:strVal val="visible"/>
                                      </p:to>
                                    </p:set>
                                    <p:anim calcmode="lin" valueType="num">
                                      <p:cBhvr additive="base">
                                        <p:cTn id="43" dur="500" fill="hold"/>
                                        <p:tgtEl>
                                          <p:spTgt spid="84"/>
                                        </p:tgtEl>
                                        <p:attrNameLst>
                                          <p:attrName>ppt_x</p:attrName>
                                        </p:attrNameLst>
                                      </p:cBhvr>
                                      <p:tavLst>
                                        <p:tav tm="0">
                                          <p:val>
                                            <p:strVal val="1+#ppt_w/2"/>
                                          </p:val>
                                        </p:tav>
                                        <p:tav tm="100000">
                                          <p:val>
                                            <p:strVal val="#ppt_x"/>
                                          </p:val>
                                        </p:tav>
                                      </p:tavLst>
                                    </p:anim>
                                    <p:anim calcmode="lin" valueType="num">
                                      <p:cBhvr additive="base">
                                        <p:cTn id="44" dur="500" fill="hold"/>
                                        <p:tgtEl>
                                          <p:spTgt spid="84"/>
                                        </p:tgtEl>
                                        <p:attrNameLst>
                                          <p:attrName>ppt_y</p:attrName>
                                        </p:attrNameLst>
                                      </p:cBhvr>
                                      <p:tavLst>
                                        <p:tav tm="0">
                                          <p:val>
                                            <p:strVal val="#ppt_y"/>
                                          </p:val>
                                        </p:tav>
                                        <p:tav tm="100000">
                                          <p:val>
                                            <p:strVal val="#ppt_y"/>
                                          </p:val>
                                        </p:tav>
                                      </p:tavLst>
                                    </p:anim>
                                  </p:childTnLst>
                                </p:cTn>
                              </p:par>
                            </p:childTnLst>
                          </p:cTn>
                        </p:par>
                        <p:par>
                          <p:cTn id="45" fill="hold">
                            <p:stCondLst>
                              <p:cond delay="4500"/>
                            </p:stCondLst>
                            <p:childTnLst>
                              <p:par>
                                <p:cTn id="46" presetID="12" presetClass="entr" presetSubtype="8" fill="hold" nodeType="afterEffect">
                                  <p:stCondLst>
                                    <p:cond delay="0"/>
                                  </p:stCondLst>
                                  <p:childTnLst>
                                    <p:set>
                                      <p:cBhvr>
                                        <p:cTn id="47" dur="1" fill="hold">
                                          <p:stCondLst>
                                            <p:cond delay="0"/>
                                          </p:stCondLst>
                                        </p:cTn>
                                        <p:tgtEl>
                                          <p:spTgt spid="108"/>
                                        </p:tgtEl>
                                        <p:attrNameLst>
                                          <p:attrName>style.visibility</p:attrName>
                                        </p:attrNameLst>
                                      </p:cBhvr>
                                      <p:to>
                                        <p:strVal val="visible"/>
                                      </p:to>
                                    </p:set>
                                    <p:animEffect transition="in" filter="slide(fromLeft)">
                                      <p:cBhvr>
                                        <p:cTn id="48" dur="500"/>
                                        <p:tgtEl>
                                          <p:spTgt spid="108"/>
                                        </p:tgtEl>
                                      </p:cBhvr>
                                    </p:animEffect>
                                  </p:childTnLst>
                                </p:cTn>
                              </p:par>
                            </p:childTnLst>
                          </p:cTn>
                        </p:par>
                        <p:par>
                          <p:cTn id="49" fill="hold">
                            <p:stCondLst>
                              <p:cond delay="5000"/>
                            </p:stCondLst>
                            <p:childTnLst>
                              <p:par>
                                <p:cTn id="50" presetID="2" presetClass="entr" presetSubtype="2" accel="50000" decel="50000" fill="hold" grpId="0" nodeType="afterEffect">
                                  <p:stCondLst>
                                    <p:cond delay="0"/>
                                  </p:stCondLst>
                                  <p:childTnLst>
                                    <p:set>
                                      <p:cBhvr>
                                        <p:cTn id="51" dur="1" fill="hold">
                                          <p:stCondLst>
                                            <p:cond delay="0"/>
                                          </p:stCondLst>
                                        </p:cTn>
                                        <p:tgtEl>
                                          <p:spTgt spid="85"/>
                                        </p:tgtEl>
                                        <p:attrNameLst>
                                          <p:attrName>style.visibility</p:attrName>
                                        </p:attrNameLst>
                                      </p:cBhvr>
                                      <p:to>
                                        <p:strVal val="visible"/>
                                      </p:to>
                                    </p:set>
                                    <p:anim calcmode="lin" valueType="num">
                                      <p:cBhvr additive="base">
                                        <p:cTn id="52" dur="500" fill="hold"/>
                                        <p:tgtEl>
                                          <p:spTgt spid="85"/>
                                        </p:tgtEl>
                                        <p:attrNameLst>
                                          <p:attrName>ppt_x</p:attrName>
                                        </p:attrNameLst>
                                      </p:cBhvr>
                                      <p:tavLst>
                                        <p:tav tm="0">
                                          <p:val>
                                            <p:strVal val="1+#ppt_w/2"/>
                                          </p:val>
                                        </p:tav>
                                        <p:tav tm="100000">
                                          <p:val>
                                            <p:strVal val="#ppt_x"/>
                                          </p:val>
                                        </p:tav>
                                      </p:tavLst>
                                    </p:anim>
                                    <p:anim calcmode="lin" valueType="num">
                                      <p:cBhvr additive="base">
                                        <p:cTn id="53" dur="500" fill="hold"/>
                                        <p:tgtEl>
                                          <p:spTgt spid="85"/>
                                        </p:tgtEl>
                                        <p:attrNameLst>
                                          <p:attrName>ppt_y</p:attrName>
                                        </p:attrNameLst>
                                      </p:cBhvr>
                                      <p:tavLst>
                                        <p:tav tm="0">
                                          <p:val>
                                            <p:strVal val="#ppt_y"/>
                                          </p:val>
                                        </p:tav>
                                        <p:tav tm="100000">
                                          <p:val>
                                            <p:strVal val="#ppt_y"/>
                                          </p:val>
                                        </p:tav>
                                      </p:tavLst>
                                    </p:anim>
                                  </p:childTnLst>
                                </p:cTn>
                              </p:par>
                            </p:childTnLst>
                          </p:cTn>
                        </p:par>
                        <p:par>
                          <p:cTn id="54" fill="hold">
                            <p:stCondLst>
                              <p:cond delay="5500"/>
                            </p:stCondLst>
                            <p:childTnLst>
                              <p:par>
                                <p:cTn id="55" presetID="12" presetClass="entr" presetSubtype="8" fill="hold" nodeType="afterEffect">
                                  <p:stCondLst>
                                    <p:cond delay="0"/>
                                  </p:stCondLst>
                                  <p:childTnLst>
                                    <p:set>
                                      <p:cBhvr>
                                        <p:cTn id="56" dur="1" fill="hold">
                                          <p:stCondLst>
                                            <p:cond delay="0"/>
                                          </p:stCondLst>
                                        </p:cTn>
                                        <p:tgtEl>
                                          <p:spTgt spid="111"/>
                                        </p:tgtEl>
                                        <p:attrNameLst>
                                          <p:attrName>style.visibility</p:attrName>
                                        </p:attrNameLst>
                                      </p:cBhvr>
                                      <p:to>
                                        <p:strVal val="visible"/>
                                      </p:to>
                                    </p:set>
                                    <p:animEffect transition="in" filter="slide(fromLeft)">
                                      <p:cBhvr>
                                        <p:cTn id="57" dur="500"/>
                                        <p:tgtEl>
                                          <p:spTgt spid="111"/>
                                        </p:tgtEl>
                                      </p:cBhvr>
                                    </p:animEffect>
                                  </p:childTnLst>
                                </p:cTn>
                              </p:par>
                            </p:childTnLst>
                          </p:cTn>
                        </p:par>
                        <p:par>
                          <p:cTn id="58" fill="hold">
                            <p:stCondLst>
                              <p:cond delay="6000"/>
                            </p:stCondLst>
                            <p:childTnLst>
                              <p:par>
                                <p:cTn id="59" presetID="18" presetClass="entr" presetSubtype="3" fill="hold" nodeType="afterEffect">
                                  <p:stCondLst>
                                    <p:cond delay="0"/>
                                  </p:stCondLst>
                                  <p:childTnLst>
                                    <p:set>
                                      <p:cBhvr>
                                        <p:cTn id="60" dur="1" fill="hold">
                                          <p:stCondLst>
                                            <p:cond delay="0"/>
                                          </p:stCondLst>
                                        </p:cTn>
                                        <p:tgtEl>
                                          <p:spTgt spid="94"/>
                                        </p:tgtEl>
                                        <p:attrNameLst>
                                          <p:attrName>style.visibility</p:attrName>
                                        </p:attrNameLst>
                                      </p:cBhvr>
                                      <p:to>
                                        <p:strVal val="visible"/>
                                      </p:to>
                                    </p:set>
                                    <p:animEffect transition="in" filter="strips(upRight)">
                                      <p:cBhvr>
                                        <p:cTn id="61" dur="500"/>
                                        <p:tgtEl>
                                          <p:spTgt spid="94"/>
                                        </p:tgtEl>
                                      </p:cBhvr>
                                    </p:animEffect>
                                  </p:childTnLst>
                                </p:cTn>
                              </p:par>
                            </p:childTnLst>
                          </p:cTn>
                        </p:par>
                        <p:par>
                          <p:cTn id="62" fill="hold">
                            <p:stCondLst>
                              <p:cond delay="6500"/>
                            </p:stCondLst>
                            <p:childTnLst>
                              <p:par>
                                <p:cTn id="63" presetID="10" presetClass="entr" presetSubtype="0" fill="hold" grpId="0" nodeType="afterEffect">
                                  <p:stCondLst>
                                    <p:cond delay="0"/>
                                  </p:stCondLst>
                                  <p:childTnLst>
                                    <p:set>
                                      <p:cBhvr>
                                        <p:cTn id="64" dur="1" fill="hold">
                                          <p:stCondLst>
                                            <p:cond delay="0"/>
                                          </p:stCondLst>
                                        </p:cTn>
                                        <p:tgtEl>
                                          <p:spTgt spid="93"/>
                                        </p:tgtEl>
                                        <p:attrNameLst>
                                          <p:attrName>style.visibility</p:attrName>
                                        </p:attrNameLst>
                                      </p:cBhvr>
                                      <p:to>
                                        <p:strVal val="visible"/>
                                      </p:to>
                                    </p:set>
                                    <p:animEffect transition="in" filter="fade">
                                      <p:cBhvr>
                                        <p:cTn id="65" dur="500"/>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84" grpId="0" animBg="1"/>
      <p:bldP spid="85" grpId="0" animBg="1"/>
      <p:bldP spid="86" grpId="0" animBg="1"/>
      <p:bldP spid="87" grpId="0" animBg="1"/>
      <p:bldP spid="9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6674629" y="1604798"/>
            <a:ext cx="4413276" cy="869514"/>
            <a:chOff x="6327173" y="1681099"/>
            <a:chExt cx="4413851" cy="869514"/>
          </a:xfrm>
        </p:grpSpPr>
        <p:sp>
          <p:nvSpPr>
            <p:cNvPr id="3" name="文本框 20"/>
            <p:cNvSpPr txBox="1"/>
            <p:nvPr/>
          </p:nvSpPr>
          <p:spPr>
            <a:xfrm>
              <a:off x="6327174" y="1681099"/>
              <a:ext cx="2321526" cy="383182"/>
            </a:xfrm>
            <a:prstGeom prst="rect">
              <a:avLst/>
            </a:prstGeom>
            <a:noFill/>
          </p:spPr>
          <p:txBody>
            <a:bodyPr wrap="square" rtlCol="0">
              <a:spAutoFit/>
            </a:bodyPr>
            <a:lstStyle/>
            <a:p>
              <a:pPr algn="just">
                <a:lnSpc>
                  <a:spcPct val="90000"/>
                </a:lnSpc>
                <a:spcBef>
                  <a:spcPts val="1000"/>
                </a:spcBef>
              </a:pPr>
              <a:r>
                <a:rPr lang="zh-CN" altLang="en-US" sz="2100" dirty="0">
                  <a:solidFill>
                    <a:schemeClr val="tx2"/>
                  </a:solidFill>
                  <a:latin typeface="微软雅黑" panose="020B0503020204020204" pitchFamily="34" charset="-122"/>
                  <a:ea typeface="微软雅黑" panose="020B0503020204020204" pitchFamily="34" charset="-122"/>
                </a:rPr>
                <a:t>添加标题</a:t>
              </a:r>
              <a:endParaRPr lang="zh-CN" altLang="en-US" sz="2100" dirty="0">
                <a:solidFill>
                  <a:schemeClr val="tx2"/>
                </a:solidFill>
                <a:latin typeface="微软雅黑" panose="020B0503020204020204" pitchFamily="34" charset="-122"/>
                <a:ea typeface="微软雅黑" panose="020B0503020204020204" pitchFamily="34" charset="-122"/>
              </a:endParaRPr>
            </a:p>
          </p:txBody>
        </p:sp>
        <p:sp>
          <p:nvSpPr>
            <p:cNvPr id="4" name="文本框 21"/>
            <p:cNvSpPr txBox="1"/>
            <p:nvPr/>
          </p:nvSpPr>
          <p:spPr>
            <a:xfrm>
              <a:off x="6327173" y="1938138"/>
              <a:ext cx="4413851" cy="612475"/>
            </a:xfrm>
            <a:prstGeom prst="rect">
              <a:avLst/>
            </a:prstGeom>
            <a:noFill/>
          </p:spPr>
          <p:txBody>
            <a:bodyPr wrap="square" rtlCol="0">
              <a:spAutoFit/>
            </a:bodyPr>
            <a:lstStyle/>
            <a:p>
              <a:pPr algn="just">
                <a:lnSpc>
                  <a:spcPct val="130000"/>
                </a:lnSpc>
              </a:pPr>
              <a:r>
                <a:rPr lang="zh-CN" altLang="en-US" sz="1300" dirty="0">
                  <a:solidFill>
                    <a:schemeClr val="tx1">
                      <a:lumMod val="50000"/>
                      <a:lumOff val="50000"/>
                    </a:schemeClr>
                  </a:solidFill>
                  <a:latin typeface="微软雅黑" panose="020B0503020204020204" pitchFamily="34" charset="-122"/>
                  <a:ea typeface="微软雅黑" panose="020B0503020204020204" pitchFamily="34" charset="-122"/>
                </a:rPr>
                <a:t>单击添加文本单击添加文本单击添加文本单击添加文本单击添加文本单击添加文本单击添加文本</a:t>
              </a:r>
              <a:endParaRPr lang="en-US" altLang="zh-CN" sz="13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grpSp>
        <p:nvGrpSpPr>
          <p:cNvPr id="5" name="组合 4"/>
          <p:cNvGrpSpPr/>
          <p:nvPr/>
        </p:nvGrpSpPr>
        <p:grpSpPr>
          <a:xfrm>
            <a:off x="1562147" y="3545546"/>
            <a:ext cx="889500" cy="731807"/>
            <a:chOff x="1465545" y="3524250"/>
            <a:chExt cx="889616" cy="731806"/>
          </a:xfrm>
        </p:grpSpPr>
        <p:sp>
          <p:nvSpPr>
            <p:cNvPr id="6" name="六边形 5"/>
            <p:cNvSpPr/>
            <p:nvPr/>
          </p:nvSpPr>
          <p:spPr>
            <a:xfrm>
              <a:off x="1480540" y="3524250"/>
              <a:ext cx="848894" cy="731806"/>
            </a:xfrm>
            <a:prstGeom prst="hexag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7" name="文本框 24"/>
            <p:cNvSpPr txBox="1"/>
            <p:nvPr/>
          </p:nvSpPr>
          <p:spPr>
            <a:xfrm>
              <a:off x="1465545" y="3719336"/>
              <a:ext cx="889616" cy="383181"/>
            </a:xfrm>
            <a:prstGeom prst="rect">
              <a:avLst/>
            </a:prstGeom>
            <a:noFill/>
          </p:spPr>
          <p:txBody>
            <a:bodyPr wrap="square" rtlCol="0">
              <a:spAutoFit/>
            </a:bodyPr>
            <a:lstStyle/>
            <a:p>
              <a:pPr algn="ctr">
                <a:lnSpc>
                  <a:spcPct val="90000"/>
                </a:lnSpc>
                <a:spcBef>
                  <a:spcPts val="1000"/>
                </a:spcBef>
              </a:pPr>
              <a:r>
                <a:rPr lang="en-US" altLang="zh-CN" sz="2100" dirty="0">
                  <a:solidFill>
                    <a:schemeClr val="bg1"/>
                  </a:solidFill>
                  <a:latin typeface="微软雅黑" panose="020B0503020204020204" pitchFamily="34" charset="-122"/>
                  <a:ea typeface="微软雅黑" panose="020B0503020204020204" pitchFamily="34" charset="-122"/>
                </a:rPr>
                <a:t>30%</a:t>
              </a:r>
              <a:endParaRPr lang="zh-CN" altLang="en-US" sz="2100" dirty="0">
                <a:solidFill>
                  <a:schemeClr val="bg1"/>
                </a:solidFill>
                <a:latin typeface="微软雅黑" panose="020B0503020204020204" pitchFamily="34" charset="-122"/>
                <a:ea typeface="微软雅黑" panose="020B0503020204020204" pitchFamily="34" charset="-122"/>
              </a:endParaRPr>
            </a:p>
          </p:txBody>
        </p:sp>
      </p:grpSp>
      <p:grpSp>
        <p:nvGrpSpPr>
          <p:cNvPr id="8" name="组合 7"/>
          <p:cNvGrpSpPr/>
          <p:nvPr/>
        </p:nvGrpSpPr>
        <p:grpSpPr>
          <a:xfrm>
            <a:off x="2425924" y="4102977"/>
            <a:ext cx="1334089" cy="1150227"/>
            <a:chOff x="2329434" y="4081682"/>
            <a:chExt cx="1334262" cy="1150226"/>
          </a:xfrm>
        </p:grpSpPr>
        <p:sp>
          <p:nvSpPr>
            <p:cNvPr id="9" name="六边形 8"/>
            <p:cNvSpPr/>
            <p:nvPr/>
          </p:nvSpPr>
          <p:spPr>
            <a:xfrm>
              <a:off x="2329434" y="4081682"/>
              <a:ext cx="1334262" cy="1150226"/>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0" name="文本框 25"/>
            <p:cNvSpPr txBox="1"/>
            <p:nvPr/>
          </p:nvSpPr>
          <p:spPr>
            <a:xfrm>
              <a:off x="2426710" y="4416728"/>
              <a:ext cx="1134779" cy="480131"/>
            </a:xfrm>
            <a:prstGeom prst="rect">
              <a:avLst/>
            </a:prstGeom>
            <a:noFill/>
          </p:spPr>
          <p:txBody>
            <a:bodyPr wrap="square" rtlCol="0">
              <a:spAutoFit/>
            </a:bodyPr>
            <a:lstStyle/>
            <a:p>
              <a:pPr algn="ctr">
                <a:lnSpc>
                  <a:spcPct val="90000"/>
                </a:lnSpc>
                <a:spcBef>
                  <a:spcPts val="1000"/>
                </a:spcBef>
              </a:pPr>
              <a:r>
                <a:rPr lang="en-US" altLang="zh-CN" sz="2800" dirty="0">
                  <a:solidFill>
                    <a:schemeClr val="bg1"/>
                  </a:solidFill>
                  <a:latin typeface="微软雅黑" panose="020B0503020204020204" pitchFamily="34" charset="-122"/>
                  <a:ea typeface="微软雅黑" panose="020B0503020204020204" pitchFamily="34" charset="-122"/>
                </a:rPr>
                <a:t>40%</a:t>
              </a:r>
              <a:endParaRPr lang="zh-CN" altLang="en-US" sz="2800" dirty="0">
                <a:solidFill>
                  <a:schemeClr val="bg1"/>
                </a:solidFill>
                <a:latin typeface="微软雅黑" panose="020B0503020204020204" pitchFamily="34" charset="-122"/>
                <a:ea typeface="微软雅黑" panose="020B0503020204020204" pitchFamily="34" charset="-122"/>
              </a:endParaRPr>
            </a:p>
          </p:txBody>
        </p:sp>
      </p:grpSp>
      <p:grpSp>
        <p:nvGrpSpPr>
          <p:cNvPr id="11" name="组合 10"/>
          <p:cNvGrpSpPr/>
          <p:nvPr/>
        </p:nvGrpSpPr>
        <p:grpSpPr>
          <a:xfrm>
            <a:off x="3760012" y="2581278"/>
            <a:ext cx="2431987" cy="2096815"/>
            <a:chOff x="3663696" y="2559981"/>
            <a:chExt cx="2432304" cy="2096814"/>
          </a:xfrm>
        </p:grpSpPr>
        <p:sp>
          <p:nvSpPr>
            <p:cNvPr id="12" name="六边形 11"/>
            <p:cNvSpPr/>
            <p:nvPr/>
          </p:nvSpPr>
          <p:spPr>
            <a:xfrm>
              <a:off x="3663696" y="2559981"/>
              <a:ext cx="2432304" cy="2096814"/>
            </a:xfrm>
            <a:prstGeom prst="hexag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3" name="文本框 26"/>
            <p:cNvSpPr txBox="1"/>
            <p:nvPr/>
          </p:nvSpPr>
          <p:spPr>
            <a:xfrm>
              <a:off x="4040565" y="3229823"/>
              <a:ext cx="1678565" cy="757130"/>
            </a:xfrm>
            <a:prstGeom prst="rect">
              <a:avLst/>
            </a:prstGeom>
            <a:noFill/>
          </p:spPr>
          <p:txBody>
            <a:bodyPr wrap="square" rtlCol="0">
              <a:spAutoFit/>
            </a:bodyPr>
            <a:lstStyle/>
            <a:p>
              <a:pPr algn="ctr">
                <a:lnSpc>
                  <a:spcPct val="90000"/>
                </a:lnSpc>
                <a:spcBef>
                  <a:spcPts val="1000"/>
                </a:spcBef>
              </a:pPr>
              <a:r>
                <a:rPr lang="en-US" altLang="zh-CN" sz="4800" dirty="0">
                  <a:solidFill>
                    <a:schemeClr val="bg1"/>
                  </a:solidFill>
                  <a:latin typeface="微软雅黑" panose="020B0503020204020204" pitchFamily="34" charset="-122"/>
                  <a:ea typeface="微软雅黑" panose="020B0503020204020204" pitchFamily="34" charset="-122"/>
                </a:rPr>
                <a:t>80%</a:t>
              </a:r>
              <a:endParaRPr lang="zh-CN" altLang="en-US" sz="4800" dirty="0">
                <a:solidFill>
                  <a:schemeClr val="bg1"/>
                </a:solidFill>
                <a:latin typeface="微软雅黑" panose="020B0503020204020204" pitchFamily="34" charset="-122"/>
                <a:ea typeface="微软雅黑" panose="020B0503020204020204" pitchFamily="34" charset="-122"/>
              </a:endParaRPr>
            </a:p>
          </p:txBody>
        </p:sp>
      </p:grpSp>
      <p:grpSp>
        <p:nvGrpSpPr>
          <p:cNvPr id="14" name="组合 13"/>
          <p:cNvGrpSpPr/>
          <p:nvPr/>
        </p:nvGrpSpPr>
        <p:grpSpPr>
          <a:xfrm>
            <a:off x="2032782" y="1708031"/>
            <a:ext cx="1727230" cy="1489184"/>
            <a:chOff x="1936242" y="1686736"/>
            <a:chExt cx="1727454" cy="1489184"/>
          </a:xfrm>
        </p:grpSpPr>
        <p:sp>
          <p:nvSpPr>
            <p:cNvPr id="15" name="六边形 14"/>
            <p:cNvSpPr/>
            <p:nvPr/>
          </p:nvSpPr>
          <p:spPr>
            <a:xfrm>
              <a:off x="1936242" y="1686736"/>
              <a:ext cx="1727454" cy="1489184"/>
            </a:xfrm>
            <a:prstGeom prst="hexag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6" name="文本框 27"/>
            <p:cNvSpPr txBox="1"/>
            <p:nvPr/>
          </p:nvSpPr>
          <p:spPr>
            <a:xfrm>
              <a:off x="1957362" y="2135861"/>
              <a:ext cx="1678565" cy="590931"/>
            </a:xfrm>
            <a:prstGeom prst="rect">
              <a:avLst/>
            </a:prstGeom>
            <a:noFill/>
          </p:spPr>
          <p:txBody>
            <a:bodyPr wrap="square" rtlCol="0">
              <a:spAutoFit/>
            </a:bodyPr>
            <a:lstStyle/>
            <a:p>
              <a:pPr algn="ctr">
                <a:lnSpc>
                  <a:spcPct val="90000"/>
                </a:lnSpc>
                <a:spcBef>
                  <a:spcPts val="1000"/>
                </a:spcBef>
              </a:pPr>
              <a:r>
                <a:rPr lang="en-US" altLang="zh-CN" sz="3600" dirty="0">
                  <a:solidFill>
                    <a:schemeClr val="bg1"/>
                  </a:solidFill>
                  <a:latin typeface="微软雅黑" panose="020B0503020204020204" pitchFamily="34" charset="-122"/>
                  <a:ea typeface="微软雅黑" panose="020B0503020204020204" pitchFamily="34" charset="-122"/>
                </a:rPr>
                <a:t>50%</a:t>
              </a:r>
              <a:endParaRPr lang="zh-CN" altLang="en-US" sz="3600" dirty="0">
                <a:solidFill>
                  <a:schemeClr val="bg1"/>
                </a:solidFill>
                <a:latin typeface="微软雅黑" panose="020B0503020204020204" pitchFamily="34" charset="-122"/>
                <a:ea typeface="微软雅黑" panose="020B0503020204020204" pitchFamily="34" charset="-122"/>
              </a:endParaRPr>
            </a:p>
          </p:txBody>
        </p:sp>
      </p:grpSp>
      <p:grpSp>
        <p:nvGrpSpPr>
          <p:cNvPr id="17" name="组合 16"/>
          <p:cNvGrpSpPr/>
          <p:nvPr/>
        </p:nvGrpSpPr>
        <p:grpSpPr>
          <a:xfrm>
            <a:off x="6674629" y="4673308"/>
            <a:ext cx="4413276" cy="869514"/>
            <a:chOff x="6327173" y="4322384"/>
            <a:chExt cx="4413851" cy="869512"/>
          </a:xfrm>
        </p:grpSpPr>
        <p:sp>
          <p:nvSpPr>
            <p:cNvPr id="18" name="文本框 29"/>
            <p:cNvSpPr txBox="1"/>
            <p:nvPr/>
          </p:nvSpPr>
          <p:spPr>
            <a:xfrm>
              <a:off x="6327174" y="4322384"/>
              <a:ext cx="2321526" cy="383181"/>
            </a:xfrm>
            <a:prstGeom prst="rect">
              <a:avLst/>
            </a:prstGeom>
            <a:noFill/>
          </p:spPr>
          <p:txBody>
            <a:bodyPr wrap="square" rtlCol="0">
              <a:spAutoFit/>
            </a:bodyPr>
            <a:lstStyle/>
            <a:p>
              <a:pPr algn="just">
                <a:lnSpc>
                  <a:spcPct val="90000"/>
                </a:lnSpc>
                <a:spcBef>
                  <a:spcPts val="1000"/>
                </a:spcBef>
              </a:pPr>
              <a:r>
                <a:rPr lang="zh-CN" altLang="en-US" sz="2100" dirty="0">
                  <a:solidFill>
                    <a:schemeClr val="accent3"/>
                  </a:solidFill>
                  <a:latin typeface="微软雅黑" panose="020B0503020204020204" pitchFamily="34" charset="-122"/>
                  <a:ea typeface="微软雅黑" panose="020B0503020204020204" pitchFamily="34" charset="-122"/>
                </a:rPr>
                <a:t>添加标题</a:t>
              </a:r>
              <a:endParaRPr lang="zh-CN" altLang="en-US" sz="2100" dirty="0">
                <a:solidFill>
                  <a:schemeClr val="accent3"/>
                </a:solidFill>
                <a:latin typeface="微软雅黑" panose="020B0503020204020204" pitchFamily="34" charset="-122"/>
                <a:ea typeface="微软雅黑" panose="020B0503020204020204" pitchFamily="34" charset="-122"/>
              </a:endParaRPr>
            </a:p>
          </p:txBody>
        </p:sp>
        <p:sp>
          <p:nvSpPr>
            <p:cNvPr id="19" name="文本框 30"/>
            <p:cNvSpPr txBox="1"/>
            <p:nvPr/>
          </p:nvSpPr>
          <p:spPr>
            <a:xfrm>
              <a:off x="6327173" y="4579422"/>
              <a:ext cx="4413851" cy="612474"/>
            </a:xfrm>
            <a:prstGeom prst="rect">
              <a:avLst/>
            </a:prstGeom>
            <a:noFill/>
          </p:spPr>
          <p:txBody>
            <a:bodyPr wrap="square" rtlCol="0">
              <a:spAutoFit/>
            </a:bodyPr>
            <a:lstStyle/>
            <a:p>
              <a:pPr algn="just">
                <a:lnSpc>
                  <a:spcPct val="130000"/>
                </a:lnSpc>
              </a:pPr>
              <a:r>
                <a:rPr lang="zh-CN" altLang="en-US" sz="1300" dirty="0">
                  <a:solidFill>
                    <a:schemeClr val="tx1">
                      <a:lumMod val="50000"/>
                      <a:lumOff val="50000"/>
                    </a:schemeClr>
                  </a:solidFill>
                  <a:latin typeface="微软雅黑" panose="020B0503020204020204" pitchFamily="34" charset="-122"/>
                  <a:ea typeface="微软雅黑" panose="020B0503020204020204" pitchFamily="34" charset="-122"/>
                </a:rPr>
                <a:t>单击添加文本单击添加文本单击添加文本单击添加文本单击添加文本单击添加文本单击添加文本</a:t>
              </a:r>
              <a:endParaRPr lang="en-US" altLang="zh-CN" sz="13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grpSp>
        <p:nvGrpSpPr>
          <p:cNvPr id="20" name="组合 19"/>
          <p:cNvGrpSpPr/>
          <p:nvPr/>
        </p:nvGrpSpPr>
        <p:grpSpPr>
          <a:xfrm>
            <a:off x="6674629" y="2606209"/>
            <a:ext cx="4413276" cy="869514"/>
            <a:chOff x="6327173" y="3001742"/>
            <a:chExt cx="4413851" cy="869512"/>
          </a:xfrm>
        </p:grpSpPr>
        <p:sp>
          <p:nvSpPr>
            <p:cNvPr id="21" name="文本框 31"/>
            <p:cNvSpPr txBox="1"/>
            <p:nvPr/>
          </p:nvSpPr>
          <p:spPr>
            <a:xfrm>
              <a:off x="6327174" y="3001742"/>
              <a:ext cx="2321526" cy="383181"/>
            </a:xfrm>
            <a:prstGeom prst="rect">
              <a:avLst/>
            </a:prstGeom>
            <a:noFill/>
          </p:spPr>
          <p:txBody>
            <a:bodyPr wrap="square" rtlCol="0">
              <a:spAutoFit/>
            </a:bodyPr>
            <a:lstStyle/>
            <a:p>
              <a:pPr algn="just">
                <a:lnSpc>
                  <a:spcPct val="90000"/>
                </a:lnSpc>
                <a:spcBef>
                  <a:spcPts val="1000"/>
                </a:spcBef>
              </a:pPr>
              <a:r>
                <a:rPr lang="zh-CN" altLang="en-US" sz="2100" dirty="0">
                  <a:solidFill>
                    <a:schemeClr val="accent1"/>
                  </a:solidFill>
                  <a:latin typeface="微软雅黑" panose="020B0503020204020204" pitchFamily="34" charset="-122"/>
                  <a:ea typeface="微软雅黑" panose="020B0503020204020204" pitchFamily="34" charset="-122"/>
                </a:rPr>
                <a:t>添加标题</a:t>
              </a:r>
              <a:endParaRPr lang="zh-CN" altLang="en-US" sz="2100" dirty="0">
                <a:solidFill>
                  <a:schemeClr val="accent1"/>
                </a:solidFill>
                <a:latin typeface="微软雅黑" panose="020B0503020204020204" pitchFamily="34" charset="-122"/>
                <a:ea typeface="微软雅黑" panose="020B0503020204020204" pitchFamily="34" charset="-122"/>
              </a:endParaRPr>
            </a:p>
          </p:txBody>
        </p:sp>
        <p:sp>
          <p:nvSpPr>
            <p:cNvPr id="22" name="文本框 32"/>
            <p:cNvSpPr txBox="1"/>
            <p:nvPr/>
          </p:nvSpPr>
          <p:spPr>
            <a:xfrm>
              <a:off x="6327173" y="3258780"/>
              <a:ext cx="4413851" cy="612474"/>
            </a:xfrm>
            <a:prstGeom prst="rect">
              <a:avLst/>
            </a:prstGeom>
            <a:noFill/>
          </p:spPr>
          <p:txBody>
            <a:bodyPr wrap="square" rtlCol="0">
              <a:spAutoFit/>
            </a:bodyPr>
            <a:lstStyle/>
            <a:p>
              <a:pPr algn="just">
                <a:lnSpc>
                  <a:spcPct val="130000"/>
                </a:lnSpc>
              </a:pPr>
              <a:r>
                <a:rPr lang="zh-CN" altLang="en-US" sz="1300" dirty="0">
                  <a:solidFill>
                    <a:schemeClr val="tx1">
                      <a:lumMod val="50000"/>
                      <a:lumOff val="50000"/>
                    </a:schemeClr>
                  </a:solidFill>
                  <a:latin typeface="微软雅黑" panose="020B0503020204020204" pitchFamily="34" charset="-122"/>
                  <a:ea typeface="微软雅黑" panose="020B0503020204020204" pitchFamily="34" charset="-122"/>
                </a:rPr>
                <a:t>单击添加文本单击添加文本单击添加文本单击添加文本单击添加文本单击添加文本单击添加文本</a:t>
              </a:r>
              <a:endParaRPr lang="en-US" altLang="zh-CN" sz="13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grpSp>
        <p:nvGrpSpPr>
          <p:cNvPr id="23" name="组合 22"/>
          <p:cNvGrpSpPr/>
          <p:nvPr/>
        </p:nvGrpSpPr>
        <p:grpSpPr>
          <a:xfrm>
            <a:off x="6674629" y="3687764"/>
            <a:ext cx="4413276" cy="869514"/>
            <a:chOff x="6327173" y="4322384"/>
            <a:chExt cx="4413851" cy="869512"/>
          </a:xfrm>
        </p:grpSpPr>
        <p:sp>
          <p:nvSpPr>
            <p:cNvPr id="24" name="文本框 33"/>
            <p:cNvSpPr txBox="1"/>
            <p:nvPr/>
          </p:nvSpPr>
          <p:spPr>
            <a:xfrm>
              <a:off x="6327174" y="4322384"/>
              <a:ext cx="2321526" cy="383181"/>
            </a:xfrm>
            <a:prstGeom prst="rect">
              <a:avLst/>
            </a:prstGeom>
            <a:noFill/>
          </p:spPr>
          <p:txBody>
            <a:bodyPr wrap="square" rtlCol="0">
              <a:spAutoFit/>
            </a:bodyPr>
            <a:lstStyle/>
            <a:p>
              <a:pPr algn="just">
                <a:lnSpc>
                  <a:spcPct val="90000"/>
                </a:lnSpc>
                <a:spcBef>
                  <a:spcPts val="1000"/>
                </a:spcBef>
              </a:pPr>
              <a:r>
                <a:rPr lang="zh-CN" altLang="en-US" sz="2100" dirty="0">
                  <a:solidFill>
                    <a:schemeClr val="accent2"/>
                  </a:solidFill>
                  <a:latin typeface="微软雅黑" panose="020B0503020204020204" pitchFamily="34" charset="-122"/>
                  <a:ea typeface="微软雅黑" panose="020B0503020204020204" pitchFamily="34" charset="-122"/>
                </a:rPr>
                <a:t>添加标题</a:t>
              </a:r>
              <a:endParaRPr lang="zh-CN" altLang="en-US" sz="2100" dirty="0">
                <a:solidFill>
                  <a:schemeClr val="accent2"/>
                </a:solidFill>
                <a:latin typeface="微软雅黑" panose="020B0503020204020204" pitchFamily="34" charset="-122"/>
                <a:ea typeface="微软雅黑" panose="020B0503020204020204" pitchFamily="34" charset="-122"/>
              </a:endParaRPr>
            </a:p>
          </p:txBody>
        </p:sp>
        <p:sp>
          <p:nvSpPr>
            <p:cNvPr id="25" name="文本框 34"/>
            <p:cNvSpPr txBox="1"/>
            <p:nvPr/>
          </p:nvSpPr>
          <p:spPr>
            <a:xfrm>
              <a:off x="6327173" y="4579422"/>
              <a:ext cx="4413851" cy="612474"/>
            </a:xfrm>
            <a:prstGeom prst="rect">
              <a:avLst/>
            </a:prstGeom>
            <a:noFill/>
          </p:spPr>
          <p:txBody>
            <a:bodyPr wrap="square" rtlCol="0">
              <a:spAutoFit/>
            </a:bodyPr>
            <a:lstStyle/>
            <a:p>
              <a:pPr algn="just">
                <a:lnSpc>
                  <a:spcPct val="130000"/>
                </a:lnSpc>
              </a:pPr>
              <a:r>
                <a:rPr lang="zh-CN" altLang="en-US" sz="1300" dirty="0">
                  <a:solidFill>
                    <a:schemeClr val="tx1">
                      <a:lumMod val="50000"/>
                      <a:lumOff val="50000"/>
                    </a:schemeClr>
                  </a:solidFill>
                  <a:latin typeface="微软雅黑" panose="020B0503020204020204" pitchFamily="34" charset="-122"/>
                  <a:ea typeface="微软雅黑" panose="020B0503020204020204" pitchFamily="34" charset="-122"/>
                </a:rPr>
                <a:t>单击添加文本单击添加文本单击添加文本单击添加文本单击添加文本单击添加文本单击添加文本</a:t>
              </a:r>
              <a:endParaRPr lang="en-US" altLang="zh-CN" sz="13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
        <p:nvSpPr>
          <p:cNvPr id="26" name="标题 25"/>
          <p:cNvSpPr>
            <a:spLocks noGrp="1"/>
          </p:cNvSpPr>
          <p:nvPr>
            <p:ph type="title"/>
          </p:nvPr>
        </p:nvSpPr>
        <p:spPr/>
        <p:txBody>
          <a:bodyPr>
            <a:normAutofit fontScale="90000"/>
          </a:bodyPr>
          <a:lstStyle/>
          <a:p>
            <a:r>
              <a:rPr lang="zh-CN" altLang="en-US" dirty="0" smtClean="0"/>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anim calcmode="lin" valueType="num">
                                      <p:cBhvr>
                                        <p:cTn id="10" dur="500" fill="hold"/>
                                        <p:tgtEl>
                                          <p:spTgt spid="5"/>
                                        </p:tgtEl>
                                        <p:attrNameLst>
                                          <p:attrName>ppt_x</p:attrName>
                                        </p:attrNameLst>
                                      </p:cBhvr>
                                      <p:tavLst>
                                        <p:tav tm="0">
                                          <p:val>
                                            <p:fltVal val="0.5"/>
                                          </p:val>
                                        </p:tav>
                                        <p:tav tm="100000">
                                          <p:val>
                                            <p:strVal val="#ppt_x"/>
                                          </p:val>
                                        </p:tav>
                                      </p:tavLst>
                                    </p:anim>
                                    <p:anim calcmode="lin" valueType="num">
                                      <p:cBhvr>
                                        <p:cTn id="11" dur="500" fill="hold"/>
                                        <p:tgtEl>
                                          <p:spTgt spid="5"/>
                                        </p:tgtEl>
                                        <p:attrNameLst>
                                          <p:attrName>ppt_y</p:attrName>
                                        </p:attrNameLst>
                                      </p:cBhvr>
                                      <p:tavLst>
                                        <p:tav tm="0">
                                          <p:val>
                                            <p:fltVal val="0.5"/>
                                          </p:val>
                                        </p:tav>
                                        <p:tav tm="100000">
                                          <p:val>
                                            <p:strVal val="#ppt_y"/>
                                          </p:val>
                                        </p:tav>
                                      </p:tavLst>
                                    </p:anim>
                                  </p:childTnLst>
                                </p:cTn>
                              </p:par>
                              <p:par>
                                <p:cTn id="12" presetID="53" presetClass="entr" presetSubtype="528" fill="hold" nodeType="withEffect">
                                  <p:stCondLst>
                                    <p:cond delay="25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anim calcmode="lin" valueType="num">
                                      <p:cBhvr>
                                        <p:cTn id="17" dur="500" fill="hold"/>
                                        <p:tgtEl>
                                          <p:spTgt spid="8"/>
                                        </p:tgtEl>
                                        <p:attrNameLst>
                                          <p:attrName>ppt_x</p:attrName>
                                        </p:attrNameLst>
                                      </p:cBhvr>
                                      <p:tavLst>
                                        <p:tav tm="0">
                                          <p:val>
                                            <p:fltVal val="0.5"/>
                                          </p:val>
                                        </p:tav>
                                        <p:tav tm="100000">
                                          <p:val>
                                            <p:strVal val="#ppt_x"/>
                                          </p:val>
                                        </p:tav>
                                      </p:tavLst>
                                    </p:anim>
                                    <p:anim calcmode="lin" valueType="num">
                                      <p:cBhvr>
                                        <p:cTn id="18" dur="500" fill="hold"/>
                                        <p:tgtEl>
                                          <p:spTgt spid="8"/>
                                        </p:tgtEl>
                                        <p:attrNameLst>
                                          <p:attrName>ppt_y</p:attrName>
                                        </p:attrNameLst>
                                      </p:cBhvr>
                                      <p:tavLst>
                                        <p:tav tm="0">
                                          <p:val>
                                            <p:fltVal val="0.5"/>
                                          </p:val>
                                        </p:tav>
                                        <p:tav tm="100000">
                                          <p:val>
                                            <p:strVal val="#ppt_y"/>
                                          </p:val>
                                        </p:tav>
                                      </p:tavLst>
                                    </p:anim>
                                  </p:childTnLst>
                                </p:cTn>
                              </p:par>
                              <p:par>
                                <p:cTn id="19" presetID="53" presetClass="entr" presetSubtype="528" fill="hold" nodeType="withEffect">
                                  <p:stCondLst>
                                    <p:cond delay="500"/>
                                  </p:stCondLst>
                                  <p:childTnLst>
                                    <p:set>
                                      <p:cBhvr>
                                        <p:cTn id="20" dur="1" fill="hold">
                                          <p:stCondLst>
                                            <p:cond delay="0"/>
                                          </p:stCondLst>
                                        </p:cTn>
                                        <p:tgtEl>
                                          <p:spTgt spid="14"/>
                                        </p:tgtEl>
                                        <p:attrNameLst>
                                          <p:attrName>style.visibility</p:attrName>
                                        </p:attrNameLst>
                                      </p:cBhvr>
                                      <p:to>
                                        <p:strVal val="visible"/>
                                      </p:to>
                                    </p:set>
                                    <p:anim calcmode="lin" valueType="num">
                                      <p:cBhvr>
                                        <p:cTn id="21" dur="500" fill="hold"/>
                                        <p:tgtEl>
                                          <p:spTgt spid="14"/>
                                        </p:tgtEl>
                                        <p:attrNameLst>
                                          <p:attrName>ppt_w</p:attrName>
                                        </p:attrNameLst>
                                      </p:cBhvr>
                                      <p:tavLst>
                                        <p:tav tm="0">
                                          <p:val>
                                            <p:fltVal val="0"/>
                                          </p:val>
                                        </p:tav>
                                        <p:tav tm="100000">
                                          <p:val>
                                            <p:strVal val="#ppt_w"/>
                                          </p:val>
                                        </p:tav>
                                      </p:tavLst>
                                    </p:anim>
                                    <p:anim calcmode="lin" valueType="num">
                                      <p:cBhvr>
                                        <p:cTn id="22" dur="500" fill="hold"/>
                                        <p:tgtEl>
                                          <p:spTgt spid="14"/>
                                        </p:tgtEl>
                                        <p:attrNameLst>
                                          <p:attrName>ppt_h</p:attrName>
                                        </p:attrNameLst>
                                      </p:cBhvr>
                                      <p:tavLst>
                                        <p:tav tm="0">
                                          <p:val>
                                            <p:fltVal val="0"/>
                                          </p:val>
                                        </p:tav>
                                        <p:tav tm="100000">
                                          <p:val>
                                            <p:strVal val="#ppt_h"/>
                                          </p:val>
                                        </p:tav>
                                      </p:tavLst>
                                    </p:anim>
                                    <p:animEffect transition="in" filter="fade">
                                      <p:cBhvr>
                                        <p:cTn id="23" dur="500"/>
                                        <p:tgtEl>
                                          <p:spTgt spid="14"/>
                                        </p:tgtEl>
                                      </p:cBhvr>
                                    </p:animEffect>
                                    <p:anim calcmode="lin" valueType="num">
                                      <p:cBhvr>
                                        <p:cTn id="24" dur="500" fill="hold"/>
                                        <p:tgtEl>
                                          <p:spTgt spid="14"/>
                                        </p:tgtEl>
                                        <p:attrNameLst>
                                          <p:attrName>ppt_x</p:attrName>
                                        </p:attrNameLst>
                                      </p:cBhvr>
                                      <p:tavLst>
                                        <p:tav tm="0">
                                          <p:val>
                                            <p:fltVal val="0.5"/>
                                          </p:val>
                                        </p:tav>
                                        <p:tav tm="100000">
                                          <p:val>
                                            <p:strVal val="#ppt_x"/>
                                          </p:val>
                                        </p:tav>
                                      </p:tavLst>
                                    </p:anim>
                                    <p:anim calcmode="lin" valueType="num">
                                      <p:cBhvr>
                                        <p:cTn id="25" dur="500" fill="hold"/>
                                        <p:tgtEl>
                                          <p:spTgt spid="14"/>
                                        </p:tgtEl>
                                        <p:attrNameLst>
                                          <p:attrName>ppt_y</p:attrName>
                                        </p:attrNameLst>
                                      </p:cBhvr>
                                      <p:tavLst>
                                        <p:tav tm="0">
                                          <p:val>
                                            <p:fltVal val="0.5"/>
                                          </p:val>
                                        </p:tav>
                                        <p:tav tm="100000">
                                          <p:val>
                                            <p:strVal val="#ppt_y"/>
                                          </p:val>
                                        </p:tav>
                                      </p:tavLst>
                                    </p:anim>
                                  </p:childTnLst>
                                </p:cTn>
                              </p:par>
                              <p:par>
                                <p:cTn id="26" presetID="53" presetClass="entr" presetSubtype="528" fill="hold" nodeType="withEffect">
                                  <p:stCondLst>
                                    <p:cond delay="75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anim calcmode="lin" valueType="num">
                                      <p:cBhvr>
                                        <p:cTn id="31" dur="500" fill="hold"/>
                                        <p:tgtEl>
                                          <p:spTgt spid="11"/>
                                        </p:tgtEl>
                                        <p:attrNameLst>
                                          <p:attrName>ppt_x</p:attrName>
                                        </p:attrNameLst>
                                      </p:cBhvr>
                                      <p:tavLst>
                                        <p:tav tm="0">
                                          <p:val>
                                            <p:fltVal val="0.5"/>
                                          </p:val>
                                        </p:tav>
                                        <p:tav tm="100000">
                                          <p:val>
                                            <p:strVal val="#ppt_x"/>
                                          </p:val>
                                        </p:tav>
                                      </p:tavLst>
                                    </p:anim>
                                    <p:anim calcmode="lin" valueType="num">
                                      <p:cBhvr>
                                        <p:cTn id="32" dur="500" fill="hold"/>
                                        <p:tgtEl>
                                          <p:spTgt spid="11"/>
                                        </p:tgtEl>
                                        <p:attrNameLst>
                                          <p:attrName>ppt_y</p:attrName>
                                        </p:attrNameLst>
                                      </p:cBhvr>
                                      <p:tavLst>
                                        <p:tav tm="0">
                                          <p:val>
                                            <p:fltVal val="0.5"/>
                                          </p:val>
                                        </p:tav>
                                        <p:tav tm="100000">
                                          <p:val>
                                            <p:strVal val="#ppt_y"/>
                                          </p:val>
                                        </p:tav>
                                      </p:tavLst>
                                    </p:anim>
                                  </p:childTnLst>
                                </p:cTn>
                              </p:par>
                            </p:childTnLst>
                          </p:cTn>
                        </p:par>
                        <p:par>
                          <p:cTn id="33" fill="hold">
                            <p:stCondLst>
                              <p:cond delay="500"/>
                            </p:stCondLst>
                            <p:childTnLst>
                              <p:par>
                                <p:cTn id="34" presetID="37" presetClass="entr" presetSubtype="0" fill="hold" nodeType="after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fade">
                                      <p:cBhvr>
                                        <p:cTn id="36" dur="500"/>
                                        <p:tgtEl>
                                          <p:spTgt spid="2"/>
                                        </p:tgtEl>
                                      </p:cBhvr>
                                    </p:animEffect>
                                    <p:anim calcmode="lin" valueType="num">
                                      <p:cBhvr>
                                        <p:cTn id="37" dur="500" fill="hold"/>
                                        <p:tgtEl>
                                          <p:spTgt spid="2"/>
                                        </p:tgtEl>
                                        <p:attrNameLst>
                                          <p:attrName>ppt_x</p:attrName>
                                        </p:attrNameLst>
                                      </p:cBhvr>
                                      <p:tavLst>
                                        <p:tav tm="0">
                                          <p:val>
                                            <p:strVal val="#ppt_x"/>
                                          </p:val>
                                        </p:tav>
                                        <p:tav tm="100000">
                                          <p:val>
                                            <p:strVal val="#ppt_x"/>
                                          </p:val>
                                        </p:tav>
                                      </p:tavLst>
                                    </p:anim>
                                    <p:anim calcmode="lin" valueType="num">
                                      <p:cBhvr>
                                        <p:cTn id="38" dur="450" decel="100000" fill="hold"/>
                                        <p:tgtEl>
                                          <p:spTgt spid="2"/>
                                        </p:tgtEl>
                                        <p:attrNameLst>
                                          <p:attrName>ppt_y</p:attrName>
                                        </p:attrNameLst>
                                      </p:cBhvr>
                                      <p:tavLst>
                                        <p:tav tm="0">
                                          <p:val>
                                            <p:strVal val="#ppt_y+1"/>
                                          </p:val>
                                        </p:tav>
                                        <p:tav tm="100000">
                                          <p:val>
                                            <p:strVal val="#ppt_y-.03"/>
                                          </p:val>
                                        </p:tav>
                                      </p:tavLst>
                                    </p:anim>
                                    <p:anim calcmode="lin" valueType="num">
                                      <p:cBhvr>
                                        <p:cTn id="39" dur="50" accel="100000" fill="hold">
                                          <p:stCondLst>
                                            <p:cond delay="450"/>
                                          </p:stCondLst>
                                        </p:cTn>
                                        <p:tgtEl>
                                          <p:spTgt spid="2"/>
                                        </p:tgtEl>
                                        <p:attrNameLst>
                                          <p:attrName>ppt_y</p:attrName>
                                        </p:attrNameLst>
                                      </p:cBhvr>
                                      <p:tavLst>
                                        <p:tav tm="0">
                                          <p:val>
                                            <p:strVal val="#ppt_y-.03"/>
                                          </p:val>
                                        </p:tav>
                                        <p:tav tm="100000">
                                          <p:val>
                                            <p:strVal val="#ppt_y"/>
                                          </p:val>
                                        </p:tav>
                                      </p:tavLst>
                                    </p:anim>
                                  </p:childTnLst>
                                </p:cTn>
                              </p:par>
                              <p:par>
                                <p:cTn id="40" presetID="37" presetClass="entr" presetSubtype="0" fill="hold" nodeType="withEffect">
                                  <p:stCondLst>
                                    <p:cond delay="25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500"/>
                                        <p:tgtEl>
                                          <p:spTgt spid="20"/>
                                        </p:tgtEl>
                                      </p:cBhvr>
                                    </p:animEffect>
                                    <p:anim calcmode="lin" valueType="num">
                                      <p:cBhvr>
                                        <p:cTn id="43" dur="500" fill="hold"/>
                                        <p:tgtEl>
                                          <p:spTgt spid="20"/>
                                        </p:tgtEl>
                                        <p:attrNameLst>
                                          <p:attrName>ppt_x</p:attrName>
                                        </p:attrNameLst>
                                      </p:cBhvr>
                                      <p:tavLst>
                                        <p:tav tm="0">
                                          <p:val>
                                            <p:strVal val="#ppt_x"/>
                                          </p:val>
                                        </p:tav>
                                        <p:tav tm="100000">
                                          <p:val>
                                            <p:strVal val="#ppt_x"/>
                                          </p:val>
                                        </p:tav>
                                      </p:tavLst>
                                    </p:anim>
                                    <p:anim calcmode="lin" valueType="num">
                                      <p:cBhvr>
                                        <p:cTn id="44" dur="450" decel="100000" fill="hold"/>
                                        <p:tgtEl>
                                          <p:spTgt spid="20"/>
                                        </p:tgtEl>
                                        <p:attrNameLst>
                                          <p:attrName>ppt_y</p:attrName>
                                        </p:attrNameLst>
                                      </p:cBhvr>
                                      <p:tavLst>
                                        <p:tav tm="0">
                                          <p:val>
                                            <p:strVal val="#ppt_y+1"/>
                                          </p:val>
                                        </p:tav>
                                        <p:tav tm="100000">
                                          <p:val>
                                            <p:strVal val="#ppt_y-.03"/>
                                          </p:val>
                                        </p:tav>
                                      </p:tavLst>
                                    </p:anim>
                                    <p:anim calcmode="lin" valueType="num">
                                      <p:cBhvr>
                                        <p:cTn id="45" dur="50" accel="100000" fill="hold">
                                          <p:stCondLst>
                                            <p:cond delay="450"/>
                                          </p:stCondLst>
                                        </p:cTn>
                                        <p:tgtEl>
                                          <p:spTgt spid="20"/>
                                        </p:tgtEl>
                                        <p:attrNameLst>
                                          <p:attrName>ppt_y</p:attrName>
                                        </p:attrNameLst>
                                      </p:cBhvr>
                                      <p:tavLst>
                                        <p:tav tm="0">
                                          <p:val>
                                            <p:strVal val="#ppt_y-.03"/>
                                          </p:val>
                                        </p:tav>
                                        <p:tav tm="100000">
                                          <p:val>
                                            <p:strVal val="#ppt_y"/>
                                          </p:val>
                                        </p:tav>
                                      </p:tavLst>
                                    </p:anim>
                                  </p:childTnLst>
                                </p:cTn>
                              </p:par>
                              <p:par>
                                <p:cTn id="46" presetID="37" presetClass="entr" presetSubtype="0" fill="hold" nodeType="withEffect">
                                  <p:stCondLst>
                                    <p:cond delay="500"/>
                                  </p:stCondLst>
                                  <p:childTnLst>
                                    <p:set>
                                      <p:cBhvr>
                                        <p:cTn id="47" dur="1" fill="hold">
                                          <p:stCondLst>
                                            <p:cond delay="0"/>
                                          </p:stCondLst>
                                        </p:cTn>
                                        <p:tgtEl>
                                          <p:spTgt spid="23"/>
                                        </p:tgtEl>
                                        <p:attrNameLst>
                                          <p:attrName>style.visibility</p:attrName>
                                        </p:attrNameLst>
                                      </p:cBhvr>
                                      <p:to>
                                        <p:strVal val="visible"/>
                                      </p:to>
                                    </p:set>
                                    <p:animEffect transition="in" filter="fade">
                                      <p:cBhvr>
                                        <p:cTn id="48" dur="500"/>
                                        <p:tgtEl>
                                          <p:spTgt spid="23"/>
                                        </p:tgtEl>
                                      </p:cBhvr>
                                    </p:animEffect>
                                    <p:anim calcmode="lin" valueType="num">
                                      <p:cBhvr>
                                        <p:cTn id="49" dur="500" fill="hold"/>
                                        <p:tgtEl>
                                          <p:spTgt spid="23"/>
                                        </p:tgtEl>
                                        <p:attrNameLst>
                                          <p:attrName>ppt_x</p:attrName>
                                        </p:attrNameLst>
                                      </p:cBhvr>
                                      <p:tavLst>
                                        <p:tav tm="0">
                                          <p:val>
                                            <p:strVal val="#ppt_x"/>
                                          </p:val>
                                        </p:tav>
                                        <p:tav tm="100000">
                                          <p:val>
                                            <p:strVal val="#ppt_x"/>
                                          </p:val>
                                        </p:tav>
                                      </p:tavLst>
                                    </p:anim>
                                    <p:anim calcmode="lin" valueType="num">
                                      <p:cBhvr>
                                        <p:cTn id="50" dur="450" decel="100000" fill="hold"/>
                                        <p:tgtEl>
                                          <p:spTgt spid="23"/>
                                        </p:tgtEl>
                                        <p:attrNameLst>
                                          <p:attrName>ppt_y</p:attrName>
                                        </p:attrNameLst>
                                      </p:cBhvr>
                                      <p:tavLst>
                                        <p:tav tm="0">
                                          <p:val>
                                            <p:strVal val="#ppt_y+1"/>
                                          </p:val>
                                        </p:tav>
                                        <p:tav tm="100000">
                                          <p:val>
                                            <p:strVal val="#ppt_y-.03"/>
                                          </p:val>
                                        </p:tav>
                                      </p:tavLst>
                                    </p:anim>
                                    <p:anim calcmode="lin" valueType="num">
                                      <p:cBhvr>
                                        <p:cTn id="51" dur="50" accel="100000" fill="hold">
                                          <p:stCondLst>
                                            <p:cond delay="450"/>
                                          </p:stCondLst>
                                        </p:cTn>
                                        <p:tgtEl>
                                          <p:spTgt spid="23"/>
                                        </p:tgtEl>
                                        <p:attrNameLst>
                                          <p:attrName>ppt_y</p:attrName>
                                        </p:attrNameLst>
                                      </p:cBhvr>
                                      <p:tavLst>
                                        <p:tav tm="0">
                                          <p:val>
                                            <p:strVal val="#ppt_y-.03"/>
                                          </p:val>
                                        </p:tav>
                                        <p:tav tm="100000">
                                          <p:val>
                                            <p:strVal val="#ppt_y"/>
                                          </p:val>
                                        </p:tav>
                                      </p:tavLst>
                                    </p:anim>
                                  </p:childTnLst>
                                </p:cTn>
                              </p:par>
                              <p:par>
                                <p:cTn id="52" presetID="37" presetClass="entr" presetSubtype="0" fill="hold" nodeType="withEffect">
                                  <p:stCondLst>
                                    <p:cond delay="750"/>
                                  </p:stCondLst>
                                  <p:childTnLst>
                                    <p:set>
                                      <p:cBhvr>
                                        <p:cTn id="53" dur="1" fill="hold">
                                          <p:stCondLst>
                                            <p:cond delay="0"/>
                                          </p:stCondLst>
                                        </p:cTn>
                                        <p:tgtEl>
                                          <p:spTgt spid="17"/>
                                        </p:tgtEl>
                                        <p:attrNameLst>
                                          <p:attrName>style.visibility</p:attrName>
                                        </p:attrNameLst>
                                      </p:cBhvr>
                                      <p:to>
                                        <p:strVal val="visible"/>
                                      </p:to>
                                    </p:set>
                                    <p:animEffect transition="in" filter="fade">
                                      <p:cBhvr>
                                        <p:cTn id="54" dur="500"/>
                                        <p:tgtEl>
                                          <p:spTgt spid="17"/>
                                        </p:tgtEl>
                                      </p:cBhvr>
                                    </p:animEffect>
                                    <p:anim calcmode="lin" valueType="num">
                                      <p:cBhvr>
                                        <p:cTn id="55" dur="500" fill="hold"/>
                                        <p:tgtEl>
                                          <p:spTgt spid="17"/>
                                        </p:tgtEl>
                                        <p:attrNameLst>
                                          <p:attrName>ppt_x</p:attrName>
                                        </p:attrNameLst>
                                      </p:cBhvr>
                                      <p:tavLst>
                                        <p:tav tm="0">
                                          <p:val>
                                            <p:strVal val="#ppt_x"/>
                                          </p:val>
                                        </p:tav>
                                        <p:tav tm="100000">
                                          <p:val>
                                            <p:strVal val="#ppt_x"/>
                                          </p:val>
                                        </p:tav>
                                      </p:tavLst>
                                    </p:anim>
                                    <p:anim calcmode="lin" valueType="num">
                                      <p:cBhvr>
                                        <p:cTn id="56" dur="450" decel="100000" fill="hold"/>
                                        <p:tgtEl>
                                          <p:spTgt spid="17"/>
                                        </p:tgtEl>
                                        <p:attrNameLst>
                                          <p:attrName>ppt_y</p:attrName>
                                        </p:attrNameLst>
                                      </p:cBhvr>
                                      <p:tavLst>
                                        <p:tav tm="0">
                                          <p:val>
                                            <p:strVal val="#ppt_y+1"/>
                                          </p:val>
                                        </p:tav>
                                        <p:tav tm="100000">
                                          <p:val>
                                            <p:strVal val="#ppt_y-.03"/>
                                          </p:val>
                                        </p:tav>
                                      </p:tavLst>
                                    </p:anim>
                                    <p:anim calcmode="lin" valueType="num">
                                      <p:cBhvr>
                                        <p:cTn id="57" dur="50" accel="100000" fill="hold">
                                          <p:stCondLst>
                                            <p:cond delay="450"/>
                                          </p:stCondLst>
                                        </p:cTn>
                                        <p:tgtEl>
                                          <p:spTgt spid="1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bwMode="auto">
          <a:xfrm>
            <a:off x="1719257" y="1866366"/>
            <a:ext cx="748923" cy="384721"/>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900" dirty="0">
                <a:solidFill>
                  <a:schemeClr val="tx1">
                    <a:lumMod val="50000"/>
                    <a:lumOff val="50000"/>
                  </a:schemeClr>
                </a:solidFill>
              </a:rPr>
              <a:t>标题</a:t>
            </a:r>
            <a:endParaRPr lang="zh-CN" altLang="en-US" sz="1900" dirty="0">
              <a:solidFill>
                <a:schemeClr val="tx1">
                  <a:lumMod val="50000"/>
                  <a:lumOff val="50000"/>
                </a:schemeClr>
              </a:solidFill>
            </a:endParaRPr>
          </a:p>
        </p:txBody>
      </p:sp>
      <p:sp>
        <p:nvSpPr>
          <p:cNvPr id="14" name="TextBox 13"/>
          <p:cNvSpPr txBox="1"/>
          <p:nvPr/>
        </p:nvSpPr>
        <p:spPr bwMode="auto">
          <a:xfrm>
            <a:off x="2591365" y="1866366"/>
            <a:ext cx="748923" cy="384721"/>
          </a:xfrm>
          <a:prstGeom prst="rect">
            <a:avLst/>
          </a:prstGeom>
          <a:noFill/>
        </p:spPr>
        <p:txBody>
          <a:bodyPr wrap="none">
            <a:spAutoFit/>
          </a:bodyPr>
          <a:lstStyle>
            <a:defPPr>
              <a:defRPr lang="zh-CN"/>
            </a:defPPr>
            <a:lvl1pPr algn="ctr" fontAlgn="auto">
              <a:spcBef>
                <a:spcPts val="0"/>
              </a:spcBef>
              <a:spcAft>
                <a:spcPts val="0"/>
              </a:spcAft>
              <a:defRPr sz="1600" spc="300">
                <a:solidFill>
                  <a:srgbClr val="EBAC07"/>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900" dirty="0">
                <a:solidFill>
                  <a:schemeClr val="tx1">
                    <a:lumMod val="50000"/>
                    <a:lumOff val="50000"/>
                  </a:schemeClr>
                </a:solidFill>
              </a:rPr>
              <a:t>标题</a:t>
            </a:r>
            <a:endParaRPr lang="zh-CN" altLang="en-US" sz="1900" dirty="0">
              <a:solidFill>
                <a:schemeClr val="tx1">
                  <a:lumMod val="50000"/>
                  <a:lumOff val="50000"/>
                </a:schemeClr>
              </a:solidFill>
            </a:endParaRPr>
          </a:p>
        </p:txBody>
      </p:sp>
      <p:sp>
        <p:nvSpPr>
          <p:cNvPr id="15" name="TextBox 14"/>
          <p:cNvSpPr txBox="1"/>
          <p:nvPr/>
        </p:nvSpPr>
        <p:spPr bwMode="auto">
          <a:xfrm>
            <a:off x="3471124" y="1866366"/>
            <a:ext cx="748923" cy="384721"/>
          </a:xfrm>
          <a:prstGeom prst="rect">
            <a:avLst/>
          </a:prstGeom>
          <a:noFill/>
        </p:spPr>
        <p:txBody>
          <a:bodyPr wrap="none">
            <a:spAutoFit/>
          </a:bodyPr>
          <a:lstStyle>
            <a:defPPr>
              <a:defRPr lang="zh-CN"/>
            </a:defPPr>
            <a:lvl1pPr algn="ctr" fontAlgn="auto">
              <a:spcBef>
                <a:spcPts val="0"/>
              </a:spcBef>
              <a:spcAft>
                <a:spcPts val="0"/>
              </a:spcAft>
              <a:defRPr sz="1600" spc="300">
                <a:solidFill>
                  <a:srgbClr val="8BC925"/>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900" dirty="0">
                <a:solidFill>
                  <a:schemeClr val="tx1">
                    <a:lumMod val="50000"/>
                    <a:lumOff val="50000"/>
                  </a:schemeClr>
                </a:solidFill>
              </a:rPr>
              <a:t>标题</a:t>
            </a:r>
            <a:endParaRPr lang="zh-CN" altLang="en-US" sz="1900" dirty="0">
              <a:solidFill>
                <a:schemeClr val="tx1">
                  <a:lumMod val="50000"/>
                  <a:lumOff val="50000"/>
                </a:schemeClr>
              </a:solidFill>
            </a:endParaRPr>
          </a:p>
        </p:txBody>
      </p:sp>
      <p:sp>
        <p:nvSpPr>
          <p:cNvPr id="16" name="TextBox 15"/>
          <p:cNvSpPr txBox="1"/>
          <p:nvPr/>
        </p:nvSpPr>
        <p:spPr bwMode="auto">
          <a:xfrm>
            <a:off x="4419732" y="1866366"/>
            <a:ext cx="748923" cy="384721"/>
          </a:xfrm>
          <a:prstGeom prst="rect">
            <a:avLst/>
          </a:prstGeom>
          <a:noFill/>
        </p:spPr>
        <p:txBody>
          <a:bodyPr wrap="none">
            <a:spAutoFit/>
          </a:bodyPr>
          <a:lstStyle>
            <a:defPPr>
              <a:defRPr lang="zh-CN"/>
            </a:defPPr>
            <a:lvl1pPr algn="ctr" fontAlgn="auto">
              <a:spcBef>
                <a:spcPts val="0"/>
              </a:spcBef>
              <a:spcAft>
                <a:spcPts val="0"/>
              </a:spcAft>
              <a:defRPr sz="1600" spc="300">
                <a:solidFill>
                  <a:srgbClr val="284848"/>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900" dirty="0">
                <a:solidFill>
                  <a:schemeClr val="tx1">
                    <a:lumMod val="50000"/>
                    <a:lumOff val="50000"/>
                  </a:schemeClr>
                </a:solidFill>
              </a:rPr>
              <a:t>标题</a:t>
            </a:r>
            <a:endParaRPr lang="zh-CN" altLang="en-US" sz="1900" dirty="0">
              <a:solidFill>
                <a:schemeClr val="tx1">
                  <a:lumMod val="50000"/>
                  <a:lumOff val="50000"/>
                </a:schemeClr>
              </a:solidFill>
            </a:endParaRPr>
          </a:p>
        </p:txBody>
      </p:sp>
      <p:sp>
        <p:nvSpPr>
          <p:cNvPr id="17" name="TextBox 16"/>
          <p:cNvSpPr txBox="1"/>
          <p:nvPr/>
        </p:nvSpPr>
        <p:spPr bwMode="auto">
          <a:xfrm>
            <a:off x="5330091" y="1866366"/>
            <a:ext cx="748923" cy="384721"/>
          </a:xfrm>
          <a:prstGeom prst="rect">
            <a:avLst/>
          </a:prstGeom>
          <a:noFill/>
        </p:spPr>
        <p:txBody>
          <a:bodyPr wrap="none">
            <a:spAutoFit/>
          </a:bodyPr>
          <a:lstStyle>
            <a:defPPr>
              <a:defRPr lang="zh-CN"/>
            </a:defPPr>
            <a:lvl1pPr algn="ctr" fontAlgn="auto">
              <a:spcBef>
                <a:spcPts val="0"/>
              </a:spcBef>
              <a:spcAft>
                <a:spcPts val="0"/>
              </a:spcAft>
              <a:defRPr sz="1600" spc="300">
                <a:solidFill>
                  <a:srgbClr val="3D9077"/>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900" dirty="0">
                <a:solidFill>
                  <a:schemeClr val="tx1">
                    <a:lumMod val="50000"/>
                    <a:lumOff val="50000"/>
                  </a:schemeClr>
                </a:solidFill>
              </a:rPr>
              <a:t>标题</a:t>
            </a:r>
            <a:endParaRPr lang="zh-CN" altLang="en-US" sz="1900" dirty="0">
              <a:solidFill>
                <a:schemeClr val="tx1">
                  <a:lumMod val="50000"/>
                  <a:lumOff val="50000"/>
                </a:schemeClr>
              </a:solidFill>
            </a:endParaRPr>
          </a:p>
        </p:txBody>
      </p:sp>
      <p:sp>
        <p:nvSpPr>
          <p:cNvPr id="18" name="TextBox 17"/>
          <p:cNvSpPr txBox="1"/>
          <p:nvPr/>
        </p:nvSpPr>
        <p:spPr bwMode="auto">
          <a:xfrm>
            <a:off x="6225152" y="1866366"/>
            <a:ext cx="748923" cy="384721"/>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900" dirty="0">
                <a:solidFill>
                  <a:schemeClr val="tx1">
                    <a:lumMod val="50000"/>
                    <a:lumOff val="50000"/>
                  </a:schemeClr>
                </a:solidFill>
              </a:rPr>
              <a:t>标题</a:t>
            </a:r>
            <a:endParaRPr lang="zh-CN" altLang="en-US" sz="1900" dirty="0">
              <a:solidFill>
                <a:schemeClr val="tx1">
                  <a:lumMod val="50000"/>
                  <a:lumOff val="50000"/>
                </a:schemeClr>
              </a:solidFill>
            </a:endParaRPr>
          </a:p>
        </p:txBody>
      </p:sp>
      <p:sp>
        <p:nvSpPr>
          <p:cNvPr id="19" name="TextBox 18"/>
          <p:cNvSpPr txBox="1"/>
          <p:nvPr/>
        </p:nvSpPr>
        <p:spPr bwMode="auto">
          <a:xfrm>
            <a:off x="7120210" y="1866366"/>
            <a:ext cx="748923" cy="384721"/>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900" dirty="0">
                <a:solidFill>
                  <a:schemeClr val="tx1">
                    <a:lumMod val="50000"/>
                    <a:lumOff val="50000"/>
                  </a:schemeClr>
                </a:solidFill>
              </a:rPr>
              <a:t>标题</a:t>
            </a:r>
            <a:endParaRPr lang="zh-CN" altLang="en-US" sz="1900" dirty="0">
              <a:solidFill>
                <a:schemeClr val="tx1">
                  <a:lumMod val="50000"/>
                  <a:lumOff val="50000"/>
                </a:schemeClr>
              </a:solidFill>
            </a:endParaRPr>
          </a:p>
        </p:txBody>
      </p:sp>
      <p:sp>
        <p:nvSpPr>
          <p:cNvPr id="20" name="TextBox 19"/>
          <p:cNvSpPr txBox="1"/>
          <p:nvPr/>
        </p:nvSpPr>
        <p:spPr bwMode="auto">
          <a:xfrm>
            <a:off x="7999969" y="1866366"/>
            <a:ext cx="748923" cy="384721"/>
          </a:xfrm>
          <a:prstGeom prst="rect">
            <a:avLst/>
          </a:prstGeom>
          <a:noFill/>
        </p:spPr>
        <p:txBody>
          <a:bodyPr wrap="none">
            <a:spAutoFit/>
          </a:bodyPr>
          <a:lstStyle>
            <a:defPPr>
              <a:defRPr lang="zh-CN"/>
            </a:defPPr>
            <a:lvl1pPr algn="ctr" fontAlgn="auto">
              <a:spcBef>
                <a:spcPts val="0"/>
              </a:spcBef>
              <a:spcAft>
                <a:spcPts val="0"/>
              </a:spcAft>
              <a:defRPr sz="1600" spc="300">
                <a:solidFill>
                  <a:srgbClr val="8BC925"/>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900" dirty="0">
                <a:solidFill>
                  <a:schemeClr val="tx1">
                    <a:lumMod val="50000"/>
                    <a:lumOff val="50000"/>
                  </a:schemeClr>
                </a:solidFill>
              </a:rPr>
              <a:t>标题</a:t>
            </a:r>
            <a:endParaRPr lang="zh-CN" altLang="en-US" sz="1900" dirty="0">
              <a:solidFill>
                <a:schemeClr val="tx1">
                  <a:lumMod val="50000"/>
                  <a:lumOff val="50000"/>
                </a:schemeClr>
              </a:solidFill>
            </a:endParaRPr>
          </a:p>
        </p:txBody>
      </p:sp>
      <p:sp>
        <p:nvSpPr>
          <p:cNvPr id="21" name="TextBox 20"/>
          <p:cNvSpPr txBox="1"/>
          <p:nvPr/>
        </p:nvSpPr>
        <p:spPr bwMode="auto">
          <a:xfrm>
            <a:off x="8864428" y="1866366"/>
            <a:ext cx="748923" cy="384721"/>
          </a:xfrm>
          <a:prstGeom prst="rect">
            <a:avLst/>
          </a:prstGeom>
          <a:noFill/>
        </p:spPr>
        <p:txBody>
          <a:bodyPr wrap="none">
            <a:spAutoFit/>
          </a:bodyPr>
          <a:lstStyle>
            <a:defPPr>
              <a:defRPr lang="zh-CN"/>
            </a:defPPr>
            <a:lvl1pPr algn="ctr" fontAlgn="auto">
              <a:spcBef>
                <a:spcPts val="0"/>
              </a:spcBef>
              <a:spcAft>
                <a:spcPts val="0"/>
              </a:spcAft>
              <a:defRPr sz="1600" spc="300">
                <a:solidFill>
                  <a:srgbClr val="284848"/>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900" dirty="0">
                <a:solidFill>
                  <a:schemeClr val="tx1">
                    <a:lumMod val="50000"/>
                    <a:lumOff val="50000"/>
                  </a:schemeClr>
                </a:solidFill>
              </a:rPr>
              <a:t>标题</a:t>
            </a:r>
            <a:endParaRPr lang="zh-CN" altLang="en-US" sz="1900" dirty="0">
              <a:solidFill>
                <a:schemeClr val="tx1">
                  <a:lumMod val="50000"/>
                  <a:lumOff val="50000"/>
                </a:schemeClr>
              </a:solidFill>
            </a:endParaRPr>
          </a:p>
        </p:txBody>
      </p:sp>
      <p:sp>
        <p:nvSpPr>
          <p:cNvPr id="22" name="TextBox 21"/>
          <p:cNvSpPr txBox="1"/>
          <p:nvPr/>
        </p:nvSpPr>
        <p:spPr bwMode="auto">
          <a:xfrm>
            <a:off x="9828337" y="1866366"/>
            <a:ext cx="748923" cy="384721"/>
          </a:xfrm>
          <a:prstGeom prst="rect">
            <a:avLst/>
          </a:prstGeom>
          <a:noFill/>
        </p:spPr>
        <p:txBody>
          <a:bodyPr wrap="none">
            <a:spAutoFit/>
          </a:bodyPr>
          <a:lstStyle>
            <a:defPPr>
              <a:defRPr lang="zh-CN"/>
            </a:defPPr>
            <a:lvl1pPr algn="ctr" fontAlgn="auto">
              <a:spcBef>
                <a:spcPts val="0"/>
              </a:spcBef>
              <a:spcAft>
                <a:spcPts val="0"/>
              </a:spcAft>
              <a:defRPr sz="1600" spc="300">
                <a:solidFill>
                  <a:srgbClr val="3D9077"/>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900" dirty="0">
                <a:solidFill>
                  <a:schemeClr val="tx1">
                    <a:lumMod val="50000"/>
                    <a:lumOff val="50000"/>
                  </a:schemeClr>
                </a:solidFill>
              </a:rPr>
              <a:t>标题</a:t>
            </a:r>
            <a:endParaRPr lang="zh-CN" altLang="en-US" sz="1900" dirty="0">
              <a:solidFill>
                <a:schemeClr val="tx1">
                  <a:lumMod val="50000"/>
                  <a:lumOff val="50000"/>
                </a:schemeClr>
              </a:solidFill>
            </a:endParaRPr>
          </a:p>
        </p:txBody>
      </p:sp>
      <p:grpSp>
        <p:nvGrpSpPr>
          <p:cNvPr id="37" name="组合 36"/>
          <p:cNvGrpSpPr/>
          <p:nvPr/>
        </p:nvGrpSpPr>
        <p:grpSpPr>
          <a:xfrm>
            <a:off x="1667836" y="2274766"/>
            <a:ext cx="8961463" cy="2443539"/>
            <a:chOff x="1667041" y="2274765"/>
            <a:chExt cx="8961463" cy="2443539"/>
          </a:xfrm>
        </p:grpSpPr>
        <p:sp>
          <p:nvSpPr>
            <p:cNvPr id="3" name="Freeform 5"/>
            <p:cNvSpPr/>
            <p:nvPr/>
          </p:nvSpPr>
          <p:spPr bwMode="auto">
            <a:xfrm>
              <a:off x="5292271" y="2274765"/>
              <a:ext cx="850270" cy="1412321"/>
            </a:xfrm>
            <a:custGeom>
              <a:avLst/>
              <a:gdLst>
                <a:gd name="T0" fmla="*/ 484 w 569"/>
                <a:gd name="T1" fmla="*/ 704 h 945"/>
                <a:gd name="T2" fmla="*/ 484 w 569"/>
                <a:gd name="T3" fmla="*/ 0 h 945"/>
                <a:gd name="T4" fmla="*/ 91 w 569"/>
                <a:gd name="T5" fmla="*/ 0 h 945"/>
                <a:gd name="T6" fmla="*/ 91 w 569"/>
                <a:gd name="T7" fmla="*/ 704 h 945"/>
                <a:gd name="T8" fmla="*/ 0 w 569"/>
                <a:gd name="T9" fmla="*/ 704 h 945"/>
                <a:gd name="T10" fmla="*/ 284 w 569"/>
                <a:gd name="T11" fmla="*/ 945 h 945"/>
                <a:gd name="T12" fmla="*/ 569 w 569"/>
                <a:gd name="T13" fmla="*/ 704 h 945"/>
                <a:gd name="T14" fmla="*/ 484 w 569"/>
                <a:gd name="T15" fmla="*/ 704 h 9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9" h="945">
                  <a:moveTo>
                    <a:pt x="484" y="704"/>
                  </a:moveTo>
                  <a:lnTo>
                    <a:pt x="484" y="0"/>
                  </a:lnTo>
                  <a:lnTo>
                    <a:pt x="91" y="0"/>
                  </a:lnTo>
                  <a:lnTo>
                    <a:pt x="91" y="704"/>
                  </a:lnTo>
                  <a:lnTo>
                    <a:pt x="0" y="704"/>
                  </a:lnTo>
                  <a:lnTo>
                    <a:pt x="284" y="945"/>
                  </a:lnTo>
                  <a:lnTo>
                    <a:pt x="569" y="704"/>
                  </a:lnTo>
                  <a:lnTo>
                    <a:pt x="484" y="704"/>
                  </a:lnTo>
                  <a:close/>
                </a:path>
              </a:pathLst>
            </a:custGeom>
            <a:solidFill>
              <a:schemeClr val="accent4"/>
            </a:solidFill>
            <a:ln>
              <a:noFill/>
            </a:ln>
          </p:spPr>
          <p:txBody>
            <a:bodyPr/>
            <a:lstStyle/>
            <a:p>
              <a:endParaRPr lang="zh-CN" altLang="en-US" sz="1900">
                <a:solidFill>
                  <a:schemeClr val="bg1"/>
                </a:solidFill>
              </a:endParaRPr>
            </a:p>
          </p:txBody>
        </p:sp>
        <p:sp>
          <p:nvSpPr>
            <p:cNvPr id="4" name="Freeform 6"/>
            <p:cNvSpPr/>
            <p:nvPr/>
          </p:nvSpPr>
          <p:spPr bwMode="auto">
            <a:xfrm>
              <a:off x="6176912" y="2274765"/>
              <a:ext cx="851765" cy="1974259"/>
            </a:xfrm>
            <a:custGeom>
              <a:avLst/>
              <a:gdLst>
                <a:gd name="T0" fmla="*/ 484 w 570"/>
                <a:gd name="T1" fmla="*/ 1080 h 1321"/>
                <a:gd name="T2" fmla="*/ 484 w 570"/>
                <a:gd name="T3" fmla="*/ 0 h 1321"/>
                <a:gd name="T4" fmla="*/ 91 w 570"/>
                <a:gd name="T5" fmla="*/ 0 h 1321"/>
                <a:gd name="T6" fmla="*/ 91 w 570"/>
                <a:gd name="T7" fmla="*/ 1080 h 1321"/>
                <a:gd name="T8" fmla="*/ 0 w 570"/>
                <a:gd name="T9" fmla="*/ 1080 h 1321"/>
                <a:gd name="T10" fmla="*/ 285 w 570"/>
                <a:gd name="T11" fmla="*/ 1321 h 1321"/>
                <a:gd name="T12" fmla="*/ 570 w 570"/>
                <a:gd name="T13" fmla="*/ 1080 h 1321"/>
                <a:gd name="T14" fmla="*/ 484 w 570"/>
                <a:gd name="T15" fmla="*/ 1080 h 1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0" h="1321">
                  <a:moveTo>
                    <a:pt x="484" y="1080"/>
                  </a:moveTo>
                  <a:lnTo>
                    <a:pt x="484" y="0"/>
                  </a:lnTo>
                  <a:lnTo>
                    <a:pt x="91" y="0"/>
                  </a:lnTo>
                  <a:lnTo>
                    <a:pt x="91" y="1080"/>
                  </a:lnTo>
                  <a:lnTo>
                    <a:pt x="0" y="1080"/>
                  </a:lnTo>
                  <a:lnTo>
                    <a:pt x="285" y="1321"/>
                  </a:lnTo>
                  <a:lnTo>
                    <a:pt x="570" y="1080"/>
                  </a:lnTo>
                  <a:lnTo>
                    <a:pt x="484" y="1080"/>
                  </a:lnTo>
                  <a:close/>
                </a:path>
              </a:pathLst>
            </a:custGeom>
            <a:solidFill>
              <a:schemeClr val="accent5"/>
            </a:solidFill>
            <a:ln>
              <a:noFill/>
            </a:ln>
          </p:spPr>
          <p:txBody>
            <a:bodyPr/>
            <a:lstStyle/>
            <a:p>
              <a:endParaRPr lang="zh-CN" altLang="en-US" sz="1900">
                <a:solidFill>
                  <a:schemeClr val="bg1"/>
                </a:solidFill>
              </a:endParaRPr>
            </a:p>
          </p:txBody>
        </p:sp>
        <p:sp>
          <p:nvSpPr>
            <p:cNvPr id="5" name="Freeform 7"/>
            <p:cNvSpPr/>
            <p:nvPr/>
          </p:nvSpPr>
          <p:spPr bwMode="auto">
            <a:xfrm>
              <a:off x="9778234" y="2274765"/>
              <a:ext cx="850270" cy="1974259"/>
            </a:xfrm>
            <a:custGeom>
              <a:avLst/>
              <a:gdLst>
                <a:gd name="T0" fmla="*/ 484 w 569"/>
                <a:gd name="T1" fmla="*/ 1080 h 1321"/>
                <a:gd name="T2" fmla="*/ 484 w 569"/>
                <a:gd name="T3" fmla="*/ 0 h 1321"/>
                <a:gd name="T4" fmla="*/ 91 w 569"/>
                <a:gd name="T5" fmla="*/ 0 h 1321"/>
                <a:gd name="T6" fmla="*/ 91 w 569"/>
                <a:gd name="T7" fmla="*/ 1080 h 1321"/>
                <a:gd name="T8" fmla="*/ 0 w 569"/>
                <a:gd name="T9" fmla="*/ 1080 h 1321"/>
                <a:gd name="T10" fmla="*/ 284 w 569"/>
                <a:gd name="T11" fmla="*/ 1321 h 1321"/>
                <a:gd name="T12" fmla="*/ 569 w 569"/>
                <a:gd name="T13" fmla="*/ 1080 h 1321"/>
                <a:gd name="T14" fmla="*/ 484 w 569"/>
                <a:gd name="T15" fmla="*/ 1080 h 1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9" h="1321">
                  <a:moveTo>
                    <a:pt x="484" y="1080"/>
                  </a:moveTo>
                  <a:lnTo>
                    <a:pt x="484" y="0"/>
                  </a:lnTo>
                  <a:lnTo>
                    <a:pt x="91" y="0"/>
                  </a:lnTo>
                  <a:lnTo>
                    <a:pt x="91" y="1080"/>
                  </a:lnTo>
                  <a:lnTo>
                    <a:pt x="0" y="1080"/>
                  </a:lnTo>
                  <a:lnTo>
                    <a:pt x="284" y="1321"/>
                  </a:lnTo>
                  <a:lnTo>
                    <a:pt x="569" y="1080"/>
                  </a:lnTo>
                  <a:lnTo>
                    <a:pt x="484" y="1080"/>
                  </a:lnTo>
                  <a:close/>
                </a:path>
              </a:pathLst>
            </a:custGeom>
            <a:solidFill>
              <a:schemeClr val="accent2"/>
            </a:solidFill>
            <a:ln>
              <a:noFill/>
            </a:ln>
          </p:spPr>
          <p:txBody>
            <a:bodyPr/>
            <a:lstStyle/>
            <a:p>
              <a:endParaRPr lang="zh-CN" altLang="en-US" sz="1900">
                <a:solidFill>
                  <a:schemeClr val="bg1"/>
                </a:solidFill>
              </a:endParaRPr>
            </a:p>
          </p:txBody>
        </p:sp>
        <p:sp>
          <p:nvSpPr>
            <p:cNvPr id="6" name="Freeform 8"/>
            <p:cNvSpPr/>
            <p:nvPr/>
          </p:nvSpPr>
          <p:spPr bwMode="auto">
            <a:xfrm>
              <a:off x="7061552" y="2274765"/>
              <a:ext cx="851765" cy="1037197"/>
            </a:xfrm>
            <a:custGeom>
              <a:avLst/>
              <a:gdLst>
                <a:gd name="T0" fmla="*/ 484 w 570"/>
                <a:gd name="T1" fmla="*/ 453 h 694"/>
                <a:gd name="T2" fmla="*/ 484 w 570"/>
                <a:gd name="T3" fmla="*/ 0 h 694"/>
                <a:gd name="T4" fmla="*/ 91 w 570"/>
                <a:gd name="T5" fmla="*/ 0 h 694"/>
                <a:gd name="T6" fmla="*/ 91 w 570"/>
                <a:gd name="T7" fmla="*/ 453 h 694"/>
                <a:gd name="T8" fmla="*/ 0 w 570"/>
                <a:gd name="T9" fmla="*/ 453 h 694"/>
                <a:gd name="T10" fmla="*/ 285 w 570"/>
                <a:gd name="T11" fmla="*/ 694 h 694"/>
                <a:gd name="T12" fmla="*/ 570 w 570"/>
                <a:gd name="T13" fmla="*/ 453 h 694"/>
                <a:gd name="T14" fmla="*/ 484 w 570"/>
                <a:gd name="T15" fmla="*/ 453 h 6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0" h="694">
                  <a:moveTo>
                    <a:pt x="484" y="453"/>
                  </a:moveTo>
                  <a:lnTo>
                    <a:pt x="484" y="0"/>
                  </a:lnTo>
                  <a:lnTo>
                    <a:pt x="91" y="0"/>
                  </a:lnTo>
                  <a:lnTo>
                    <a:pt x="91" y="453"/>
                  </a:lnTo>
                  <a:lnTo>
                    <a:pt x="0" y="453"/>
                  </a:lnTo>
                  <a:lnTo>
                    <a:pt x="285" y="694"/>
                  </a:lnTo>
                  <a:lnTo>
                    <a:pt x="570" y="453"/>
                  </a:lnTo>
                  <a:lnTo>
                    <a:pt x="484" y="453"/>
                  </a:lnTo>
                  <a:close/>
                </a:path>
              </a:pathLst>
            </a:custGeom>
            <a:solidFill>
              <a:schemeClr val="accent6"/>
            </a:solidFill>
            <a:ln>
              <a:noFill/>
            </a:ln>
          </p:spPr>
          <p:txBody>
            <a:bodyPr/>
            <a:lstStyle/>
            <a:p>
              <a:endParaRPr lang="zh-CN" altLang="en-US" sz="1900">
                <a:solidFill>
                  <a:schemeClr val="bg1"/>
                </a:solidFill>
              </a:endParaRPr>
            </a:p>
          </p:txBody>
        </p:sp>
        <p:sp>
          <p:nvSpPr>
            <p:cNvPr id="7" name="Freeform 9"/>
            <p:cNvSpPr/>
            <p:nvPr/>
          </p:nvSpPr>
          <p:spPr bwMode="auto">
            <a:xfrm>
              <a:off x="7946192" y="2274765"/>
              <a:ext cx="851765" cy="1412321"/>
            </a:xfrm>
            <a:custGeom>
              <a:avLst/>
              <a:gdLst>
                <a:gd name="T0" fmla="*/ 485 w 570"/>
                <a:gd name="T1" fmla="*/ 704 h 945"/>
                <a:gd name="T2" fmla="*/ 485 w 570"/>
                <a:gd name="T3" fmla="*/ 0 h 945"/>
                <a:gd name="T4" fmla="*/ 92 w 570"/>
                <a:gd name="T5" fmla="*/ 0 h 945"/>
                <a:gd name="T6" fmla="*/ 92 w 570"/>
                <a:gd name="T7" fmla="*/ 704 h 945"/>
                <a:gd name="T8" fmla="*/ 0 w 570"/>
                <a:gd name="T9" fmla="*/ 704 h 945"/>
                <a:gd name="T10" fmla="*/ 285 w 570"/>
                <a:gd name="T11" fmla="*/ 945 h 945"/>
                <a:gd name="T12" fmla="*/ 570 w 570"/>
                <a:gd name="T13" fmla="*/ 704 h 945"/>
                <a:gd name="T14" fmla="*/ 485 w 570"/>
                <a:gd name="T15" fmla="*/ 704 h 9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0" h="945">
                  <a:moveTo>
                    <a:pt x="485" y="704"/>
                  </a:moveTo>
                  <a:lnTo>
                    <a:pt x="485" y="0"/>
                  </a:lnTo>
                  <a:lnTo>
                    <a:pt x="92" y="0"/>
                  </a:lnTo>
                  <a:lnTo>
                    <a:pt x="92" y="704"/>
                  </a:lnTo>
                  <a:lnTo>
                    <a:pt x="0" y="704"/>
                  </a:lnTo>
                  <a:lnTo>
                    <a:pt x="285" y="945"/>
                  </a:lnTo>
                  <a:lnTo>
                    <a:pt x="570" y="704"/>
                  </a:lnTo>
                  <a:lnTo>
                    <a:pt x="485" y="704"/>
                  </a:lnTo>
                  <a:close/>
                </a:path>
              </a:pathLst>
            </a:custGeom>
            <a:solidFill>
              <a:schemeClr val="tx2"/>
            </a:solidFill>
            <a:ln>
              <a:noFill/>
            </a:ln>
          </p:spPr>
          <p:txBody>
            <a:bodyPr/>
            <a:lstStyle/>
            <a:p>
              <a:endParaRPr lang="zh-CN" altLang="en-US" sz="1900">
                <a:solidFill>
                  <a:schemeClr val="bg1"/>
                </a:solidFill>
              </a:endParaRPr>
            </a:p>
          </p:txBody>
        </p:sp>
        <p:sp>
          <p:nvSpPr>
            <p:cNvPr id="8" name="Freeform 10"/>
            <p:cNvSpPr/>
            <p:nvPr/>
          </p:nvSpPr>
          <p:spPr bwMode="auto">
            <a:xfrm>
              <a:off x="8832326" y="2274765"/>
              <a:ext cx="850270" cy="2443539"/>
            </a:xfrm>
            <a:custGeom>
              <a:avLst/>
              <a:gdLst>
                <a:gd name="T0" fmla="*/ 484 w 569"/>
                <a:gd name="T1" fmla="*/ 1393 h 1635"/>
                <a:gd name="T2" fmla="*/ 484 w 569"/>
                <a:gd name="T3" fmla="*/ 0 h 1635"/>
                <a:gd name="T4" fmla="*/ 91 w 569"/>
                <a:gd name="T5" fmla="*/ 0 h 1635"/>
                <a:gd name="T6" fmla="*/ 91 w 569"/>
                <a:gd name="T7" fmla="*/ 1393 h 1635"/>
                <a:gd name="T8" fmla="*/ 0 w 569"/>
                <a:gd name="T9" fmla="*/ 1393 h 1635"/>
                <a:gd name="T10" fmla="*/ 285 w 569"/>
                <a:gd name="T11" fmla="*/ 1635 h 1635"/>
                <a:gd name="T12" fmla="*/ 569 w 569"/>
                <a:gd name="T13" fmla="*/ 1393 h 1635"/>
                <a:gd name="T14" fmla="*/ 484 w 569"/>
                <a:gd name="T15" fmla="*/ 1393 h 16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9" h="1635">
                  <a:moveTo>
                    <a:pt x="484" y="1393"/>
                  </a:moveTo>
                  <a:lnTo>
                    <a:pt x="484" y="0"/>
                  </a:lnTo>
                  <a:lnTo>
                    <a:pt x="91" y="0"/>
                  </a:lnTo>
                  <a:lnTo>
                    <a:pt x="91" y="1393"/>
                  </a:lnTo>
                  <a:lnTo>
                    <a:pt x="0" y="1393"/>
                  </a:lnTo>
                  <a:lnTo>
                    <a:pt x="285" y="1635"/>
                  </a:lnTo>
                  <a:lnTo>
                    <a:pt x="569" y="1393"/>
                  </a:lnTo>
                  <a:lnTo>
                    <a:pt x="484" y="1393"/>
                  </a:lnTo>
                  <a:close/>
                </a:path>
              </a:pathLst>
            </a:custGeom>
            <a:solidFill>
              <a:schemeClr val="accent1"/>
            </a:solidFill>
            <a:ln>
              <a:noFill/>
            </a:ln>
          </p:spPr>
          <p:txBody>
            <a:bodyPr/>
            <a:lstStyle/>
            <a:p>
              <a:endParaRPr lang="zh-CN" altLang="en-US" sz="1900">
                <a:solidFill>
                  <a:schemeClr val="bg1"/>
                </a:solidFill>
              </a:endParaRPr>
            </a:p>
          </p:txBody>
        </p:sp>
        <p:sp>
          <p:nvSpPr>
            <p:cNvPr id="9" name="Freeform 11"/>
            <p:cNvSpPr/>
            <p:nvPr/>
          </p:nvSpPr>
          <p:spPr bwMode="auto">
            <a:xfrm>
              <a:off x="4382229" y="2274765"/>
              <a:ext cx="851765" cy="1974259"/>
            </a:xfrm>
            <a:custGeom>
              <a:avLst/>
              <a:gdLst>
                <a:gd name="T0" fmla="*/ 484 w 570"/>
                <a:gd name="T1" fmla="*/ 1080 h 1321"/>
                <a:gd name="T2" fmla="*/ 484 w 570"/>
                <a:gd name="T3" fmla="*/ 0 h 1321"/>
                <a:gd name="T4" fmla="*/ 91 w 570"/>
                <a:gd name="T5" fmla="*/ 0 h 1321"/>
                <a:gd name="T6" fmla="*/ 91 w 570"/>
                <a:gd name="T7" fmla="*/ 1080 h 1321"/>
                <a:gd name="T8" fmla="*/ 0 w 570"/>
                <a:gd name="T9" fmla="*/ 1080 h 1321"/>
                <a:gd name="T10" fmla="*/ 285 w 570"/>
                <a:gd name="T11" fmla="*/ 1321 h 1321"/>
                <a:gd name="T12" fmla="*/ 570 w 570"/>
                <a:gd name="T13" fmla="*/ 1080 h 1321"/>
                <a:gd name="T14" fmla="*/ 484 w 570"/>
                <a:gd name="T15" fmla="*/ 1080 h 1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0" h="1321">
                  <a:moveTo>
                    <a:pt x="484" y="1080"/>
                  </a:moveTo>
                  <a:lnTo>
                    <a:pt x="484" y="0"/>
                  </a:lnTo>
                  <a:lnTo>
                    <a:pt x="91" y="0"/>
                  </a:lnTo>
                  <a:lnTo>
                    <a:pt x="91" y="1080"/>
                  </a:lnTo>
                  <a:lnTo>
                    <a:pt x="0" y="1080"/>
                  </a:lnTo>
                  <a:lnTo>
                    <a:pt x="285" y="1321"/>
                  </a:lnTo>
                  <a:lnTo>
                    <a:pt x="570" y="1080"/>
                  </a:lnTo>
                  <a:lnTo>
                    <a:pt x="484" y="1080"/>
                  </a:lnTo>
                  <a:close/>
                </a:path>
              </a:pathLst>
            </a:custGeom>
            <a:solidFill>
              <a:schemeClr val="tx2"/>
            </a:solidFill>
            <a:ln>
              <a:noFill/>
            </a:ln>
          </p:spPr>
          <p:txBody>
            <a:bodyPr/>
            <a:lstStyle/>
            <a:p>
              <a:endParaRPr lang="zh-CN" altLang="en-US" sz="1900">
                <a:solidFill>
                  <a:schemeClr val="bg1"/>
                </a:solidFill>
              </a:endParaRPr>
            </a:p>
          </p:txBody>
        </p:sp>
        <p:sp>
          <p:nvSpPr>
            <p:cNvPr id="10" name="Freeform 12"/>
            <p:cNvSpPr/>
            <p:nvPr/>
          </p:nvSpPr>
          <p:spPr bwMode="auto">
            <a:xfrm>
              <a:off x="1667041" y="2274765"/>
              <a:ext cx="851765" cy="1037197"/>
            </a:xfrm>
            <a:custGeom>
              <a:avLst/>
              <a:gdLst>
                <a:gd name="T0" fmla="*/ 484 w 570"/>
                <a:gd name="T1" fmla="*/ 453 h 694"/>
                <a:gd name="T2" fmla="*/ 484 w 570"/>
                <a:gd name="T3" fmla="*/ 0 h 694"/>
                <a:gd name="T4" fmla="*/ 91 w 570"/>
                <a:gd name="T5" fmla="*/ 0 h 694"/>
                <a:gd name="T6" fmla="*/ 91 w 570"/>
                <a:gd name="T7" fmla="*/ 453 h 694"/>
                <a:gd name="T8" fmla="*/ 0 w 570"/>
                <a:gd name="T9" fmla="*/ 453 h 694"/>
                <a:gd name="T10" fmla="*/ 285 w 570"/>
                <a:gd name="T11" fmla="*/ 694 h 694"/>
                <a:gd name="T12" fmla="*/ 570 w 570"/>
                <a:gd name="T13" fmla="*/ 453 h 694"/>
                <a:gd name="T14" fmla="*/ 484 w 570"/>
                <a:gd name="T15" fmla="*/ 453 h 6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0" h="694">
                  <a:moveTo>
                    <a:pt x="484" y="453"/>
                  </a:moveTo>
                  <a:lnTo>
                    <a:pt x="484" y="0"/>
                  </a:lnTo>
                  <a:lnTo>
                    <a:pt x="91" y="0"/>
                  </a:lnTo>
                  <a:lnTo>
                    <a:pt x="91" y="453"/>
                  </a:lnTo>
                  <a:lnTo>
                    <a:pt x="0" y="453"/>
                  </a:lnTo>
                  <a:lnTo>
                    <a:pt x="285" y="694"/>
                  </a:lnTo>
                  <a:lnTo>
                    <a:pt x="570" y="453"/>
                  </a:lnTo>
                  <a:lnTo>
                    <a:pt x="484" y="453"/>
                  </a:lnTo>
                  <a:close/>
                </a:path>
              </a:pathLst>
            </a:custGeom>
            <a:solidFill>
              <a:schemeClr val="accent3"/>
            </a:solidFill>
            <a:ln>
              <a:noFill/>
            </a:ln>
          </p:spPr>
          <p:txBody>
            <a:bodyPr/>
            <a:lstStyle/>
            <a:p>
              <a:endParaRPr lang="zh-CN" altLang="en-US" sz="1900">
                <a:solidFill>
                  <a:schemeClr val="bg1"/>
                </a:solidFill>
              </a:endParaRPr>
            </a:p>
          </p:txBody>
        </p:sp>
        <p:sp>
          <p:nvSpPr>
            <p:cNvPr id="11" name="Freeform 13"/>
            <p:cNvSpPr/>
            <p:nvPr/>
          </p:nvSpPr>
          <p:spPr bwMode="auto">
            <a:xfrm>
              <a:off x="2551682" y="2274765"/>
              <a:ext cx="851765" cy="1412321"/>
            </a:xfrm>
            <a:custGeom>
              <a:avLst/>
              <a:gdLst>
                <a:gd name="T0" fmla="*/ 484 w 570"/>
                <a:gd name="T1" fmla="*/ 704 h 945"/>
                <a:gd name="T2" fmla="*/ 484 w 570"/>
                <a:gd name="T3" fmla="*/ 0 h 945"/>
                <a:gd name="T4" fmla="*/ 91 w 570"/>
                <a:gd name="T5" fmla="*/ 0 h 945"/>
                <a:gd name="T6" fmla="*/ 91 w 570"/>
                <a:gd name="T7" fmla="*/ 704 h 945"/>
                <a:gd name="T8" fmla="*/ 0 w 570"/>
                <a:gd name="T9" fmla="*/ 704 h 945"/>
                <a:gd name="T10" fmla="*/ 285 w 570"/>
                <a:gd name="T11" fmla="*/ 945 h 945"/>
                <a:gd name="T12" fmla="*/ 570 w 570"/>
                <a:gd name="T13" fmla="*/ 704 h 945"/>
                <a:gd name="T14" fmla="*/ 484 w 570"/>
                <a:gd name="T15" fmla="*/ 704 h 9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0" h="945">
                  <a:moveTo>
                    <a:pt x="484" y="704"/>
                  </a:moveTo>
                  <a:lnTo>
                    <a:pt x="484" y="0"/>
                  </a:lnTo>
                  <a:lnTo>
                    <a:pt x="91" y="0"/>
                  </a:lnTo>
                  <a:lnTo>
                    <a:pt x="91" y="704"/>
                  </a:lnTo>
                  <a:lnTo>
                    <a:pt x="0" y="704"/>
                  </a:lnTo>
                  <a:lnTo>
                    <a:pt x="285" y="945"/>
                  </a:lnTo>
                  <a:lnTo>
                    <a:pt x="570" y="704"/>
                  </a:lnTo>
                  <a:lnTo>
                    <a:pt x="484" y="704"/>
                  </a:lnTo>
                  <a:close/>
                </a:path>
              </a:pathLst>
            </a:custGeom>
            <a:solidFill>
              <a:schemeClr val="accent1"/>
            </a:solidFill>
            <a:ln>
              <a:noFill/>
            </a:ln>
          </p:spPr>
          <p:txBody>
            <a:bodyPr/>
            <a:lstStyle/>
            <a:p>
              <a:endParaRPr lang="zh-CN" altLang="en-US" sz="1900">
                <a:solidFill>
                  <a:schemeClr val="bg1"/>
                </a:solidFill>
              </a:endParaRPr>
            </a:p>
          </p:txBody>
        </p:sp>
        <p:sp>
          <p:nvSpPr>
            <p:cNvPr id="12" name="Freeform 14"/>
            <p:cNvSpPr/>
            <p:nvPr/>
          </p:nvSpPr>
          <p:spPr bwMode="auto">
            <a:xfrm>
              <a:off x="3437816" y="2274765"/>
              <a:ext cx="850270" cy="2443539"/>
            </a:xfrm>
            <a:custGeom>
              <a:avLst/>
              <a:gdLst>
                <a:gd name="T0" fmla="*/ 484 w 569"/>
                <a:gd name="T1" fmla="*/ 1393 h 1635"/>
                <a:gd name="T2" fmla="*/ 484 w 569"/>
                <a:gd name="T3" fmla="*/ 0 h 1635"/>
                <a:gd name="T4" fmla="*/ 91 w 569"/>
                <a:gd name="T5" fmla="*/ 0 h 1635"/>
                <a:gd name="T6" fmla="*/ 91 w 569"/>
                <a:gd name="T7" fmla="*/ 1393 h 1635"/>
                <a:gd name="T8" fmla="*/ 0 w 569"/>
                <a:gd name="T9" fmla="*/ 1393 h 1635"/>
                <a:gd name="T10" fmla="*/ 284 w 569"/>
                <a:gd name="T11" fmla="*/ 1635 h 1635"/>
                <a:gd name="T12" fmla="*/ 569 w 569"/>
                <a:gd name="T13" fmla="*/ 1393 h 1635"/>
                <a:gd name="T14" fmla="*/ 484 w 569"/>
                <a:gd name="T15" fmla="*/ 1393 h 16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9" h="1635">
                  <a:moveTo>
                    <a:pt x="484" y="1393"/>
                  </a:moveTo>
                  <a:lnTo>
                    <a:pt x="484" y="0"/>
                  </a:lnTo>
                  <a:lnTo>
                    <a:pt x="91" y="0"/>
                  </a:lnTo>
                  <a:lnTo>
                    <a:pt x="91" y="1393"/>
                  </a:lnTo>
                  <a:lnTo>
                    <a:pt x="0" y="1393"/>
                  </a:lnTo>
                  <a:lnTo>
                    <a:pt x="284" y="1635"/>
                  </a:lnTo>
                  <a:lnTo>
                    <a:pt x="569" y="1393"/>
                  </a:lnTo>
                  <a:lnTo>
                    <a:pt x="484" y="1393"/>
                  </a:lnTo>
                  <a:close/>
                </a:path>
              </a:pathLst>
            </a:custGeom>
            <a:solidFill>
              <a:schemeClr val="accent2"/>
            </a:solidFill>
            <a:ln>
              <a:noFill/>
            </a:ln>
          </p:spPr>
          <p:txBody>
            <a:bodyPr/>
            <a:lstStyle/>
            <a:p>
              <a:endParaRPr lang="zh-CN" altLang="en-US" sz="1900">
                <a:solidFill>
                  <a:schemeClr val="accent1"/>
                </a:solidFill>
              </a:endParaRPr>
            </a:p>
          </p:txBody>
        </p:sp>
        <p:sp>
          <p:nvSpPr>
            <p:cNvPr id="23" name="TextBox 682"/>
            <p:cNvSpPr txBox="1"/>
            <p:nvPr/>
          </p:nvSpPr>
          <p:spPr>
            <a:xfrm>
              <a:off x="1760522" y="2552318"/>
              <a:ext cx="670376" cy="384721"/>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sz="1900" dirty="0"/>
                <a:t>36%</a:t>
              </a:r>
              <a:endParaRPr lang="zh-CN" altLang="en-US" sz="1900" dirty="0"/>
            </a:p>
          </p:txBody>
        </p:sp>
        <p:sp>
          <p:nvSpPr>
            <p:cNvPr id="24" name="TextBox 682"/>
            <p:cNvSpPr txBox="1"/>
            <p:nvPr/>
          </p:nvSpPr>
          <p:spPr>
            <a:xfrm>
              <a:off x="2621155" y="2882099"/>
              <a:ext cx="670376" cy="384721"/>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sz="1900" dirty="0"/>
                <a:t>45%</a:t>
              </a:r>
              <a:endParaRPr lang="zh-CN" altLang="en-US" sz="1900" dirty="0"/>
            </a:p>
          </p:txBody>
        </p:sp>
        <p:sp>
          <p:nvSpPr>
            <p:cNvPr id="25" name="TextBox 682"/>
            <p:cNvSpPr txBox="1"/>
            <p:nvPr/>
          </p:nvSpPr>
          <p:spPr>
            <a:xfrm>
              <a:off x="3493264" y="3884840"/>
              <a:ext cx="670376" cy="384721"/>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sz="1900" dirty="0"/>
                <a:t>64%</a:t>
              </a:r>
              <a:endParaRPr lang="zh-CN" altLang="en-US" sz="1900" dirty="0"/>
            </a:p>
          </p:txBody>
        </p:sp>
        <p:sp>
          <p:nvSpPr>
            <p:cNvPr id="26" name="TextBox 682"/>
            <p:cNvSpPr txBox="1"/>
            <p:nvPr/>
          </p:nvSpPr>
          <p:spPr>
            <a:xfrm>
              <a:off x="4434223" y="3448459"/>
              <a:ext cx="670376" cy="384721"/>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sz="1900" dirty="0"/>
                <a:t>51%</a:t>
              </a:r>
              <a:endParaRPr lang="zh-CN" altLang="en-US" sz="1900" dirty="0"/>
            </a:p>
          </p:txBody>
        </p:sp>
        <p:sp>
          <p:nvSpPr>
            <p:cNvPr id="27" name="TextBox 682"/>
            <p:cNvSpPr txBox="1"/>
            <p:nvPr/>
          </p:nvSpPr>
          <p:spPr>
            <a:xfrm>
              <a:off x="5352233" y="2900681"/>
              <a:ext cx="670376" cy="384721"/>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sz="1900" dirty="0"/>
                <a:t>47%</a:t>
              </a:r>
              <a:endParaRPr lang="zh-CN" altLang="en-US" sz="1900" dirty="0"/>
            </a:p>
          </p:txBody>
        </p:sp>
        <p:sp>
          <p:nvSpPr>
            <p:cNvPr id="28" name="TextBox 682"/>
            <p:cNvSpPr txBox="1"/>
            <p:nvPr/>
          </p:nvSpPr>
          <p:spPr>
            <a:xfrm>
              <a:off x="6247291" y="3488449"/>
              <a:ext cx="670376" cy="384721"/>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sz="1900" dirty="0"/>
                <a:t>52%</a:t>
              </a:r>
              <a:endParaRPr lang="zh-CN" altLang="en-US" sz="1900" dirty="0"/>
            </a:p>
          </p:txBody>
        </p:sp>
        <p:sp>
          <p:nvSpPr>
            <p:cNvPr id="29" name="TextBox 682"/>
            <p:cNvSpPr txBox="1"/>
            <p:nvPr/>
          </p:nvSpPr>
          <p:spPr>
            <a:xfrm>
              <a:off x="7130875" y="2552318"/>
              <a:ext cx="670376" cy="384721"/>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sz="1900" dirty="0"/>
                <a:t>38%</a:t>
              </a:r>
              <a:endParaRPr lang="zh-CN" altLang="en-US" sz="1900" dirty="0"/>
            </a:p>
          </p:txBody>
        </p:sp>
        <p:sp>
          <p:nvSpPr>
            <p:cNvPr id="30" name="TextBox 682"/>
            <p:cNvSpPr txBox="1"/>
            <p:nvPr/>
          </p:nvSpPr>
          <p:spPr>
            <a:xfrm>
              <a:off x="8014460" y="2903774"/>
              <a:ext cx="670376" cy="384721"/>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sz="1900" dirty="0"/>
                <a:t>46%</a:t>
              </a:r>
              <a:endParaRPr lang="zh-CN" altLang="en-US" sz="1900" dirty="0"/>
            </a:p>
          </p:txBody>
        </p:sp>
        <p:sp>
          <p:nvSpPr>
            <p:cNvPr id="31" name="TextBox 682"/>
            <p:cNvSpPr txBox="1"/>
            <p:nvPr/>
          </p:nvSpPr>
          <p:spPr>
            <a:xfrm>
              <a:off x="8898042" y="3919676"/>
              <a:ext cx="670376" cy="384721"/>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sz="1900" dirty="0"/>
                <a:t>68%</a:t>
              </a:r>
              <a:endParaRPr lang="zh-CN" altLang="en-US" sz="1900" dirty="0"/>
            </a:p>
          </p:txBody>
        </p:sp>
        <p:sp>
          <p:nvSpPr>
            <p:cNvPr id="32" name="TextBox 682"/>
            <p:cNvSpPr txBox="1"/>
            <p:nvPr/>
          </p:nvSpPr>
          <p:spPr>
            <a:xfrm>
              <a:off x="9839002" y="3443698"/>
              <a:ext cx="670376" cy="384721"/>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sz="1900" dirty="0"/>
                <a:t>55%</a:t>
              </a:r>
              <a:endParaRPr lang="zh-CN" altLang="en-US" sz="1900" dirty="0"/>
            </a:p>
          </p:txBody>
        </p:sp>
      </p:grpSp>
      <p:sp>
        <p:nvSpPr>
          <p:cNvPr id="33" name="TextBox 32"/>
          <p:cNvSpPr txBox="1"/>
          <p:nvPr/>
        </p:nvSpPr>
        <p:spPr bwMode="auto">
          <a:xfrm>
            <a:off x="3234692" y="4854294"/>
            <a:ext cx="1313179" cy="384721"/>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900" dirty="0">
                <a:solidFill>
                  <a:schemeClr val="tx1">
                    <a:lumMod val="50000"/>
                    <a:lumOff val="50000"/>
                  </a:schemeClr>
                </a:solidFill>
              </a:rPr>
              <a:t>添加标题</a:t>
            </a:r>
            <a:endParaRPr lang="zh-CN" altLang="en-US" sz="1900" dirty="0">
              <a:solidFill>
                <a:schemeClr val="tx1">
                  <a:lumMod val="50000"/>
                  <a:lumOff val="50000"/>
                </a:schemeClr>
              </a:solidFill>
            </a:endParaRPr>
          </a:p>
        </p:txBody>
      </p:sp>
      <p:sp>
        <p:nvSpPr>
          <p:cNvPr id="34" name="TextBox 33"/>
          <p:cNvSpPr txBox="1"/>
          <p:nvPr/>
        </p:nvSpPr>
        <p:spPr bwMode="auto">
          <a:xfrm>
            <a:off x="6866293" y="3388553"/>
            <a:ext cx="1313179" cy="384721"/>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900" dirty="0">
                <a:solidFill>
                  <a:schemeClr val="tx1">
                    <a:lumMod val="50000"/>
                    <a:lumOff val="50000"/>
                  </a:schemeClr>
                </a:solidFill>
              </a:rPr>
              <a:t>添加标题</a:t>
            </a:r>
            <a:endParaRPr lang="zh-CN" altLang="en-US" sz="1900" dirty="0">
              <a:solidFill>
                <a:schemeClr val="tx1">
                  <a:lumMod val="50000"/>
                  <a:lumOff val="50000"/>
                </a:schemeClr>
              </a:solidFill>
            </a:endParaRPr>
          </a:p>
        </p:txBody>
      </p:sp>
      <p:sp>
        <p:nvSpPr>
          <p:cNvPr id="35" name="TextBox 34"/>
          <p:cNvSpPr txBox="1"/>
          <p:nvPr/>
        </p:nvSpPr>
        <p:spPr bwMode="auto">
          <a:xfrm>
            <a:off x="8639138" y="4854294"/>
            <a:ext cx="1313179" cy="384721"/>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900" dirty="0">
                <a:solidFill>
                  <a:schemeClr val="tx1">
                    <a:lumMod val="50000"/>
                    <a:lumOff val="50000"/>
                  </a:schemeClr>
                </a:solidFill>
              </a:rPr>
              <a:t>添加标题</a:t>
            </a:r>
            <a:endParaRPr lang="zh-CN" altLang="en-US" sz="1900" dirty="0">
              <a:solidFill>
                <a:schemeClr val="tx1">
                  <a:lumMod val="50000"/>
                  <a:lumOff val="50000"/>
                </a:schemeClr>
              </a:solidFill>
            </a:endParaRPr>
          </a:p>
        </p:txBody>
      </p:sp>
      <p:sp>
        <p:nvSpPr>
          <p:cNvPr id="36" name="TextBox 35"/>
          <p:cNvSpPr txBox="1"/>
          <p:nvPr/>
        </p:nvSpPr>
        <p:spPr bwMode="auto">
          <a:xfrm>
            <a:off x="1459294" y="3388553"/>
            <a:ext cx="1313179" cy="384721"/>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900" dirty="0">
                <a:solidFill>
                  <a:schemeClr val="tx1">
                    <a:lumMod val="50000"/>
                    <a:lumOff val="50000"/>
                  </a:schemeClr>
                </a:solidFill>
              </a:rPr>
              <a:t>添加标题</a:t>
            </a:r>
            <a:endParaRPr lang="zh-CN" altLang="en-US" sz="1900" dirty="0">
              <a:solidFill>
                <a:schemeClr val="tx1">
                  <a:lumMod val="50000"/>
                  <a:lumOff val="50000"/>
                </a:schemeClr>
              </a:solidFill>
            </a:endParaRPr>
          </a:p>
        </p:txBody>
      </p:sp>
      <p:sp>
        <p:nvSpPr>
          <p:cNvPr id="2" name="标题 1"/>
          <p:cNvSpPr>
            <a:spLocks noGrp="1"/>
          </p:cNvSpPr>
          <p:nvPr>
            <p:ph type="title"/>
          </p:nvPr>
        </p:nvSpPr>
        <p:spPr/>
        <p:txBody>
          <a:bodyPr>
            <a:normAutofit fontScale="90000"/>
          </a:bodyPr>
          <a:lstStyle/>
          <a:p>
            <a:r>
              <a:rPr lang="zh-CN" altLang="en-US" dirty="0"/>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33"/>
                                        </p:tgtEl>
                                        <p:attrNameLst>
                                          <p:attrName>style.visibility</p:attrName>
                                        </p:attrNameLst>
                                      </p:cBhvr>
                                      <p:to>
                                        <p:strVal val="visible"/>
                                      </p:to>
                                    </p:set>
                                    <p:animEffect transition="in" filter="fade">
                                      <p:cBhvr>
                                        <p:cTn id="10" dur="1000"/>
                                        <p:tgtEl>
                                          <p:spTgt spid="33"/>
                                        </p:tgtEl>
                                      </p:cBhvr>
                                    </p:animEffect>
                                    <p:anim calcmode="lin" valueType="num">
                                      <p:cBhvr>
                                        <p:cTn id="11" dur="1000" fill="hold"/>
                                        <p:tgtEl>
                                          <p:spTgt spid="33"/>
                                        </p:tgtEl>
                                        <p:attrNameLst>
                                          <p:attrName>ppt_x</p:attrName>
                                        </p:attrNameLst>
                                      </p:cBhvr>
                                      <p:tavLst>
                                        <p:tav tm="0">
                                          <p:val>
                                            <p:strVal val="#ppt_x"/>
                                          </p:val>
                                        </p:tav>
                                        <p:tav tm="100000">
                                          <p:val>
                                            <p:strVal val="#ppt_x"/>
                                          </p:val>
                                        </p:tav>
                                      </p:tavLst>
                                    </p:anim>
                                    <p:anim calcmode="lin" valueType="num">
                                      <p:cBhvr>
                                        <p:cTn id="12" dur="1000" fill="hold"/>
                                        <p:tgtEl>
                                          <p:spTgt spid="33"/>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400"/>
                                  </p:stCondLst>
                                  <p:childTnLst>
                                    <p:set>
                                      <p:cBhvr>
                                        <p:cTn id="14" dur="1" fill="hold">
                                          <p:stCondLst>
                                            <p:cond delay="0"/>
                                          </p:stCondLst>
                                        </p:cTn>
                                        <p:tgtEl>
                                          <p:spTgt spid="34"/>
                                        </p:tgtEl>
                                        <p:attrNameLst>
                                          <p:attrName>style.visibility</p:attrName>
                                        </p:attrNameLst>
                                      </p:cBhvr>
                                      <p:to>
                                        <p:strVal val="visible"/>
                                      </p:to>
                                    </p:set>
                                    <p:animEffect transition="in" filter="fade">
                                      <p:cBhvr>
                                        <p:cTn id="15" dur="1000"/>
                                        <p:tgtEl>
                                          <p:spTgt spid="34"/>
                                        </p:tgtEl>
                                      </p:cBhvr>
                                    </p:animEffect>
                                    <p:anim calcmode="lin" valueType="num">
                                      <p:cBhvr>
                                        <p:cTn id="16" dur="1000" fill="hold"/>
                                        <p:tgtEl>
                                          <p:spTgt spid="34"/>
                                        </p:tgtEl>
                                        <p:attrNameLst>
                                          <p:attrName>ppt_x</p:attrName>
                                        </p:attrNameLst>
                                      </p:cBhvr>
                                      <p:tavLst>
                                        <p:tav tm="0">
                                          <p:val>
                                            <p:strVal val="#ppt_x"/>
                                          </p:val>
                                        </p:tav>
                                        <p:tav tm="100000">
                                          <p:val>
                                            <p:strVal val="#ppt_x"/>
                                          </p:val>
                                        </p:tav>
                                      </p:tavLst>
                                    </p:anim>
                                    <p:anim calcmode="lin" valueType="num">
                                      <p:cBhvr>
                                        <p:cTn id="17" dur="1000" fill="hold"/>
                                        <p:tgtEl>
                                          <p:spTgt spid="34"/>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600"/>
                                  </p:stCondLst>
                                  <p:childTnLst>
                                    <p:set>
                                      <p:cBhvr>
                                        <p:cTn id="19" dur="1" fill="hold">
                                          <p:stCondLst>
                                            <p:cond delay="0"/>
                                          </p:stCondLst>
                                        </p:cTn>
                                        <p:tgtEl>
                                          <p:spTgt spid="35"/>
                                        </p:tgtEl>
                                        <p:attrNameLst>
                                          <p:attrName>style.visibility</p:attrName>
                                        </p:attrNameLst>
                                      </p:cBhvr>
                                      <p:to>
                                        <p:strVal val="visible"/>
                                      </p:to>
                                    </p:set>
                                    <p:animEffect transition="in" filter="fade">
                                      <p:cBhvr>
                                        <p:cTn id="20" dur="1000"/>
                                        <p:tgtEl>
                                          <p:spTgt spid="35"/>
                                        </p:tgtEl>
                                      </p:cBhvr>
                                    </p:animEffect>
                                    <p:anim calcmode="lin" valueType="num">
                                      <p:cBhvr>
                                        <p:cTn id="21" dur="1000" fill="hold"/>
                                        <p:tgtEl>
                                          <p:spTgt spid="35"/>
                                        </p:tgtEl>
                                        <p:attrNameLst>
                                          <p:attrName>ppt_x</p:attrName>
                                        </p:attrNameLst>
                                      </p:cBhvr>
                                      <p:tavLst>
                                        <p:tav tm="0">
                                          <p:val>
                                            <p:strVal val="#ppt_x"/>
                                          </p:val>
                                        </p:tav>
                                        <p:tav tm="100000">
                                          <p:val>
                                            <p:strVal val="#ppt_x"/>
                                          </p:val>
                                        </p:tav>
                                      </p:tavLst>
                                    </p:anim>
                                    <p:anim calcmode="lin" valueType="num">
                                      <p:cBhvr>
                                        <p:cTn id="22" dur="1000" fill="hold"/>
                                        <p:tgtEl>
                                          <p:spTgt spid="35"/>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800"/>
                                  </p:stCondLst>
                                  <p:childTnLst>
                                    <p:set>
                                      <p:cBhvr>
                                        <p:cTn id="24" dur="1" fill="hold">
                                          <p:stCondLst>
                                            <p:cond delay="0"/>
                                          </p:stCondLst>
                                        </p:cTn>
                                        <p:tgtEl>
                                          <p:spTgt spid="36"/>
                                        </p:tgtEl>
                                        <p:attrNameLst>
                                          <p:attrName>style.visibility</p:attrName>
                                        </p:attrNameLst>
                                      </p:cBhvr>
                                      <p:to>
                                        <p:strVal val="visible"/>
                                      </p:to>
                                    </p:set>
                                    <p:animEffect transition="in" filter="fade">
                                      <p:cBhvr>
                                        <p:cTn id="25" dur="1000"/>
                                        <p:tgtEl>
                                          <p:spTgt spid="36"/>
                                        </p:tgtEl>
                                      </p:cBhvr>
                                    </p:animEffect>
                                    <p:anim calcmode="lin" valueType="num">
                                      <p:cBhvr>
                                        <p:cTn id="26" dur="1000" fill="hold"/>
                                        <p:tgtEl>
                                          <p:spTgt spid="36"/>
                                        </p:tgtEl>
                                        <p:attrNameLst>
                                          <p:attrName>ppt_x</p:attrName>
                                        </p:attrNameLst>
                                      </p:cBhvr>
                                      <p:tavLst>
                                        <p:tav tm="0">
                                          <p:val>
                                            <p:strVal val="#ppt_x"/>
                                          </p:val>
                                        </p:tav>
                                        <p:tav tm="100000">
                                          <p:val>
                                            <p:strVal val="#ppt_x"/>
                                          </p:val>
                                        </p:tav>
                                      </p:tavLst>
                                    </p:anim>
                                    <p:anim calcmode="lin" valueType="num">
                                      <p:cBhvr>
                                        <p:cTn id="27" dur="1000" fill="hold"/>
                                        <p:tgtEl>
                                          <p:spTgt spid="36"/>
                                        </p:tgtEl>
                                        <p:attrNameLst>
                                          <p:attrName>ppt_y</p:attrName>
                                        </p:attrNameLst>
                                      </p:cBhvr>
                                      <p:tavLst>
                                        <p:tav tm="0">
                                          <p:val>
                                            <p:strVal val="#ppt_y+.1"/>
                                          </p:val>
                                        </p:tav>
                                        <p:tav tm="100000">
                                          <p:val>
                                            <p:strVal val="#ppt_y"/>
                                          </p:val>
                                        </p:tav>
                                      </p:tavLst>
                                    </p:anim>
                                  </p:childTnLst>
                                </p:cTn>
                              </p:par>
                              <p:par>
                                <p:cTn id="28" presetID="47" presetClass="entr" presetSubtype="0" fill="hold" grpId="0" nodeType="withEffect">
                                  <p:stCondLst>
                                    <p:cond delay="100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1000"/>
                                        <p:tgtEl>
                                          <p:spTgt spid="13"/>
                                        </p:tgtEl>
                                      </p:cBhvr>
                                    </p:animEffect>
                                    <p:anim calcmode="lin" valueType="num">
                                      <p:cBhvr>
                                        <p:cTn id="31" dur="1000" fill="hold"/>
                                        <p:tgtEl>
                                          <p:spTgt spid="13"/>
                                        </p:tgtEl>
                                        <p:attrNameLst>
                                          <p:attrName>ppt_x</p:attrName>
                                        </p:attrNameLst>
                                      </p:cBhvr>
                                      <p:tavLst>
                                        <p:tav tm="0">
                                          <p:val>
                                            <p:strVal val="#ppt_x"/>
                                          </p:val>
                                        </p:tav>
                                        <p:tav tm="100000">
                                          <p:val>
                                            <p:strVal val="#ppt_x"/>
                                          </p:val>
                                        </p:tav>
                                      </p:tavLst>
                                    </p:anim>
                                    <p:anim calcmode="lin" valueType="num">
                                      <p:cBhvr>
                                        <p:cTn id="32" dur="1000" fill="hold"/>
                                        <p:tgtEl>
                                          <p:spTgt spid="13"/>
                                        </p:tgtEl>
                                        <p:attrNameLst>
                                          <p:attrName>ppt_y</p:attrName>
                                        </p:attrNameLst>
                                      </p:cBhvr>
                                      <p:tavLst>
                                        <p:tav tm="0">
                                          <p:val>
                                            <p:strVal val="#ppt_y-.1"/>
                                          </p:val>
                                        </p:tav>
                                        <p:tav tm="100000">
                                          <p:val>
                                            <p:strVal val="#ppt_y"/>
                                          </p:val>
                                        </p:tav>
                                      </p:tavLst>
                                    </p:anim>
                                  </p:childTnLst>
                                </p:cTn>
                              </p:par>
                              <p:par>
                                <p:cTn id="33" presetID="47" presetClass="entr" presetSubtype="0" fill="hold" grpId="0" nodeType="withEffect">
                                  <p:stCondLst>
                                    <p:cond delay="120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1000" fill="hold"/>
                                        <p:tgtEl>
                                          <p:spTgt spid="14"/>
                                        </p:tgtEl>
                                        <p:attrNameLst>
                                          <p:attrName>ppt_y</p:attrName>
                                        </p:attrNameLst>
                                      </p:cBhvr>
                                      <p:tavLst>
                                        <p:tav tm="0">
                                          <p:val>
                                            <p:strVal val="#ppt_y-.1"/>
                                          </p:val>
                                        </p:tav>
                                        <p:tav tm="100000">
                                          <p:val>
                                            <p:strVal val="#ppt_y"/>
                                          </p:val>
                                        </p:tav>
                                      </p:tavLst>
                                    </p:anim>
                                  </p:childTnLst>
                                </p:cTn>
                              </p:par>
                              <p:par>
                                <p:cTn id="38" presetID="47" presetClass="entr" presetSubtype="0" fill="hold" grpId="0" nodeType="withEffect">
                                  <p:stCondLst>
                                    <p:cond delay="140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1000"/>
                                        <p:tgtEl>
                                          <p:spTgt spid="15"/>
                                        </p:tgtEl>
                                      </p:cBhvr>
                                    </p:animEffect>
                                    <p:anim calcmode="lin" valueType="num">
                                      <p:cBhvr>
                                        <p:cTn id="41" dur="1000" fill="hold"/>
                                        <p:tgtEl>
                                          <p:spTgt spid="15"/>
                                        </p:tgtEl>
                                        <p:attrNameLst>
                                          <p:attrName>ppt_x</p:attrName>
                                        </p:attrNameLst>
                                      </p:cBhvr>
                                      <p:tavLst>
                                        <p:tav tm="0">
                                          <p:val>
                                            <p:strVal val="#ppt_x"/>
                                          </p:val>
                                        </p:tav>
                                        <p:tav tm="100000">
                                          <p:val>
                                            <p:strVal val="#ppt_x"/>
                                          </p:val>
                                        </p:tav>
                                      </p:tavLst>
                                    </p:anim>
                                    <p:anim calcmode="lin" valueType="num">
                                      <p:cBhvr>
                                        <p:cTn id="42" dur="1000" fill="hold"/>
                                        <p:tgtEl>
                                          <p:spTgt spid="15"/>
                                        </p:tgtEl>
                                        <p:attrNameLst>
                                          <p:attrName>ppt_y</p:attrName>
                                        </p:attrNameLst>
                                      </p:cBhvr>
                                      <p:tavLst>
                                        <p:tav tm="0">
                                          <p:val>
                                            <p:strVal val="#ppt_y-.1"/>
                                          </p:val>
                                        </p:tav>
                                        <p:tav tm="100000">
                                          <p:val>
                                            <p:strVal val="#ppt_y"/>
                                          </p:val>
                                        </p:tav>
                                      </p:tavLst>
                                    </p:anim>
                                  </p:childTnLst>
                                </p:cTn>
                              </p:par>
                              <p:par>
                                <p:cTn id="43" presetID="47" presetClass="entr" presetSubtype="0" fill="hold" grpId="0" nodeType="withEffect">
                                  <p:stCondLst>
                                    <p:cond delay="1600"/>
                                  </p:stCondLst>
                                  <p:childTnLst>
                                    <p:set>
                                      <p:cBhvr>
                                        <p:cTn id="44" dur="1" fill="hold">
                                          <p:stCondLst>
                                            <p:cond delay="0"/>
                                          </p:stCondLst>
                                        </p:cTn>
                                        <p:tgtEl>
                                          <p:spTgt spid="16"/>
                                        </p:tgtEl>
                                        <p:attrNameLst>
                                          <p:attrName>style.visibility</p:attrName>
                                        </p:attrNameLst>
                                      </p:cBhvr>
                                      <p:to>
                                        <p:strVal val="visible"/>
                                      </p:to>
                                    </p:set>
                                    <p:animEffect transition="in" filter="fade">
                                      <p:cBhvr>
                                        <p:cTn id="45" dur="1000"/>
                                        <p:tgtEl>
                                          <p:spTgt spid="16"/>
                                        </p:tgtEl>
                                      </p:cBhvr>
                                    </p:animEffect>
                                    <p:anim calcmode="lin" valueType="num">
                                      <p:cBhvr>
                                        <p:cTn id="46" dur="1000" fill="hold"/>
                                        <p:tgtEl>
                                          <p:spTgt spid="16"/>
                                        </p:tgtEl>
                                        <p:attrNameLst>
                                          <p:attrName>ppt_x</p:attrName>
                                        </p:attrNameLst>
                                      </p:cBhvr>
                                      <p:tavLst>
                                        <p:tav tm="0">
                                          <p:val>
                                            <p:strVal val="#ppt_x"/>
                                          </p:val>
                                        </p:tav>
                                        <p:tav tm="100000">
                                          <p:val>
                                            <p:strVal val="#ppt_x"/>
                                          </p:val>
                                        </p:tav>
                                      </p:tavLst>
                                    </p:anim>
                                    <p:anim calcmode="lin" valueType="num">
                                      <p:cBhvr>
                                        <p:cTn id="47" dur="1000" fill="hold"/>
                                        <p:tgtEl>
                                          <p:spTgt spid="16"/>
                                        </p:tgtEl>
                                        <p:attrNameLst>
                                          <p:attrName>ppt_y</p:attrName>
                                        </p:attrNameLst>
                                      </p:cBhvr>
                                      <p:tavLst>
                                        <p:tav tm="0">
                                          <p:val>
                                            <p:strVal val="#ppt_y-.1"/>
                                          </p:val>
                                        </p:tav>
                                        <p:tav tm="100000">
                                          <p:val>
                                            <p:strVal val="#ppt_y"/>
                                          </p:val>
                                        </p:tav>
                                      </p:tavLst>
                                    </p:anim>
                                  </p:childTnLst>
                                </p:cTn>
                              </p:par>
                              <p:par>
                                <p:cTn id="48" presetID="47" presetClass="entr" presetSubtype="0" fill="hold" grpId="0" nodeType="withEffect">
                                  <p:stCondLst>
                                    <p:cond delay="1800"/>
                                  </p:stCondLst>
                                  <p:childTnLst>
                                    <p:set>
                                      <p:cBhvr>
                                        <p:cTn id="49" dur="1" fill="hold">
                                          <p:stCondLst>
                                            <p:cond delay="0"/>
                                          </p:stCondLst>
                                        </p:cTn>
                                        <p:tgtEl>
                                          <p:spTgt spid="17"/>
                                        </p:tgtEl>
                                        <p:attrNameLst>
                                          <p:attrName>style.visibility</p:attrName>
                                        </p:attrNameLst>
                                      </p:cBhvr>
                                      <p:to>
                                        <p:strVal val="visible"/>
                                      </p:to>
                                    </p:set>
                                    <p:animEffect transition="in" filter="fade">
                                      <p:cBhvr>
                                        <p:cTn id="50" dur="1000"/>
                                        <p:tgtEl>
                                          <p:spTgt spid="17"/>
                                        </p:tgtEl>
                                      </p:cBhvr>
                                    </p:animEffect>
                                    <p:anim calcmode="lin" valueType="num">
                                      <p:cBhvr>
                                        <p:cTn id="51" dur="1000" fill="hold"/>
                                        <p:tgtEl>
                                          <p:spTgt spid="17"/>
                                        </p:tgtEl>
                                        <p:attrNameLst>
                                          <p:attrName>ppt_x</p:attrName>
                                        </p:attrNameLst>
                                      </p:cBhvr>
                                      <p:tavLst>
                                        <p:tav tm="0">
                                          <p:val>
                                            <p:strVal val="#ppt_x"/>
                                          </p:val>
                                        </p:tav>
                                        <p:tav tm="100000">
                                          <p:val>
                                            <p:strVal val="#ppt_x"/>
                                          </p:val>
                                        </p:tav>
                                      </p:tavLst>
                                    </p:anim>
                                    <p:anim calcmode="lin" valueType="num">
                                      <p:cBhvr>
                                        <p:cTn id="52" dur="1000" fill="hold"/>
                                        <p:tgtEl>
                                          <p:spTgt spid="17"/>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2000"/>
                                  </p:stCondLst>
                                  <p:childTnLst>
                                    <p:set>
                                      <p:cBhvr>
                                        <p:cTn id="54" dur="1" fill="hold">
                                          <p:stCondLst>
                                            <p:cond delay="0"/>
                                          </p:stCondLst>
                                        </p:cTn>
                                        <p:tgtEl>
                                          <p:spTgt spid="18"/>
                                        </p:tgtEl>
                                        <p:attrNameLst>
                                          <p:attrName>style.visibility</p:attrName>
                                        </p:attrNameLst>
                                      </p:cBhvr>
                                      <p:to>
                                        <p:strVal val="visible"/>
                                      </p:to>
                                    </p:set>
                                    <p:animEffect transition="in" filter="fade">
                                      <p:cBhvr>
                                        <p:cTn id="55" dur="1000"/>
                                        <p:tgtEl>
                                          <p:spTgt spid="18"/>
                                        </p:tgtEl>
                                      </p:cBhvr>
                                    </p:animEffect>
                                    <p:anim calcmode="lin" valueType="num">
                                      <p:cBhvr>
                                        <p:cTn id="56" dur="1000" fill="hold"/>
                                        <p:tgtEl>
                                          <p:spTgt spid="18"/>
                                        </p:tgtEl>
                                        <p:attrNameLst>
                                          <p:attrName>ppt_x</p:attrName>
                                        </p:attrNameLst>
                                      </p:cBhvr>
                                      <p:tavLst>
                                        <p:tav tm="0">
                                          <p:val>
                                            <p:strVal val="#ppt_x"/>
                                          </p:val>
                                        </p:tav>
                                        <p:tav tm="100000">
                                          <p:val>
                                            <p:strVal val="#ppt_x"/>
                                          </p:val>
                                        </p:tav>
                                      </p:tavLst>
                                    </p:anim>
                                    <p:anim calcmode="lin" valueType="num">
                                      <p:cBhvr>
                                        <p:cTn id="57" dur="1000" fill="hold"/>
                                        <p:tgtEl>
                                          <p:spTgt spid="18"/>
                                        </p:tgtEl>
                                        <p:attrNameLst>
                                          <p:attrName>ppt_y</p:attrName>
                                        </p:attrNameLst>
                                      </p:cBhvr>
                                      <p:tavLst>
                                        <p:tav tm="0">
                                          <p:val>
                                            <p:strVal val="#ppt_y-.1"/>
                                          </p:val>
                                        </p:tav>
                                        <p:tav tm="100000">
                                          <p:val>
                                            <p:strVal val="#ppt_y"/>
                                          </p:val>
                                        </p:tav>
                                      </p:tavLst>
                                    </p:anim>
                                  </p:childTnLst>
                                </p:cTn>
                              </p:par>
                              <p:par>
                                <p:cTn id="58" presetID="47" presetClass="entr" presetSubtype="0" fill="hold" grpId="0" nodeType="withEffect">
                                  <p:stCondLst>
                                    <p:cond delay="2200"/>
                                  </p:stCondLst>
                                  <p:childTnLst>
                                    <p:set>
                                      <p:cBhvr>
                                        <p:cTn id="59" dur="1" fill="hold">
                                          <p:stCondLst>
                                            <p:cond delay="0"/>
                                          </p:stCondLst>
                                        </p:cTn>
                                        <p:tgtEl>
                                          <p:spTgt spid="19"/>
                                        </p:tgtEl>
                                        <p:attrNameLst>
                                          <p:attrName>style.visibility</p:attrName>
                                        </p:attrNameLst>
                                      </p:cBhvr>
                                      <p:to>
                                        <p:strVal val="visible"/>
                                      </p:to>
                                    </p:set>
                                    <p:animEffect transition="in" filter="fade">
                                      <p:cBhvr>
                                        <p:cTn id="60" dur="1000"/>
                                        <p:tgtEl>
                                          <p:spTgt spid="19"/>
                                        </p:tgtEl>
                                      </p:cBhvr>
                                    </p:animEffect>
                                    <p:anim calcmode="lin" valueType="num">
                                      <p:cBhvr>
                                        <p:cTn id="61" dur="1000" fill="hold"/>
                                        <p:tgtEl>
                                          <p:spTgt spid="19"/>
                                        </p:tgtEl>
                                        <p:attrNameLst>
                                          <p:attrName>ppt_x</p:attrName>
                                        </p:attrNameLst>
                                      </p:cBhvr>
                                      <p:tavLst>
                                        <p:tav tm="0">
                                          <p:val>
                                            <p:strVal val="#ppt_x"/>
                                          </p:val>
                                        </p:tav>
                                        <p:tav tm="100000">
                                          <p:val>
                                            <p:strVal val="#ppt_x"/>
                                          </p:val>
                                        </p:tav>
                                      </p:tavLst>
                                    </p:anim>
                                    <p:anim calcmode="lin" valueType="num">
                                      <p:cBhvr>
                                        <p:cTn id="62" dur="1000" fill="hold"/>
                                        <p:tgtEl>
                                          <p:spTgt spid="19"/>
                                        </p:tgtEl>
                                        <p:attrNameLst>
                                          <p:attrName>ppt_y</p:attrName>
                                        </p:attrNameLst>
                                      </p:cBhvr>
                                      <p:tavLst>
                                        <p:tav tm="0">
                                          <p:val>
                                            <p:strVal val="#ppt_y-.1"/>
                                          </p:val>
                                        </p:tav>
                                        <p:tav tm="100000">
                                          <p:val>
                                            <p:strVal val="#ppt_y"/>
                                          </p:val>
                                        </p:tav>
                                      </p:tavLst>
                                    </p:anim>
                                  </p:childTnLst>
                                </p:cTn>
                              </p:par>
                              <p:par>
                                <p:cTn id="63" presetID="47" presetClass="entr" presetSubtype="0" fill="hold" grpId="0" nodeType="withEffect">
                                  <p:stCondLst>
                                    <p:cond delay="2400"/>
                                  </p:stCondLst>
                                  <p:childTnLst>
                                    <p:set>
                                      <p:cBhvr>
                                        <p:cTn id="64" dur="1" fill="hold">
                                          <p:stCondLst>
                                            <p:cond delay="0"/>
                                          </p:stCondLst>
                                        </p:cTn>
                                        <p:tgtEl>
                                          <p:spTgt spid="20"/>
                                        </p:tgtEl>
                                        <p:attrNameLst>
                                          <p:attrName>style.visibility</p:attrName>
                                        </p:attrNameLst>
                                      </p:cBhvr>
                                      <p:to>
                                        <p:strVal val="visible"/>
                                      </p:to>
                                    </p:set>
                                    <p:animEffect transition="in" filter="fade">
                                      <p:cBhvr>
                                        <p:cTn id="65" dur="1000"/>
                                        <p:tgtEl>
                                          <p:spTgt spid="20"/>
                                        </p:tgtEl>
                                      </p:cBhvr>
                                    </p:animEffect>
                                    <p:anim calcmode="lin" valueType="num">
                                      <p:cBhvr>
                                        <p:cTn id="66" dur="1000" fill="hold"/>
                                        <p:tgtEl>
                                          <p:spTgt spid="20"/>
                                        </p:tgtEl>
                                        <p:attrNameLst>
                                          <p:attrName>ppt_x</p:attrName>
                                        </p:attrNameLst>
                                      </p:cBhvr>
                                      <p:tavLst>
                                        <p:tav tm="0">
                                          <p:val>
                                            <p:strVal val="#ppt_x"/>
                                          </p:val>
                                        </p:tav>
                                        <p:tav tm="100000">
                                          <p:val>
                                            <p:strVal val="#ppt_x"/>
                                          </p:val>
                                        </p:tav>
                                      </p:tavLst>
                                    </p:anim>
                                    <p:anim calcmode="lin" valueType="num">
                                      <p:cBhvr>
                                        <p:cTn id="67" dur="1000" fill="hold"/>
                                        <p:tgtEl>
                                          <p:spTgt spid="20"/>
                                        </p:tgtEl>
                                        <p:attrNameLst>
                                          <p:attrName>ppt_y</p:attrName>
                                        </p:attrNameLst>
                                      </p:cBhvr>
                                      <p:tavLst>
                                        <p:tav tm="0">
                                          <p:val>
                                            <p:strVal val="#ppt_y-.1"/>
                                          </p:val>
                                        </p:tav>
                                        <p:tav tm="100000">
                                          <p:val>
                                            <p:strVal val="#ppt_y"/>
                                          </p:val>
                                        </p:tav>
                                      </p:tavLst>
                                    </p:anim>
                                  </p:childTnLst>
                                </p:cTn>
                              </p:par>
                              <p:par>
                                <p:cTn id="68" presetID="47" presetClass="entr" presetSubtype="0" fill="hold" grpId="0" nodeType="withEffect">
                                  <p:stCondLst>
                                    <p:cond delay="2600"/>
                                  </p:stCondLst>
                                  <p:childTnLst>
                                    <p:set>
                                      <p:cBhvr>
                                        <p:cTn id="69" dur="1" fill="hold">
                                          <p:stCondLst>
                                            <p:cond delay="0"/>
                                          </p:stCondLst>
                                        </p:cTn>
                                        <p:tgtEl>
                                          <p:spTgt spid="21"/>
                                        </p:tgtEl>
                                        <p:attrNameLst>
                                          <p:attrName>style.visibility</p:attrName>
                                        </p:attrNameLst>
                                      </p:cBhvr>
                                      <p:to>
                                        <p:strVal val="visible"/>
                                      </p:to>
                                    </p:set>
                                    <p:animEffect transition="in" filter="fade">
                                      <p:cBhvr>
                                        <p:cTn id="70" dur="1000"/>
                                        <p:tgtEl>
                                          <p:spTgt spid="21"/>
                                        </p:tgtEl>
                                      </p:cBhvr>
                                    </p:animEffect>
                                    <p:anim calcmode="lin" valueType="num">
                                      <p:cBhvr>
                                        <p:cTn id="71" dur="1000" fill="hold"/>
                                        <p:tgtEl>
                                          <p:spTgt spid="21"/>
                                        </p:tgtEl>
                                        <p:attrNameLst>
                                          <p:attrName>ppt_x</p:attrName>
                                        </p:attrNameLst>
                                      </p:cBhvr>
                                      <p:tavLst>
                                        <p:tav tm="0">
                                          <p:val>
                                            <p:strVal val="#ppt_x"/>
                                          </p:val>
                                        </p:tav>
                                        <p:tav tm="100000">
                                          <p:val>
                                            <p:strVal val="#ppt_x"/>
                                          </p:val>
                                        </p:tav>
                                      </p:tavLst>
                                    </p:anim>
                                    <p:anim calcmode="lin" valueType="num">
                                      <p:cBhvr>
                                        <p:cTn id="72" dur="1000" fill="hold"/>
                                        <p:tgtEl>
                                          <p:spTgt spid="21"/>
                                        </p:tgtEl>
                                        <p:attrNameLst>
                                          <p:attrName>ppt_y</p:attrName>
                                        </p:attrNameLst>
                                      </p:cBhvr>
                                      <p:tavLst>
                                        <p:tav tm="0">
                                          <p:val>
                                            <p:strVal val="#ppt_y-.1"/>
                                          </p:val>
                                        </p:tav>
                                        <p:tav tm="100000">
                                          <p:val>
                                            <p:strVal val="#ppt_y"/>
                                          </p:val>
                                        </p:tav>
                                      </p:tavLst>
                                    </p:anim>
                                  </p:childTnLst>
                                </p:cTn>
                              </p:par>
                              <p:par>
                                <p:cTn id="73" presetID="47" presetClass="entr" presetSubtype="0" fill="hold" grpId="0" nodeType="withEffect">
                                  <p:stCondLst>
                                    <p:cond delay="2800"/>
                                  </p:stCondLst>
                                  <p:childTnLst>
                                    <p:set>
                                      <p:cBhvr>
                                        <p:cTn id="74" dur="1" fill="hold">
                                          <p:stCondLst>
                                            <p:cond delay="0"/>
                                          </p:stCondLst>
                                        </p:cTn>
                                        <p:tgtEl>
                                          <p:spTgt spid="22"/>
                                        </p:tgtEl>
                                        <p:attrNameLst>
                                          <p:attrName>style.visibility</p:attrName>
                                        </p:attrNameLst>
                                      </p:cBhvr>
                                      <p:to>
                                        <p:strVal val="visible"/>
                                      </p:to>
                                    </p:set>
                                    <p:animEffect transition="in" filter="fade">
                                      <p:cBhvr>
                                        <p:cTn id="75" dur="1000"/>
                                        <p:tgtEl>
                                          <p:spTgt spid="22"/>
                                        </p:tgtEl>
                                      </p:cBhvr>
                                    </p:animEffect>
                                    <p:anim calcmode="lin" valueType="num">
                                      <p:cBhvr>
                                        <p:cTn id="76" dur="1000" fill="hold"/>
                                        <p:tgtEl>
                                          <p:spTgt spid="22"/>
                                        </p:tgtEl>
                                        <p:attrNameLst>
                                          <p:attrName>ppt_x</p:attrName>
                                        </p:attrNameLst>
                                      </p:cBhvr>
                                      <p:tavLst>
                                        <p:tav tm="0">
                                          <p:val>
                                            <p:strVal val="#ppt_x"/>
                                          </p:val>
                                        </p:tav>
                                        <p:tav tm="100000">
                                          <p:val>
                                            <p:strVal val="#ppt_x"/>
                                          </p:val>
                                        </p:tav>
                                      </p:tavLst>
                                    </p:anim>
                                    <p:anim calcmode="lin" valueType="num">
                                      <p:cBhvr>
                                        <p:cTn id="77"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19" grpId="0"/>
      <p:bldP spid="20" grpId="0"/>
      <p:bldP spid="21" grpId="0"/>
      <p:bldP spid="22" grpId="0"/>
      <p:bldP spid="33" grpId="0"/>
      <p:bldP spid="34" grpId="0"/>
      <p:bldP spid="35" grpId="0"/>
      <p:bldP spid="3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Freeform 19"/>
          <p:cNvSpPr/>
          <p:nvPr/>
        </p:nvSpPr>
        <p:spPr bwMode="auto">
          <a:xfrm>
            <a:off x="3860680" y="5214502"/>
            <a:ext cx="2566155" cy="1644195"/>
          </a:xfrm>
          <a:custGeom>
            <a:avLst/>
            <a:gdLst>
              <a:gd name="T0" fmla="*/ 476 w 542"/>
              <a:gd name="T1" fmla="*/ 410 h 410"/>
              <a:gd name="T2" fmla="*/ 476 w 542"/>
              <a:gd name="T3" fmla="*/ 121 h 410"/>
              <a:gd name="T4" fmla="*/ 422 w 542"/>
              <a:gd name="T5" fmla="*/ 67 h 410"/>
              <a:gd name="T6" fmla="*/ 0 w 542"/>
              <a:gd name="T7" fmla="*/ 67 h 410"/>
              <a:gd name="T8" fmla="*/ 0 w 542"/>
              <a:gd name="T9" fmla="*/ 0 h 410"/>
              <a:gd name="T10" fmla="*/ 422 w 542"/>
              <a:gd name="T11" fmla="*/ 0 h 410"/>
              <a:gd name="T12" fmla="*/ 542 w 542"/>
              <a:gd name="T13" fmla="*/ 121 h 410"/>
              <a:gd name="T14" fmla="*/ 542 w 542"/>
              <a:gd name="T15" fmla="*/ 410 h 4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2" h="410">
                <a:moveTo>
                  <a:pt x="476" y="410"/>
                </a:moveTo>
                <a:cubicBezTo>
                  <a:pt x="476" y="121"/>
                  <a:pt x="476" y="121"/>
                  <a:pt x="476" y="121"/>
                </a:cubicBezTo>
                <a:cubicBezTo>
                  <a:pt x="476" y="91"/>
                  <a:pt x="451" y="67"/>
                  <a:pt x="422" y="67"/>
                </a:cubicBezTo>
                <a:cubicBezTo>
                  <a:pt x="0" y="67"/>
                  <a:pt x="0" y="67"/>
                  <a:pt x="0" y="67"/>
                </a:cubicBezTo>
                <a:cubicBezTo>
                  <a:pt x="0" y="0"/>
                  <a:pt x="0" y="0"/>
                  <a:pt x="0" y="0"/>
                </a:cubicBezTo>
                <a:cubicBezTo>
                  <a:pt x="422" y="0"/>
                  <a:pt x="422" y="0"/>
                  <a:pt x="422" y="0"/>
                </a:cubicBezTo>
                <a:cubicBezTo>
                  <a:pt x="488" y="0"/>
                  <a:pt x="542" y="54"/>
                  <a:pt x="542" y="121"/>
                </a:cubicBezTo>
                <a:cubicBezTo>
                  <a:pt x="542" y="410"/>
                  <a:pt x="542" y="410"/>
                  <a:pt x="542" y="410"/>
                </a:cubicBezTo>
              </a:path>
            </a:pathLst>
          </a:custGeom>
          <a:solidFill>
            <a:schemeClr val="accent1"/>
          </a:solidFill>
          <a:ln>
            <a:noFill/>
          </a:ln>
        </p:spPr>
        <p:txBody>
          <a:bodyPr vert="horz" wrap="square" lIns="91431" tIns="45715" rIns="91431" bIns="45715" numCol="1" anchor="t" anchorCtr="0" compatLnSpc="1"/>
          <a:lstStyle/>
          <a:p>
            <a:pPr defTabSz="609600">
              <a:defRPr/>
            </a:pPr>
            <a:endParaRPr lang="zh-CN" altLang="en-US" kern="0">
              <a:solidFill>
                <a:srgbClr val="103154"/>
              </a:solidFill>
              <a:latin typeface="Century Gothic" panose="020B0502020202020204"/>
              <a:cs typeface="+mn-ea"/>
            </a:endParaRPr>
          </a:p>
        </p:txBody>
      </p:sp>
      <p:sp>
        <p:nvSpPr>
          <p:cNvPr id="51" name="Freeform 20"/>
          <p:cNvSpPr/>
          <p:nvPr/>
        </p:nvSpPr>
        <p:spPr bwMode="auto">
          <a:xfrm>
            <a:off x="6270459" y="5276647"/>
            <a:ext cx="1866477" cy="733760"/>
          </a:xfrm>
          <a:custGeom>
            <a:avLst/>
            <a:gdLst>
              <a:gd name="T0" fmla="*/ 275 w 394"/>
              <a:gd name="T1" fmla="*/ 155 h 155"/>
              <a:gd name="T2" fmla="*/ 0 w 394"/>
              <a:gd name="T3" fmla="*/ 155 h 155"/>
              <a:gd name="T4" fmla="*/ 0 w 394"/>
              <a:gd name="T5" fmla="*/ 94 h 155"/>
              <a:gd name="T6" fmla="*/ 275 w 394"/>
              <a:gd name="T7" fmla="*/ 94 h 155"/>
              <a:gd name="T8" fmla="*/ 332 w 394"/>
              <a:gd name="T9" fmla="*/ 37 h 155"/>
              <a:gd name="T10" fmla="*/ 332 w 394"/>
              <a:gd name="T11" fmla="*/ 0 h 155"/>
              <a:gd name="T12" fmla="*/ 394 w 394"/>
              <a:gd name="T13" fmla="*/ 0 h 155"/>
              <a:gd name="T14" fmla="*/ 394 w 394"/>
              <a:gd name="T15" fmla="*/ 37 h 155"/>
              <a:gd name="T16" fmla="*/ 275 w 394"/>
              <a:gd name="T17" fmla="*/ 155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4" h="155">
                <a:moveTo>
                  <a:pt x="275" y="155"/>
                </a:moveTo>
                <a:cubicBezTo>
                  <a:pt x="0" y="155"/>
                  <a:pt x="0" y="155"/>
                  <a:pt x="0" y="155"/>
                </a:cubicBezTo>
                <a:cubicBezTo>
                  <a:pt x="0" y="94"/>
                  <a:pt x="0" y="94"/>
                  <a:pt x="0" y="94"/>
                </a:cubicBezTo>
                <a:cubicBezTo>
                  <a:pt x="275" y="94"/>
                  <a:pt x="275" y="94"/>
                  <a:pt x="275" y="94"/>
                </a:cubicBezTo>
                <a:cubicBezTo>
                  <a:pt x="307" y="94"/>
                  <a:pt x="332" y="68"/>
                  <a:pt x="332" y="37"/>
                </a:cubicBezTo>
                <a:cubicBezTo>
                  <a:pt x="332" y="0"/>
                  <a:pt x="332" y="0"/>
                  <a:pt x="332" y="0"/>
                </a:cubicBezTo>
                <a:cubicBezTo>
                  <a:pt x="394" y="0"/>
                  <a:pt x="394" y="0"/>
                  <a:pt x="394" y="0"/>
                </a:cubicBezTo>
                <a:cubicBezTo>
                  <a:pt x="394" y="37"/>
                  <a:pt x="394" y="37"/>
                  <a:pt x="394" y="37"/>
                </a:cubicBezTo>
                <a:cubicBezTo>
                  <a:pt x="394" y="102"/>
                  <a:pt x="341" y="155"/>
                  <a:pt x="275" y="155"/>
                </a:cubicBezTo>
                <a:close/>
              </a:path>
            </a:pathLst>
          </a:custGeom>
          <a:solidFill>
            <a:schemeClr val="accent1"/>
          </a:solidFill>
          <a:ln>
            <a:noFill/>
          </a:ln>
        </p:spPr>
        <p:txBody>
          <a:bodyPr vert="horz" wrap="square" lIns="91431" tIns="45715" rIns="91431" bIns="45715" numCol="1" anchor="t" anchorCtr="0" compatLnSpc="1"/>
          <a:lstStyle/>
          <a:p>
            <a:pPr defTabSz="609600">
              <a:defRPr/>
            </a:pPr>
            <a:endParaRPr lang="zh-CN" altLang="en-US" kern="0">
              <a:solidFill>
                <a:srgbClr val="103154"/>
              </a:solidFill>
              <a:latin typeface="Century Gothic" panose="020B0502020202020204"/>
              <a:cs typeface="+mn-ea"/>
            </a:endParaRPr>
          </a:p>
        </p:txBody>
      </p:sp>
      <p:sp>
        <p:nvSpPr>
          <p:cNvPr id="52" name="Freeform 21"/>
          <p:cNvSpPr/>
          <p:nvPr/>
        </p:nvSpPr>
        <p:spPr bwMode="auto">
          <a:xfrm>
            <a:off x="6513041" y="2818756"/>
            <a:ext cx="1704087" cy="695669"/>
          </a:xfrm>
          <a:custGeom>
            <a:avLst/>
            <a:gdLst>
              <a:gd name="T0" fmla="*/ 250 w 360"/>
              <a:gd name="T1" fmla="*/ 147 h 147"/>
              <a:gd name="T2" fmla="*/ 0 w 360"/>
              <a:gd name="T3" fmla="*/ 147 h 147"/>
              <a:gd name="T4" fmla="*/ 0 w 360"/>
              <a:gd name="T5" fmla="*/ 102 h 147"/>
              <a:gd name="T6" fmla="*/ 250 w 360"/>
              <a:gd name="T7" fmla="*/ 102 h 147"/>
              <a:gd name="T8" fmla="*/ 315 w 360"/>
              <a:gd name="T9" fmla="*/ 37 h 147"/>
              <a:gd name="T10" fmla="*/ 315 w 360"/>
              <a:gd name="T11" fmla="*/ 0 h 147"/>
              <a:gd name="T12" fmla="*/ 360 w 360"/>
              <a:gd name="T13" fmla="*/ 0 h 147"/>
              <a:gd name="T14" fmla="*/ 360 w 360"/>
              <a:gd name="T15" fmla="*/ 37 h 147"/>
              <a:gd name="T16" fmla="*/ 250 w 360"/>
              <a:gd name="T1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0" h="147">
                <a:moveTo>
                  <a:pt x="250" y="147"/>
                </a:moveTo>
                <a:cubicBezTo>
                  <a:pt x="0" y="147"/>
                  <a:pt x="0" y="147"/>
                  <a:pt x="0" y="147"/>
                </a:cubicBezTo>
                <a:cubicBezTo>
                  <a:pt x="0" y="102"/>
                  <a:pt x="0" y="102"/>
                  <a:pt x="0" y="102"/>
                </a:cubicBezTo>
                <a:cubicBezTo>
                  <a:pt x="250" y="102"/>
                  <a:pt x="250" y="102"/>
                  <a:pt x="250" y="102"/>
                </a:cubicBezTo>
                <a:cubicBezTo>
                  <a:pt x="286" y="102"/>
                  <a:pt x="315" y="73"/>
                  <a:pt x="315" y="37"/>
                </a:cubicBezTo>
                <a:cubicBezTo>
                  <a:pt x="315" y="0"/>
                  <a:pt x="315" y="0"/>
                  <a:pt x="315" y="0"/>
                </a:cubicBezTo>
                <a:cubicBezTo>
                  <a:pt x="360" y="0"/>
                  <a:pt x="360" y="0"/>
                  <a:pt x="360" y="0"/>
                </a:cubicBezTo>
                <a:cubicBezTo>
                  <a:pt x="360" y="37"/>
                  <a:pt x="360" y="37"/>
                  <a:pt x="360" y="37"/>
                </a:cubicBezTo>
                <a:cubicBezTo>
                  <a:pt x="360" y="98"/>
                  <a:pt x="311" y="147"/>
                  <a:pt x="250" y="147"/>
                </a:cubicBezTo>
                <a:close/>
              </a:path>
            </a:pathLst>
          </a:custGeom>
          <a:solidFill>
            <a:schemeClr val="accent1"/>
          </a:solidFill>
          <a:ln>
            <a:noFill/>
          </a:ln>
        </p:spPr>
        <p:txBody>
          <a:bodyPr vert="horz" wrap="square" lIns="91431" tIns="45715" rIns="91431" bIns="45715" numCol="1" anchor="t" anchorCtr="0" compatLnSpc="1"/>
          <a:lstStyle/>
          <a:p>
            <a:pPr defTabSz="609600">
              <a:defRPr/>
            </a:pPr>
            <a:endParaRPr lang="zh-CN" altLang="en-US" kern="0">
              <a:solidFill>
                <a:srgbClr val="103154"/>
              </a:solidFill>
              <a:latin typeface="Century Gothic" panose="020B0502020202020204"/>
              <a:cs typeface="+mn-ea"/>
            </a:endParaRPr>
          </a:p>
        </p:txBody>
      </p:sp>
      <p:sp>
        <p:nvSpPr>
          <p:cNvPr id="53" name="Freeform 22"/>
          <p:cNvSpPr/>
          <p:nvPr/>
        </p:nvSpPr>
        <p:spPr bwMode="auto">
          <a:xfrm>
            <a:off x="5290109" y="3670800"/>
            <a:ext cx="739774" cy="1710103"/>
          </a:xfrm>
          <a:custGeom>
            <a:avLst/>
            <a:gdLst>
              <a:gd name="T0" fmla="*/ 156 w 156"/>
              <a:gd name="T1" fmla="*/ 361 h 361"/>
              <a:gd name="T2" fmla="*/ 95 w 156"/>
              <a:gd name="T3" fmla="*/ 361 h 361"/>
              <a:gd name="T4" fmla="*/ 95 w 156"/>
              <a:gd name="T5" fmla="*/ 118 h 361"/>
              <a:gd name="T6" fmla="*/ 38 w 156"/>
              <a:gd name="T7" fmla="*/ 61 h 361"/>
              <a:gd name="T8" fmla="*/ 0 w 156"/>
              <a:gd name="T9" fmla="*/ 61 h 361"/>
              <a:gd name="T10" fmla="*/ 0 w 156"/>
              <a:gd name="T11" fmla="*/ 0 h 361"/>
              <a:gd name="T12" fmla="*/ 38 w 156"/>
              <a:gd name="T13" fmla="*/ 0 h 361"/>
              <a:gd name="T14" fmla="*/ 156 w 156"/>
              <a:gd name="T15" fmla="*/ 118 h 361"/>
              <a:gd name="T16" fmla="*/ 156 w 156"/>
              <a:gd name="T17" fmla="*/ 361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6" h="361">
                <a:moveTo>
                  <a:pt x="156" y="361"/>
                </a:moveTo>
                <a:cubicBezTo>
                  <a:pt x="95" y="361"/>
                  <a:pt x="95" y="361"/>
                  <a:pt x="95" y="361"/>
                </a:cubicBezTo>
                <a:cubicBezTo>
                  <a:pt x="95" y="118"/>
                  <a:pt x="95" y="118"/>
                  <a:pt x="95" y="118"/>
                </a:cubicBezTo>
                <a:cubicBezTo>
                  <a:pt x="95" y="87"/>
                  <a:pt x="69" y="61"/>
                  <a:pt x="38" y="61"/>
                </a:cubicBezTo>
                <a:cubicBezTo>
                  <a:pt x="0" y="61"/>
                  <a:pt x="0" y="61"/>
                  <a:pt x="0" y="61"/>
                </a:cubicBezTo>
                <a:cubicBezTo>
                  <a:pt x="0" y="0"/>
                  <a:pt x="0" y="0"/>
                  <a:pt x="0" y="0"/>
                </a:cubicBezTo>
                <a:cubicBezTo>
                  <a:pt x="38" y="0"/>
                  <a:pt x="38" y="0"/>
                  <a:pt x="38" y="0"/>
                </a:cubicBezTo>
                <a:cubicBezTo>
                  <a:pt x="103" y="0"/>
                  <a:pt x="156" y="53"/>
                  <a:pt x="156" y="118"/>
                </a:cubicBezTo>
                <a:lnTo>
                  <a:pt x="156" y="361"/>
                </a:lnTo>
                <a:close/>
              </a:path>
            </a:pathLst>
          </a:custGeom>
          <a:solidFill>
            <a:schemeClr val="accent1"/>
          </a:solidFill>
          <a:ln>
            <a:noFill/>
          </a:ln>
        </p:spPr>
        <p:txBody>
          <a:bodyPr vert="horz" wrap="square" lIns="91431" tIns="45715" rIns="91431" bIns="45715" numCol="1" anchor="t" anchorCtr="0" compatLnSpc="1"/>
          <a:lstStyle/>
          <a:p>
            <a:pPr defTabSz="609600">
              <a:defRPr/>
            </a:pPr>
            <a:endParaRPr lang="zh-CN" altLang="en-US" kern="0">
              <a:solidFill>
                <a:srgbClr val="103154"/>
              </a:solidFill>
              <a:latin typeface="Century Gothic" panose="020B0502020202020204"/>
              <a:cs typeface="+mn-ea"/>
            </a:endParaRPr>
          </a:p>
        </p:txBody>
      </p:sp>
      <p:sp>
        <p:nvSpPr>
          <p:cNvPr id="54" name="Freeform 23"/>
          <p:cNvSpPr/>
          <p:nvPr/>
        </p:nvSpPr>
        <p:spPr bwMode="auto">
          <a:xfrm>
            <a:off x="6849848" y="4258209"/>
            <a:ext cx="2072971" cy="1657977"/>
          </a:xfrm>
          <a:custGeom>
            <a:avLst/>
            <a:gdLst>
              <a:gd name="T0" fmla="*/ 54 w 438"/>
              <a:gd name="T1" fmla="*/ 350 h 350"/>
              <a:gd name="T2" fmla="*/ 0 w 438"/>
              <a:gd name="T3" fmla="*/ 350 h 350"/>
              <a:gd name="T4" fmla="*/ 0 w 438"/>
              <a:gd name="T5" fmla="*/ 114 h 350"/>
              <a:gd name="T6" fmla="*/ 115 w 438"/>
              <a:gd name="T7" fmla="*/ 0 h 350"/>
              <a:gd name="T8" fmla="*/ 438 w 438"/>
              <a:gd name="T9" fmla="*/ 0 h 350"/>
              <a:gd name="T10" fmla="*/ 438 w 438"/>
              <a:gd name="T11" fmla="*/ 53 h 350"/>
              <a:gd name="T12" fmla="*/ 115 w 438"/>
              <a:gd name="T13" fmla="*/ 53 h 350"/>
              <a:gd name="T14" fmla="*/ 54 w 438"/>
              <a:gd name="T15" fmla="*/ 114 h 350"/>
              <a:gd name="T16" fmla="*/ 54 w 438"/>
              <a:gd name="T17" fmla="*/ 350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8" h="350">
                <a:moveTo>
                  <a:pt x="54" y="350"/>
                </a:moveTo>
                <a:cubicBezTo>
                  <a:pt x="0" y="350"/>
                  <a:pt x="0" y="350"/>
                  <a:pt x="0" y="350"/>
                </a:cubicBezTo>
                <a:cubicBezTo>
                  <a:pt x="0" y="114"/>
                  <a:pt x="0" y="114"/>
                  <a:pt x="0" y="114"/>
                </a:cubicBezTo>
                <a:cubicBezTo>
                  <a:pt x="0" y="51"/>
                  <a:pt x="52" y="0"/>
                  <a:pt x="115" y="0"/>
                </a:cubicBezTo>
                <a:cubicBezTo>
                  <a:pt x="438" y="0"/>
                  <a:pt x="438" y="0"/>
                  <a:pt x="438" y="0"/>
                </a:cubicBezTo>
                <a:cubicBezTo>
                  <a:pt x="438" y="53"/>
                  <a:pt x="438" y="53"/>
                  <a:pt x="438" y="53"/>
                </a:cubicBezTo>
                <a:cubicBezTo>
                  <a:pt x="115" y="53"/>
                  <a:pt x="115" y="53"/>
                  <a:pt x="115" y="53"/>
                </a:cubicBezTo>
                <a:cubicBezTo>
                  <a:pt x="81" y="53"/>
                  <a:pt x="54" y="80"/>
                  <a:pt x="54" y="114"/>
                </a:cubicBezTo>
                <a:lnTo>
                  <a:pt x="54" y="350"/>
                </a:lnTo>
                <a:close/>
              </a:path>
            </a:pathLst>
          </a:custGeom>
          <a:solidFill>
            <a:schemeClr val="accent1"/>
          </a:solidFill>
          <a:ln>
            <a:noFill/>
          </a:ln>
        </p:spPr>
        <p:txBody>
          <a:bodyPr vert="horz" wrap="square" lIns="91431" tIns="45715" rIns="91431" bIns="45715" numCol="1" anchor="t" anchorCtr="0" compatLnSpc="1"/>
          <a:lstStyle/>
          <a:p>
            <a:pPr defTabSz="609600">
              <a:defRPr/>
            </a:pPr>
            <a:endParaRPr lang="zh-CN" altLang="en-US" kern="0">
              <a:solidFill>
                <a:srgbClr val="103154"/>
              </a:solidFill>
              <a:latin typeface="Century Gothic" panose="020B0502020202020204"/>
              <a:cs typeface="+mn-ea"/>
            </a:endParaRPr>
          </a:p>
        </p:txBody>
      </p:sp>
      <p:sp>
        <p:nvSpPr>
          <p:cNvPr id="55" name="Freeform 24"/>
          <p:cNvSpPr/>
          <p:nvPr/>
        </p:nvSpPr>
        <p:spPr bwMode="auto">
          <a:xfrm>
            <a:off x="4632533" y="2255405"/>
            <a:ext cx="1794302" cy="695669"/>
          </a:xfrm>
          <a:custGeom>
            <a:avLst/>
            <a:gdLst>
              <a:gd name="T0" fmla="*/ 379 w 379"/>
              <a:gd name="T1" fmla="*/ 147 h 147"/>
              <a:gd name="T2" fmla="*/ 110 w 379"/>
              <a:gd name="T3" fmla="*/ 147 h 147"/>
              <a:gd name="T4" fmla="*/ 0 w 379"/>
              <a:gd name="T5" fmla="*/ 37 h 147"/>
              <a:gd name="T6" fmla="*/ 0 w 379"/>
              <a:gd name="T7" fmla="*/ 0 h 147"/>
              <a:gd name="T8" fmla="*/ 45 w 379"/>
              <a:gd name="T9" fmla="*/ 0 h 147"/>
              <a:gd name="T10" fmla="*/ 45 w 379"/>
              <a:gd name="T11" fmla="*/ 37 h 147"/>
              <a:gd name="T12" fmla="*/ 110 w 379"/>
              <a:gd name="T13" fmla="*/ 102 h 147"/>
              <a:gd name="T14" fmla="*/ 379 w 379"/>
              <a:gd name="T15" fmla="*/ 102 h 147"/>
              <a:gd name="T16" fmla="*/ 379 w 379"/>
              <a:gd name="T1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9" h="147">
                <a:moveTo>
                  <a:pt x="379" y="147"/>
                </a:moveTo>
                <a:cubicBezTo>
                  <a:pt x="110" y="147"/>
                  <a:pt x="110" y="147"/>
                  <a:pt x="110" y="147"/>
                </a:cubicBezTo>
                <a:cubicBezTo>
                  <a:pt x="49" y="147"/>
                  <a:pt x="0" y="98"/>
                  <a:pt x="0" y="37"/>
                </a:cubicBezTo>
                <a:cubicBezTo>
                  <a:pt x="0" y="0"/>
                  <a:pt x="0" y="0"/>
                  <a:pt x="0" y="0"/>
                </a:cubicBezTo>
                <a:cubicBezTo>
                  <a:pt x="45" y="0"/>
                  <a:pt x="45" y="0"/>
                  <a:pt x="45" y="0"/>
                </a:cubicBezTo>
                <a:cubicBezTo>
                  <a:pt x="45" y="37"/>
                  <a:pt x="45" y="37"/>
                  <a:pt x="45" y="37"/>
                </a:cubicBezTo>
                <a:cubicBezTo>
                  <a:pt x="45" y="73"/>
                  <a:pt x="74" y="102"/>
                  <a:pt x="110" y="102"/>
                </a:cubicBezTo>
                <a:cubicBezTo>
                  <a:pt x="379" y="102"/>
                  <a:pt x="379" y="102"/>
                  <a:pt x="379" y="102"/>
                </a:cubicBezTo>
                <a:lnTo>
                  <a:pt x="379" y="147"/>
                </a:lnTo>
                <a:close/>
              </a:path>
            </a:pathLst>
          </a:custGeom>
          <a:solidFill>
            <a:schemeClr val="accent1"/>
          </a:solidFill>
          <a:ln>
            <a:noFill/>
          </a:ln>
        </p:spPr>
        <p:txBody>
          <a:bodyPr vert="horz" wrap="square" lIns="91431" tIns="45715" rIns="91431" bIns="45715" numCol="1" anchor="t" anchorCtr="0" compatLnSpc="1"/>
          <a:lstStyle/>
          <a:p>
            <a:pPr defTabSz="609600">
              <a:defRPr/>
            </a:pPr>
            <a:endParaRPr lang="zh-CN" altLang="en-US" kern="0">
              <a:solidFill>
                <a:srgbClr val="103154"/>
              </a:solidFill>
              <a:latin typeface="Century Gothic" panose="020B0502020202020204"/>
              <a:cs typeface="+mn-ea"/>
            </a:endParaRPr>
          </a:p>
        </p:txBody>
      </p:sp>
      <p:sp>
        <p:nvSpPr>
          <p:cNvPr id="56" name="Freeform 25"/>
          <p:cNvSpPr/>
          <p:nvPr/>
        </p:nvSpPr>
        <p:spPr bwMode="auto">
          <a:xfrm>
            <a:off x="4472147" y="4049708"/>
            <a:ext cx="1405370" cy="715717"/>
          </a:xfrm>
          <a:custGeom>
            <a:avLst/>
            <a:gdLst>
              <a:gd name="T0" fmla="*/ 297 w 297"/>
              <a:gd name="T1" fmla="*/ 151 h 151"/>
              <a:gd name="T2" fmla="*/ 114 w 297"/>
              <a:gd name="T3" fmla="*/ 151 h 151"/>
              <a:gd name="T4" fmla="*/ 0 w 297"/>
              <a:gd name="T5" fmla="*/ 37 h 151"/>
              <a:gd name="T6" fmla="*/ 0 w 297"/>
              <a:gd name="T7" fmla="*/ 0 h 151"/>
              <a:gd name="T8" fmla="*/ 53 w 297"/>
              <a:gd name="T9" fmla="*/ 0 h 151"/>
              <a:gd name="T10" fmla="*/ 53 w 297"/>
              <a:gd name="T11" fmla="*/ 37 h 151"/>
              <a:gd name="T12" fmla="*/ 114 w 297"/>
              <a:gd name="T13" fmla="*/ 98 h 151"/>
              <a:gd name="T14" fmla="*/ 297 w 297"/>
              <a:gd name="T15" fmla="*/ 98 h 151"/>
              <a:gd name="T16" fmla="*/ 297 w 297"/>
              <a:gd name="T17" fmla="*/ 151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7" h="151">
                <a:moveTo>
                  <a:pt x="297" y="151"/>
                </a:moveTo>
                <a:cubicBezTo>
                  <a:pt x="114" y="151"/>
                  <a:pt x="114" y="151"/>
                  <a:pt x="114" y="151"/>
                </a:cubicBezTo>
                <a:cubicBezTo>
                  <a:pt x="51" y="151"/>
                  <a:pt x="0" y="100"/>
                  <a:pt x="0" y="37"/>
                </a:cubicBezTo>
                <a:cubicBezTo>
                  <a:pt x="0" y="0"/>
                  <a:pt x="0" y="0"/>
                  <a:pt x="0" y="0"/>
                </a:cubicBezTo>
                <a:cubicBezTo>
                  <a:pt x="53" y="0"/>
                  <a:pt x="53" y="0"/>
                  <a:pt x="53" y="0"/>
                </a:cubicBezTo>
                <a:cubicBezTo>
                  <a:pt x="53" y="37"/>
                  <a:pt x="53" y="37"/>
                  <a:pt x="53" y="37"/>
                </a:cubicBezTo>
                <a:cubicBezTo>
                  <a:pt x="53" y="71"/>
                  <a:pt x="81" y="98"/>
                  <a:pt x="114" y="98"/>
                </a:cubicBezTo>
                <a:cubicBezTo>
                  <a:pt x="297" y="98"/>
                  <a:pt x="297" y="98"/>
                  <a:pt x="297" y="98"/>
                </a:cubicBezTo>
                <a:lnTo>
                  <a:pt x="297" y="151"/>
                </a:lnTo>
                <a:close/>
              </a:path>
            </a:pathLst>
          </a:custGeom>
          <a:solidFill>
            <a:schemeClr val="accent1"/>
          </a:solidFill>
          <a:ln>
            <a:noFill/>
          </a:ln>
        </p:spPr>
        <p:txBody>
          <a:bodyPr vert="horz" wrap="square" lIns="91431" tIns="45715" rIns="91431" bIns="45715" numCol="1" anchor="t" anchorCtr="0" compatLnSpc="1"/>
          <a:lstStyle/>
          <a:p>
            <a:pPr defTabSz="609600">
              <a:defRPr/>
            </a:pPr>
            <a:endParaRPr lang="zh-CN" altLang="en-US" kern="0">
              <a:solidFill>
                <a:srgbClr val="103154"/>
              </a:solidFill>
              <a:latin typeface="Century Gothic" panose="020B0502020202020204"/>
              <a:cs typeface="+mn-ea"/>
            </a:endParaRPr>
          </a:p>
        </p:txBody>
      </p:sp>
      <p:sp>
        <p:nvSpPr>
          <p:cNvPr id="57" name="Freeform 26"/>
          <p:cNvSpPr/>
          <p:nvPr/>
        </p:nvSpPr>
        <p:spPr bwMode="auto">
          <a:xfrm>
            <a:off x="5877517" y="2985154"/>
            <a:ext cx="715717" cy="1405371"/>
          </a:xfrm>
          <a:custGeom>
            <a:avLst/>
            <a:gdLst>
              <a:gd name="T0" fmla="*/ 37 w 151"/>
              <a:gd name="T1" fmla="*/ 297 h 297"/>
              <a:gd name="T2" fmla="*/ 0 w 151"/>
              <a:gd name="T3" fmla="*/ 297 h 297"/>
              <a:gd name="T4" fmla="*/ 0 w 151"/>
              <a:gd name="T5" fmla="*/ 244 h 297"/>
              <a:gd name="T6" fmla="*/ 37 w 151"/>
              <a:gd name="T7" fmla="*/ 244 h 297"/>
              <a:gd name="T8" fmla="*/ 98 w 151"/>
              <a:gd name="T9" fmla="*/ 183 h 297"/>
              <a:gd name="T10" fmla="*/ 98 w 151"/>
              <a:gd name="T11" fmla="*/ 0 h 297"/>
              <a:gd name="T12" fmla="*/ 151 w 151"/>
              <a:gd name="T13" fmla="*/ 0 h 297"/>
              <a:gd name="T14" fmla="*/ 151 w 151"/>
              <a:gd name="T15" fmla="*/ 183 h 297"/>
              <a:gd name="T16" fmla="*/ 37 w 151"/>
              <a:gd name="T17" fmla="*/ 29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297">
                <a:moveTo>
                  <a:pt x="37" y="297"/>
                </a:moveTo>
                <a:cubicBezTo>
                  <a:pt x="0" y="297"/>
                  <a:pt x="0" y="297"/>
                  <a:pt x="0" y="297"/>
                </a:cubicBezTo>
                <a:cubicBezTo>
                  <a:pt x="0" y="244"/>
                  <a:pt x="0" y="244"/>
                  <a:pt x="0" y="244"/>
                </a:cubicBezTo>
                <a:cubicBezTo>
                  <a:pt x="37" y="244"/>
                  <a:pt x="37" y="244"/>
                  <a:pt x="37" y="244"/>
                </a:cubicBezTo>
                <a:cubicBezTo>
                  <a:pt x="71" y="244"/>
                  <a:pt x="98" y="216"/>
                  <a:pt x="98" y="183"/>
                </a:cubicBezTo>
                <a:cubicBezTo>
                  <a:pt x="98" y="0"/>
                  <a:pt x="98" y="0"/>
                  <a:pt x="98" y="0"/>
                </a:cubicBezTo>
                <a:cubicBezTo>
                  <a:pt x="151" y="0"/>
                  <a:pt x="151" y="0"/>
                  <a:pt x="151" y="0"/>
                </a:cubicBezTo>
                <a:cubicBezTo>
                  <a:pt x="151" y="183"/>
                  <a:pt x="151" y="183"/>
                  <a:pt x="151" y="183"/>
                </a:cubicBezTo>
                <a:cubicBezTo>
                  <a:pt x="151" y="246"/>
                  <a:pt x="100" y="297"/>
                  <a:pt x="37" y="297"/>
                </a:cubicBezTo>
                <a:close/>
              </a:path>
            </a:pathLst>
          </a:custGeom>
          <a:solidFill>
            <a:schemeClr val="accent1"/>
          </a:solidFill>
          <a:ln>
            <a:noFill/>
          </a:ln>
        </p:spPr>
        <p:txBody>
          <a:bodyPr vert="horz" wrap="square" lIns="91431" tIns="45715" rIns="91431" bIns="45715" numCol="1" anchor="t" anchorCtr="0" compatLnSpc="1"/>
          <a:lstStyle/>
          <a:p>
            <a:pPr defTabSz="609600">
              <a:defRPr/>
            </a:pPr>
            <a:endParaRPr lang="zh-CN" altLang="en-US" kern="0">
              <a:solidFill>
                <a:srgbClr val="103154"/>
              </a:solidFill>
              <a:latin typeface="Century Gothic" panose="020B0502020202020204"/>
              <a:cs typeface="+mn-ea"/>
            </a:endParaRPr>
          </a:p>
        </p:txBody>
      </p:sp>
      <p:sp>
        <p:nvSpPr>
          <p:cNvPr id="58" name="Freeform 27"/>
          <p:cNvSpPr/>
          <p:nvPr/>
        </p:nvSpPr>
        <p:spPr bwMode="auto">
          <a:xfrm>
            <a:off x="6342632" y="1639929"/>
            <a:ext cx="719728" cy="1405371"/>
          </a:xfrm>
          <a:custGeom>
            <a:avLst/>
            <a:gdLst>
              <a:gd name="T0" fmla="*/ 53 w 152"/>
              <a:gd name="T1" fmla="*/ 297 h 297"/>
              <a:gd name="T2" fmla="*/ 0 w 152"/>
              <a:gd name="T3" fmla="*/ 297 h 297"/>
              <a:gd name="T4" fmla="*/ 0 w 152"/>
              <a:gd name="T5" fmla="*/ 114 h 297"/>
              <a:gd name="T6" fmla="*/ 114 w 152"/>
              <a:gd name="T7" fmla="*/ 0 h 297"/>
              <a:gd name="T8" fmla="*/ 152 w 152"/>
              <a:gd name="T9" fmla="*/ 0 h 297"/>
              <a:gd name="T10" fmla="*/ 152 w 152"/>
              <a:gd name="T11" fmla="*/ 53 h 297"/>
              <a:gd name="T12" fmla="*/ 114 w 152"/>
              <a:gd name="T13" fmla="*/ 53 h 297"/>
              <a:gd name="T14" fmla="*/ 53 w 152"/>
              <a:gd name="T15" fmla="*/ 114 h 297"/>
              <a:gd name="T16" fmla="*/ 53 w 152"/>
              <a:gd name="T17" fmla="*/ 29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297">
                <a:moveTo>
                  <a:pt x="53" y="297"/>
                </a:moveTo>
                <a:cubicBezTo>
                  <a:pt x="0" y="297"/>
                  <a:pt x="0" y="297"/>
                  <a:pt x="0" y="297"/>
                </a:cubicBezTo>
                <a:cubicBezTo>
                  <a:pt x="0" y="114"/>
                  <a:pt x="0" y="114"/>
                  <a:pt x="0" y="114"/>
                </a:cubicBezTo>
                <a:cubicBezTo>
                  <a:pt x="0" y="51"/>
                  <a:pt x="51" y="0"/>
                  <a:pt x="114" y="0"/>
                </a:cubicBezTo>
                <a:cubicBezTo>
                  <a:pt x="152" y="0"/>
                  <a:pt x="152" y="0"/>
                  <a:pt x="152" y="0"/>
                </a:cubicBezTo>
                <a:cubicBezTo>
                  <a:pt x="152" y="53"/>
                  <a:pt x="152" y="53"/>
                  <a:pt x="152" y="53"/>
                </a:cubicBezTo>
                <a:cubicBezTo>
                  <a:pt x="114" y="53"/>
                  <a:pt x="114" y="53"/>
                  <a:pt x="114" y="53"/>
                </a:cubicBezTo>
                <a:cubicBezTo>
                  <a:pt x="81" y="53"/>
                  <a:pt x="53" y="80"/>
                  <a:pt x="53" y="114"/>
                </a:cubicBezTo>
                <a:lnTo>
                  <a:pt x="53" y="297"/>
                </a:lnTo>
                <a:close/>
              </a:path>
            </a:pathLst>
          </a:custGeom>
          <a:solidFill>
            <a:schemeClr val="accent1"/>
          </a:solidFill>
          <a:ln>
            <a:noFill/>
          </a:ln>
        </p:spPr>
        <p:txBody>
          <a:bodyPr vert="horz" wrap="square" lIns="91431" tIns="45715" rIns="91431" bIns="45715" numCol="1" anchor="t" anchorCtr="0" compatLnSpc="1"/>
          <a:lstStyle/>
          <a:p>
            <a:pPr defTabSz="609600">
              <a:defRPr/>
            </a:pPr>
            <a:endParaRPr lang="zh-CN" altLang="en-US" kern="0">
              <a:solidFill>
                <a:srgbClr val="103154"/>
              </a:solidFill>
              <a:latin typeface="Century Gothic" panose="020B0502020202020204"/>
              <a:cs typeface="+mn-ea"/>
            </a:endParaRPr>
          </a:p>
        </p:txBody>
      </p:sp>
      <p:sp>
        <p:nvSpPr>
          <p:cNvPr id="59" name="椭圆 58"/>
          <p:cNvSpPr/>
          <p:nvPr/>
        </p:nvSpPr>
        <p:spPr>
          <a:xfrm>
            <a:off x="3658465" y="5166386"/>
            <a:ext cx="429028" cy="429028"/>
          </a:xfrm>
          <a:prstGeom prst="ellipse">
            <a:avLst/>
          </a:prstGeom>
          <a:solidFill>
            <a:schemeClr val="tx2"/>
          </a:solidFill>
          <a:ln w="76200" cap="flat" cmpd="sng" algn="ctr">
            <a:noFill/>
            <a:prstDash val="solid"/>
          </a:ln>
          <a:effectLst>
            <a:outerShdw blurRad="368300" dist="101600" dir="10800000" algn="r" rotWithShape="0">
              <a:prstClr val="black">
                <a:alpha val="40000"/>
              </a:prstClr>
            </a:outerShdw>
          </a:effectLst>
        </p:spPr>
        <p:txBody>
          <a:bodyPr lIns="91431" tIns="45715" rIns="91431" bIns="45715" rtlCol="0" anchor="ctr"/>
          <a:lstStyle/>
          <a:p>
            <a:pPr algn="ctr" defTabSz="609600"/>
            <a:endParaRPr lang="zh-CN" altLang="en-US" kern="0">
              <a:solidFill>
                <a:srgbClr val="57C6CF"/>
              </a:solidFill>
              <a:latin typeface="Century Gothic" panose="020B0502020202020204"/>
              <a:cs typeface="+mn-ea"/>
            </a:endParaRPr>
          </a:p>
        </p:txBody>
      </p:sp>
      <p:sp>
        <p:nvSpPr>
          <p:cNvPr id="60" name="椭圆 59"/>
          <p:cNvSpPr/>
          <p:nvPr/>
        </p:nvSpPr>
        <p:spPr>
          <a:xfrm>
            <a:off x="4380590" y="3731178"/>
            <a:ext cx="429028" cy="429028"/>
          </a:xfrm>
          <a:prstGeom prst="ellipse">
            <a:avLst/>
          </a:prstGeom>
          <a:solidFill>
            <a:schemeClr val="accent6"/>
          </a:solidFill>
          <a:ln w="76200" cap="flat" cmpd="sng" algn="ctr">
            <a:noFill/>
            <a:prstDash val="solid"/>
          </a:ln>
          <a:effectLst>
            <a:outerShdw blurRad="368300" dist="101600" dir="10800000" algn="r" rotWithShape="0">
              <a:prstClr val="black">
                <a:alpha val="40000"/>
              </a:prstClr>
            </a:outerShdw>
          </a:effectLst>
        </p:spPr>
        <p:txBody>
          <a:bodyPr lIns="91431" tIns="45715" rIns="91431" bIns="45715" rtlCol="0" anchor="ctr"/>
          <a:lstStyle/>
          <a:p>
            <a:pPr algn="ctr" defTabSz="609600"/>
            <a:endParaRPr lang="zh-CN" altLang="en-US" kern="0">
              <a:solidFill>
                <a:srgbClr val="57C6CF"/>
              </a:solidFill>
              <a:latin typeface="Century Gothic" panose="020B0502020202020204"/>
              <a:cs typeface="+mn-ea"/>
            </a:endParaRPr>
          </a:p>
        </p:txBody>
      </p:sp>
      <p:sp>
        <p:nvSpPr>
          <p:cNvPr id="61" name="椭圆 60"/>
          <p:cNvSpPr/>
          <p:nvPr/>
        </p:nvSpPr>
        <p:spPr>
          <a:xfrm>
            <a:off x="8696005" y="4176011"/>
            <a:ext cx="429028" cy="429028"/>
          </a:xfrm>
          <a:prstGeom prst="ellipse">
            <a:avLst/>
          </a:prstGeom>
          <a:solidFill>
            <a:schemeClr val="accent5"/>
          </a:solidFill>
          <a:ln w="76200" cap="flat" cmpd="sng" algn="ctr">
            <a:noFill/>
            <a:prstDash val="solid"/>
          </a:ln>
          <a:effectLst>
            <a:outerShdw blurRad="368300" dist="101600" dir="10800000" algn="r" rotWithShape="0">
              <a:prstClr val="black">
                <a:alpha val="40000"/>
              </a:prstClr>
            </a:outerShdw>
          </a:effectLst>
        </p:spPr>
        <p:txBody>
          <a:bodyPr lIns="91431" tIns="45715" rIns="91431" bIns="45715" rtlCol="0" anchor="ctr"/>
          <a:lstStyle/>
          <a:p>
            <a:pPr algn="ctr" defTabSz="609600"/>
            <a:endParaRPr lang="zh-CN" altLang="en-US" kern="0">
              <a:solidFill>
                <a:srgbClr val="57C6CF"/>
              </a:solidFill>
              <a:latin typeface="Century Gothic" panose="020B0502020202020204"/>
              <a:cs typeface="+mn-ea"/>
            </a:endParaRPr>
          </a:p>
        </p:txBody>
      </p:sp>
      <p:sp>
        <p:nvSpPr>
          <p:cNvPr id="62" name="椭圆 61"/>
          <p:cNvSpPr/>
          <p:nvPr/>
        </p:nvSpPr>
        <p:spPr>
          <a:xfrm>
            <a:off x="7897021" y="2532443"/>
            <a:ext cx="429028" cy="429028"/>
          </a:xfrm>
          <a:prstGeom prst="ellipse">
            <a:avLst/>
          </a:prstGeom>
          <a:solidFill>
            <a:schemeClr val="accent3"/>
          </a:solidFill>
          <a:ln w="76200" cap="flat" cmpd="sng" algn="ctr">
            <a:noFill/>
            <a:prstDash val="solid"/>
          </a:ln>
          <a:effectLst>
            <a:outerShdw blurRad="368300" dist="101600" dir="10800000" algn="r" rotWithShape="0">
              <a:prstClr val="black">
                <a:alpha val="40000"/>
              </a:prstClr>
            </a:outerShdw>
          </a:effectLst>
        </p:spPr>
        <p:txBody>
          <a:bodyPr lIns="91431" tIns="45715" rIns="91431" bIns="45715" rtlCol="0" anchor="ctr"/>
          <a:lstStyle/>
          <a:p>
            <a:pPr algn="ctr" defTabSz="609600"/>
            <a:endParaRPr lang="zh-CN" altLang="en-US" kern="0">
              <a:solidFill>
                <a:srgbClr val="57C6CF"/>
              </a:solidFill>
              <a:latin typeface="Century Gothic" panose="020B0502020202020204"/>
              <a:cs typeface="+mn-ea"/>
            </a:endParaRPr>
          </a:p>
        </p:txBody>
      </p:sp>
      <p:sp>
        <p:nvSpPr>
          <p:cNvPr id="63" name="椭圆 62"/>
          <p:cNvSpPr/>
          <p:nvPr/>
        </p:nvSpPr>
        <p:spPr>
          <a:xfrm>
            <a:off x="4520541" y="1923043"/>
            <a:ext cx="429028" cy="429028"/>
          </a:xfrm>
          <a:prstGeom prst="ellipse">
            <a:avLst/>
          </a:prstGeom>
          <a:solidFill>
            <a:schemeClr val="accent1"/>
          </a:solidFill>
          <a:ln w="76200" cap="flat" cmpd="sng" algn="ctr">
            <a:noFill/>
            <a:prstDash val="solid"/>
          </a:ln>
          <a:effectLst>
            <a:outerShdw blurRad="368300" dist="101600" dir="10800000" algn="r" rotWithShape="0">
              <a:prstClr val="black">
                <a:alpha val="40000"/>
              </a:prstClr>
            </a:outerShdw>
          </a:effectLst>
        </p:spPr>
        <p:txBody>
          <a:bodyPr lIns="91431" tIns="45715" rIns="91431" bIns="45715" rtlCol="0" anchor="ctr"/>
          <a:lstStyle/>
          <a:p>
            <a:pPr algn="ctr" defTabSz="609600">
              <a:defRPr/>
            </a:pPr>
            <a:endParaRPr lang="zh-CN" altLang="en-US" kern="0">
              <a:solidFill>
                <a:srgbClr val="57C6CF"/>
              </a:solidFill>
              <a:latin typeface="Century Gothic" panose="020B0502020202020204"/>
              <a:cs typeface="+mn-ea"/>
            </a:endParaRPr>
          </a:p>
        </p:txBody>
      </p:sp>
      <p:sp>
        <p:nvSpPr>
          <p:cNvPr id="64" name="TextBox 22"/>
          <p:cNvSpPr txBox="1"/>
          <p:nvPr/>
        </p:nvSpPr>
        <p:spPr>
          <a:xfrm>
            <a:off x="1102222" y="4933603"/>
            <a:ext cx="2475823" cy="757120"/>
          </a:xfrm>
          <a:prstGeom prst="rect">
            <a:avLst/>
          </a:prstGeom>
          <a:noFill/>
        </p:spPr>
        <p:txBody>
          <a:bodyPr wrap="square" lIns="91431" tIns="45715" rIns="91431" bIns="45715" rtlCol="0">
            <a:spAutoFit/>
          </a:bodyPr>
          <a:lstStyle>
            <a:defPPr>
              <a:defRPr lang="zh-CN"/>
            </a:defPPr>
            <a:lvl1pPr lvl="0">
              <a:lnSpc>
                <a:spcPct val="120000"/>
              </a:lnSpc>
              <a:spcAft>
                <a:spcPct val="40000"/>
              </a:spcAft>
              <a:buClr>
                <a:srgbClr val="292929"/>
              </a:buClr>
              <a:defRPr sz="1400">
                <a:solidFill>
                  <a:srgbClr val="333333"/>
                </a:solidFill>
                <a:latin typeface="微软雅黑" panose="020B0503020204020204" pitchFamily="34" charset="-122"/>
                <a:ea typeface="微软雅黑" panose="020B0503020204020204" pitchFamily="34" charset="-122"/>
              </a:defRPr>
            </a:lvl1pPr>
          </a:lstStyle>
          <a:p>
            <a:pPr defTabSz="609600">
              <a:defRPr/>
            </a:pPr>
            <a:r>
              <a:rPr lang="zh-CN" altLang="en-US" sz="1200" kern="0" noProof="1">
                <a:solidFill>
                  <a:schemeClr val="tx1">
                    <a:lumMod val="50000"/>
                    <a:lumOff val="50000"/>
                  </a:schemeClr>
                </a:solidFill>
                <a:ea typeface="+mn-ea"/>
                <a:cs typeface="+mn-ea"/>
              </a:rPr>
              <a:t>您的内容打在这里，或者通过复制您的文本后，在此框中选择粘贴，并选择只保留文字。</a:t>
            </a:r>
            <a:endParaRPr lang="en-US" altLang="zh-CN" sz="1200" kern="0" noProof="1">
              <a:solidFill>
                <a:schemeClr val="tx1">
                  <a:lumMod val="50000"/>
                  <a:lumOff val="50000"/>
                </a:schemeClr>
              </a:solidFill>
              <a:ea typeface="+mn-ea"/>
              <a:cs typeface="+mn-ea"/>
            </a:endParaRPr>
          </a:p>
        </p:txBody>
      </p:sp>
      <p:sp>
        <p:nvSpPr>
          <p:cNvPr id="65" name="TextBox 22"/>
          <p:cNvSpPr txBox="1"/>
          <p:nvPr/>
        </p:nvSpPr>
        <p:spPr>
          <a:xfrm>
            <a:off x="742169" y="3433119"/>
            <a:ext cx="3573984" cy="535521"/>
          </a:xfrm>
          <a:prstGeom prst="rect">
            <a:avLst/>
          </a:prstGeom>
          <a:noFill/>
        </p:spPr>
        <p:txBody>
          <a:bodyPr wrap="square" lIns="91431" tIns="45715" rIns="91431" bIns="45715" rtlCol="0">
            <a:spAutoFit/>
          </a:bodyPr>
          <a:lstStyle>
            <a:defPPr>
              <a:defRPr lang="zh-CN"/>
            </a:defPPr>
            <a:lvl1pPr lvl="0">
              <a:lnSpc>
                <a:spcPct val="120000"/>
              </a:lnSpc>
              <a:spcAft>
                <a:spcPct val="40000"/>
              </a:spcAft>
              <a:buClr>
                <a:srgbClr val="292929"/>
              </a:buClr>
              <a:defRPr sz="1400">
                <a:solidFill>
                  <a:srgbClr val="333333"/>
                </a:solidFill>
                <a:latin typeface="微软雅黑" panose="020B0503020204020204" pitchFamily="34" charset="-122"/>
                <a:ea typeface="微软雅黑" panose="020B0503020204020204" pitchFamily="34" charset="-122"/>
              </a:defRPr>
            </a:lvl1pPr>
          </a:lstStyle>
          <a:p>
            <a:pPr defTabSz="609600">
              <a:defRPr/>
            </a:pPr>
            <a:r>
              <a:rPr lang="zh-CN" altLang="en-US" sz="1200" kern="0" noProof="1">
                <a:solidFill>
                  <a:schemeClr val="tx1">
                    <a:lumMod val="50000"/>
                    <a:lumOff val="50000"/>
                  </a:schemeClr>
                </a:solidFill>
                <a:ea typeface="+mn-ea"/>
                <a:cs typeface="+mn-ea"/>
              </a:rPr>
              <a:t>您的内容打在这里，或者通过复制您的文本后，在此框中选择粘贴，并选择只保留文字。</a:t>
            </a:r>
            <a:endParaRPr lang="en-US" altLang="zh-CN" sz="1200" kern="0" noProof="1">
              <a:solidFill>
                <a:schemeClr val="tx1">
                  <a:lumMod val="50000"/>
                  <a:lumOff val="50000"/>
                </a:schemeClr>
              </a:solidFill>
              <a:ea typeface="+mn-ea"/>
              <a:cs typeface="+mn-ea"/>
            </a:endParaRPr>
          </a:p>
        </p:txBody>
      </p:sp>
      <p:sp>
        <p:nvSpPr>
          <p:cNvPr id="66" name="TextBox 22"/>
          <p:cNvSpPr txBox="1"/>
          <p:nvPr/>
        </p:nvSpPr>
        <p:spPr>
          <a:xfrm>
            <a:off x="9265377" y="3948698"/>
            <a:ext cx="2150700" cy="978719"/>
          </a:xfrm>
          <a:prstGeom prst="rect">
            <a:avLst/>
          </a:prstGeom>
          <a:noFill/>
        </p:spPr>
        <p:txBody>
          <a:bodyPr wrap="square" lIns="91431" tIns="45715" rIns="91431" bIns="45715" rtlCol="0">
            <a:spAutoFit/>
          </a:bodyPr>
          <a:lstStyle>
            <a:defPPr>
              <a:defRPr lang="zh-CN"/>
            </a:defPPr>
            <a:lvl1pPr lvl="0">
              <a:lnSpc>
                <a:spcPct val="120000"/>
              </a:lnSpc>
              <a:spcAft>
                <a:spcPct val="40000"/>
              </a:spcAft>
              <a:buClr>
                <a:srgbClr val="292929"/>
              </a:buClr>
              <a:defRPr sz="1400">
                <a:solidFill>
                  <a:srgbClr val="333333"/>
                </a:solidFill>
                <a:latin typeface="微软雅黑" panose="020B0503020204020204" pitchFamily="34" charset="-122"/>
                <a:ea typeface="微软雅黑" panose="020B0503020204020204" pitchFamily="34" charset="-122"/>
              </a:defRPr>
            </a:lvl1pPr>
          </a:lstStyle>
          <a:p>
            <a:pPr defTabSz="609600">
              <a:defRPr/>
            </a:pPr>
            <a:r>
              <a:rPr lang="zh-CN" altLang="en-US" sz="1200" kern="0" noProof="1">
                <a:solidFill>
                  <a:schemeClr val="tx1">
                    <a:lumMod val="50000"/>
                    <a:lumOff val="50000"/>
                  </a:schemeClr>
                </a:solidFill>
                <a:ea typeface="+mn-ea"/>
                <a:cs typeface="+mn-ea"/>
              </a:rPr>
              <a:t>您的内容打在这里，或者通过复制您的文本后，在此框中选择粘贴，并选择只保留文字。</a:t>
            </a:r>
            <a:endParaRPr lang="en-US" altLang="zh-CN" sz="1200" kern="0" noProof="1">
              <a:solidFill>
                <a:schemeClr val="tx1">
                  <a:lumMod val="50000"/>
                  <a:lumOff val="50000"/>
                </a:schemeClr>
              </a:solidFill>
              <a:ea typeface="+mn-ea"/>
              <a:cs typeface="+mn-ea"/>
            </a:endParaRPr>
          </a:p>
        </p:txBody>
      </p:sp>
      <p:sp>
        <p:nvSpPr>
          <p:cNvPr id="67" name="TextBox 22"/>
          <p:cNvSpPr txBox="1"/>
          <p:nvPr/>
        </p:nvSpPr>
        <p:spPr>
          <a:xfrm>
            <a:off x="8501621" y="2183727"/>
            <a:ext cx="3162275" cy="757120"/>
          </a:xfrm>
          <a:prstGeom prst="rect">
            <a:avLst/>
          </a:prstGeom>
          <a:noFill/>
        </p:spPr>
        <p:txBody>
          <a:bodyPr wrap="square" lIns="91431" tIns="45715" rIns="91431" bIns="45715" rtlCol="0">
            <a:spAutoFit/>
          </a:bodyPr>
          <a:lstStyle>
            <a:defPPr>
              <a:defRPr lang="zh-CN"/>
            </a:defPPr>
            <a:lvl1pPr lvl="0">
              <a:lnSpc>
                <a:spcPct val="120000"/>
              </a:lnSpc>
              <a:spcAft>
                <a:spcPct val="40000"/>
              </a:spcAft>
              <a:buClr>
                <a:srgbClr val="292929"/>
              </a:buClr>
              <a:defRPr sz="1400">
                <a:solidFill>
                  <a:srgbClr val="333333"/>
                </a:solidFill>
                <a:latin typeface="微软雅黑" panose="020B0503020204020204" pitchFamily="34" charset="-122"/>
                <a:ea typeface="微软雅黑" panose="020B0503020204020204" pitchFamily="34" charset="-122"/>
              </a:defRPr>
            </a:lvl1pPr>
          </a:lstStyle>
          <a:p>
            <a:pPr defTabSz="609600">
              <a:defRPr/>
            </a:pPr>
            <a:r>
              <a:rPr lang="zh-CN" altLang="en-US" sz="1200" kern="0" noProof="1">
                <a:solidFill>
                  <a:schemeClr val="tx1">
                    <a:lumMod val="50000"/>
                    <a:lumOff val="50000"/>
                  </a:schemeClr>
                </a:solidFill>
                <a:ea typeface="+mn-ea"/>
                <a:cs typeface="+mn-ea"/>
              </a:rPr>
              <a:t>您的内容打在这里，或者通过复制您的文本后，在此框中选择粘贴，并选择只保留文字。</a:t>
            </a:r>
            <a:endParaRPr lang="en-US" altLang="zh-CN" sz="1200" kern="0" noProof="1">
              <a:solidFill>
                <a:schemeClr val="tx1">
                  <a:lumMod val="50000"/>
                  <a:lumOff val="50000"/>
                </a:schemeClr>
              </a:solidFill>
              <a:ea typeface="+mn-ea"/>
              <a:cs typeface="+mn-ea"/>
            </a:endParaRPr>
          </a:p>
        </p:txBody>
      </p:sp>
      <p:sp>
        <p:nvSpPr>
          <p:cNvPr id="68" name="椭圆 67"/>
          <p:cNvSpPr/>
          <p:nvPr/>
        </p:nvSpPr>
        <p:spPr>
          <a:xfrm>
            <a:off x="6828091" y="1524562"/>
            <a:ext cx="429028" cy="429028"/>
          </a:xfrm>
          <a:prstGeom prst="ellipse">
            <a:avLst/>
          </a:prstGeom>
          <a:solidFill>
            <a:schemeClr val="accent2"/>
          </a:solidFill>
          <a:ln w="76200" cap="flat" cmpd="sng" algn="ctr">
            <a:noFill/>
            <a:prstDash val="solid"/>
          </a:ln>
          <a:effectLst>
            <a:outerShdw blurRad="368300" dist="101600" dir="10800000" algn="r" rotWithShape="0">
              <a:prstClr val="black">
                <a:alpha val="40000"/>
              </a:prstClr>
            </a:outerShdw>
          </a:effectLst>
        </p:spPr>
        <p:txBody>
          <a:bodyPr lIns="91431" tIns="45715" rIns="91431" bIns="45715" rtlCol="0" anchor="ctr"/>
          <a:lstStyle/>
          <a:p>
            <a:pPr algn="ctr" defTabSz="609600"/>
            <a:endParaRPr lang="zh-CN" altLang="en-US" kern="0">
              <a:solidFill>
                <a:srgbClr val="57C6CF"/>
              </a:solidFill>
              <a:latin typeface="Century Gothic" panose="020B0502020202020204"/>
              <a:cs typeface="+mn-ea"/>
            </a:endParaRPr>
          </a:p>
        </p:txBody>
      </p:sp>
      <p:sp>
        <p:nvSpPr>
          <p:cNvPr id="69" name="TextBox 22"/>
          <p:cNvSpPr txBox="1"/>
          <p:nvPr/>
        </p:nvSpPr>
        <p:spPr>
          <a:xfrm>
            <a:off x="684562" y="1771447"/>
            <a:ext cx="3749683" cy="535521"/>
          </a:xfrm>
          <a:prstGeom prst="rect">
            <a:avLst/>
          </a:prstGeom>
          <a:noFill/>
        </p:spPr>
        <p:txBody>
          <a:bodyPr wrap="square" lIns="91431" tIns="45715" rIns="91431" bIns="45715" rtlCol="0">
            <a:spAutoFit/>
          </a:bodyPr>
          <a:lstStyle/>
          <a:p>
            <a:pPr lvl="0">
              <a:lnSpc>
                <a:spcPct val="120000"/>
              </a:lnSpc>
              <a:spcAft>
                <a:spcPct val="40000"/>
              </a:spcAft>
              <a:buClr>
                <a:srgbClr val="292929"/>
              </a:buClr>
            </a:pPr>
            <a:r>
              <a:rPr lang="zh-CN" altLang="en-US" sz="1200" dirty="0">
                <a:solidFill>
                  <a:schemeClr val="tx1">
                    <a:lumMod val="50000"/>
                    <a:lumOff val="50000"/>
                  </a:schemeClr>
                </a:solidFill>
                <a:latin typeface="+mn-ea"/>
                <a:cs typeface="+mn-ea"/>
              </a:rPr>
              <a:t>您的内容打在这里，或者通过复制您的文本后，在此框中选择粘贴，并选择只保留文字。</a:t>
            </a:r>
            <a:endParaRPr lang="en-US" altLang="zh-CN" sz="1200" noProof="1">
              <a:solidFill>
                <a:schemeClr val="tx1">
                  <a:lumMod val="50000"/>
                  <a:lumOff val="50000"/>
                </a:schemeClr>
              </a:solidFill>
              <a:latin typeface="+mn-ea"/>
              <a:cs typeface="+mn-ea"/>
            </a:endParaRPr>
          </a:p>
        </p:txBody>
      </p:sp>
      <p:sp>
        <p:nvSpPr>
          <p:cNvPr id="70" name="TextBox 22"/>
          <p:cNvSpPr txBox="1"/>
          <p:nvPr/>
        </p:nvSpPr>
        <p:spPr>
          <a:xfrm>
            <a:off x="7329383" y="1146487"/>
            <a:ext cx="3162275" cy="757120"/>
          </a:xfrm>
          <a:prstGeom prst="rect">
            <a:avLst/>
          </a:prstGeom>
          <a:noFill/>
        </p:spPr>
        <p:txBody>
          <a:bodyPr wrap="square" lIns="91431" tIns="45715" rIns="91431" bIns="45715" rtlCol="0">
            <a:spAutoFit/>
          </a:bodyPr>
          <a:lstStyle>
            <a:defPPr>
              <a:defRPr lang="zh-CN"/>
            </a:defPPr>
            <a:lvl1pPr lvl="0">
              <a:lnSpc>
                <a:spcPct val="120000"/>
              </a:lnSpc>
              <a:spcAft>
                <a:spcPct val="40000"/>
              </a:spcAft>
              <a:buClr>
                <a:srgbClr val="292929"/>
              </a:buClr>
              <a:defRPr sz="1400">
                <a:solidFill>
                  <a:srgbClr val="333333"/>
                </a:solidFill>
                <a:latin typeface="微软雅黑" panose="020B0503020204020204" pitchFamily="34" charset="-122"/>
                <a:ea typeface="微软雅黑" panose="020B0503020204020204" pitchFamily="34" charset="-122"/>
              </a:defRPr>
            </a:lvl1pPr>
          </a:lstStyle>
          <a:p>
            <a:pPr defTabSz="609600">
              <a:defRPr/>
            </a:pPr>
            <a:r>
              <a:rPr lang="zh-CN" altLang="en-US" sz="1200" kern="0" noProof="1">
                <a:solidFill>
                  <a:schemeClr val="tx1">
                    <a:lumMod val="50000"/>
                    <a:lumOff val="50000"/>
                  </a:schemeClr>
                </a:solidFill>
                <a:ea typeface="+mn-ea"/>
                <a:cs typeface="+mn-ea"/>
              </a:rPr>
              <a:t>您的内容打在这里，或者通过复制您的文本后，在此框中选择粘贴，并选择只保留文字。</a:t>
            </a:r>
            <a:endParaRPr lang="en-US" altLang="zh-CN" sz="1200" kern="0" noProof="1">
              <a:solidFill>
                <a:schemeClr val="tx1">
                  <a:lumMod val="50000"/>
                  <a:lumOff val="50000"/>
                </a:schemeClr>
              </a:solidFill>
              <a:ea typeface="+mn-ea"/>
              <a:cs typeface="+mn-ea"/>
            </a:endParaRPr>
          </a:p>
        </p:txBody>
      </p:sp>
      <p:sp>
        <p:nvSpPr>
          <p:cNvPr id="2" name="标题 1"/>
          <p:cNvSpPr>
            <a:spLocks noGrp="1"/>
          </p:cNvSpPr>
          <p:nvPr>
            <p:ph type="title"/>
          </p:nvPr>
        </p:nvSpPr>
        <p:spPr/>
        <p:txBody>
          <a:bodyPr>
            <a:normAutofit fontScale="90000"/>
          </a:bodyPr>
          <a:lstStyle/>
          <a:p>
            <a:r>
              <a:rPr lang="zh-CN" altLang="en-US" dirty="0">
                <a:ea typeface="+mn-ea"/>
                <a:cs typeface="+mn-ea"/>
              </a:rPr>
              <a:t>单击此处添加标题</a:t>
            </a:r>
            <a:endParaRPr lang="zh-CN" altLang="en-US" dirty="0">
              <a:ea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800"/>
                                  </p:stCondLst>
                                  <p:childTnLst>
                                    <p:set>
                                      <p:cBhvr>
                                        <p:cTn id="6" dur="1" fill="hold">
                                          <p:stCondLst>
                                            <p:cond delay="0"/>
                                          </p:stCondLst>
                                        </p:cTn>
                                        <p:tgtEl>
                                          <p:spTgt spid="50"/>
                                        </p:tgtEl>
                                        <p:attrNameLst>
                                          <p:attrName>style.visibility</p:attrName>
                                        </p:attrNameLst>
                                      </p:cBhvr>
                                      <p:to>
                                        <p:strVal val="visible"/>
                                      </p:to>
                                    </p:set>
                                    <p:animEffect transition="in" filter="wipe(right)">
                                      <p:cBhvr>
                                        <p:cTn id="7" dur="500"/>
                                        <p:tgtEl>
                                          <p:spTgt spid="50"/>
                                        </p:tgtEl>
                                      </p:cBhvr>
                                    </p:animEffect>
                                  </p:childTnLst>
                                </p:cTn>
                              </p:par>
                              <p:par>
                                <p:cTn id="8" presetID="22" presetClass="entr" presetSubtype="8" fill="hold" grpId="0" nodeType="withEffect">
                                  <p:stCondLst>
                                    <p:cond delay="900"/>
                                  </p:stCondLst>
                                  <p:childTnLst>
                                    <p:set>
                                      <p:cBhvr>
                                        <p:cTn id="9" dur="1" fill="hold">
                                          <p:stCondLst>
                                            <p:cond delay="0"/>
                                          </p:stCondLst>
                                        </p:cTn>
                                        <p:tgtEl>
                                          <p:spTgt spid="51"/>
                                        </p:tgtEl>
                                        <p:attrNameLst>
                                          <p:attrName>style.visibility</p:attrName>
                                        </p:attrNameLst>
                                      </p:cBhvr>
                                      <p:to>
                                        <p:strVal val="visible"/>
                                      </p:to>
                                    </p:set>
                                    <p:animEffect transition="in" filter="wipe(left)">
                                      <p:cBhvr>
                                        <p:cTn id="10" dur="500"/>
                                        <p:tgtEl>
                                          <p:spTgt spid="51"/>
                                        </p:tgtEl>
                                      </p:cBhvr>
                                    </p:animEffect>
                                  </p:childTnLst>
                                </p:cTn>
                              </p:par>
                              <p:par>
                                <p:cTn id="11" presetID="22" presetClass="entr" presetSubtype="8" fill="hold" grpId="0" nodeType="withEffect">
                                  <p:stCondLst>
                                    <p:cond delay="1300"/>
                                  </p:stCondLst>
                                  <p:childTnLst>
                                    <p:set>
                                      <p:cBhvr>
                                        <p:cTn id="12" dur="1" fill="hold">
                                          <p:stCondLst>
                                            <p:cond delay="0"/>
                                          </p:stCondLst>
                                        </p:cTn>
                                        <p:tgtEl>
                                          <p:spTgt spid="54"/>
                                        </p:tgtEl>
                                        <p:attrNameLst>
                                          <p:attrName>style.visibility</p:attrName>
                                        </p:attrNameLst>
                                      </p:cBhvr>
                                      <p:to>
                                        <p:strVal val="visible"/>
                                      </p:to>
                                    </p:set>
                                    <p:animEffect transition="in" filter="wipe(left)">
                                      <p:cBhvr>
                                        <p:cTn id="13" dur="500"/>
                                        <p:tgtEl>
                                          <p:spTgt spid="54"/>
                                        </p:tgtEl>
                                      </p:cBhvr>
                                    </p:animEffect>
                                  </p:childTnLst>
                                </p:cTn>
                              </p:par>
                              <p:par>
                                <p:cTn id="14" presetID="22" presetClass="entr" presetSubtype="4" fill="hold" grpId="0" nodeType="withEffect">
                                  <p:stCondLst>
                                    <p:cond delay="1000"/>
                                  </p:stCondLst>
                                  <p:childTnLst>
                                    <p:set>
                                      <p:cBhvr>
                                        <p:cTn id="15" dur="1" fill="hold">
                                          <p:stCondLst>
                                            <p:cond delay="0"/>
                                          </p:stCondLst>
                                        </p:cTn>
                                        <p:tgtEl>
                                          <p:spTgt spid="53"/>
                                        </p:tgtEl>
                                        <p:attrNameLst>
                                          <p:attrName>style.visibility</p:attrName>
                                        </p:attrNameLst>
                                      </p:cBhvr>
                                      <p:to>
                                        <p:strVal val="visible"/>
                                      </p:to>
                                    </p:set>
                                    <p:animEffect transition="in" filter="wipe(down)">
                                      <p:cBhvr>
                                        <p:cTn id="16" dur="500"/>
                                        <p:tgtEl>
                                          <p:spTgt spid="53"/>
                                        </p:tgtEl>
                                      </p:cBhvr>
                                    </p:animEffect>
                                  </p:childTnLst>
                                </p:cTn>
                              </p:par>
                              <p:par>
                                <p:cTn id="17" presetID="22" presetClass="entr" presetSubtype="2" fill="hold" grpId="0" nodeType="withEffect">
                                  <p:stCondLst>
                                    <p:cond delay="1200"/>
                                  </p:stCondLst>
                                  <p:childTnLst>
                                    <p:set>
                                      <p:cBhvr>
                                        <p:cTn id="18" dur="1" fill="hold">
                                          <p:stCondLst>
                                            <p:cond delay="0"/>
                                          </p:stCondLst>
                                        </p:cTn>
                                        <p:tgtEl>
                                          <p:spTgt spid="56"/>
                                        </p:tgtEl>
                                        <p:attrNameLst>
                                          <p:attrName>style.visibility</p:attrName>
                                        </p:attrNameLst>
                                      </p:cBhvr>
                                      <p:to>
                                        <p:strVal val="visible"/>
                                      </p:to>
                                    </p:set>
                                    <p:animEffect transition="in" filter="wipe(right)">
                                      <p:cBhvr>
                                        <p:cTn id="19" dur="500"/>
                                        <p:tgtEl>
                                          <p:spTgt spid="56"/>
                                        </p:tgtEl>
                                      </p:cBhvr>
                                    </p:animEffect>
                                  </p:childTnLst>
                                </p:cTn>
                              </p:par>
                              <p:par>
                                <p:cTn id="20" presetID="22" presetClass="entr" presetSubtype="4" fill="hold" grpId="0" nodeType="withEffect">
                                  <p:stCondLst>
                                    <p:cond delay="1400"/>
                                  </p:stCondLst>
                                  <p:childTnLst>
                                    <p:set>
                                      <p:cBhvr>
                                        <p:cTn id="21" dur="1" fill="hold">
                                          <p:stCondLst>
                                            <p:cond delay="0"/>
                                          </p:stCondLst>
                                        </p:cTn>
                                        <p:tgtEl>
                                          <p:spTgt spid="57"/>
                                        </p:tgtEl>
                                        <p:attrNameLst>
                                          <p:attrName>style.visibility</p:attrName>
                                        </p:attrNameLst>
                                      </p:cBhvr>
                                      <p:to>
                                        <p:strVal val="visible"/>
                                      </p:to>
                                    </p:set>
                                    <p:animEffect transition="in" filter="wipe(down)">
                                      <p:cBhvr>
                                        <p:cTn id="22" dur="500"/>
                                        <p:tgtEl>
                                          <p:spTgt spid="57"/>
                                        </p:tgtEl>
                                      </p:cBhvr>
                                    </p:animEffect>
                                  </p:childTnLst>
                                </p:cTn>
                              </p:par>
                              <p:par>
                                <p:cTn id="23" presetID="22" presetClass="entr" presetSubtype="8" fill="hold" grpId="0" nodeType="withEffect">
                                  <p:stCondLst>
                                    <p:cond delay="1700"/>
                                  </p:stCondLst>
                                  <p:childTnLst>
                                    <p:set>
                                      <p:cBhvr>
                                        <p:cTn id="24" dur="1" fill="hold">
                                          <p:stCondLst>
                                            <p:cond delay="0"/>
                                          </p:stCondLst>
                                        </p:cTn>
                                        <p:tgtEl>
                                          <p:spTgt spid="52"/>
                                        </p:tgtEl>
                                        <p:attrNameLst>
                                          <p:attrName>style.visibility</p:attrName>
                                        </p:attrNameLst>
                                      </p:cBhvr>
                                      <p:to>
                                        <p:strVal val="visible"/>
                                      </p:to>
                                    </p:set>
                                    <p:animEffect transition="in" filter="wipe(left)">
                                      <p:cBhvr>
                                        <p:cTn id="25" dur="500"/>
                                        <p:tgtEl>
                                          <p:spTgt spid="52"/>
                                        </p:tgtEl>
                                      </p:cBhvr>
                                    </p:animEffect>
                                  </p:childTnLst>
                                </p:cTn>
                              </p:par>
                              <p:par>
                                <p:cTn id="26" presetID="22" presetClass="entr" presetSubtype="4" fill="hold" grpId="0" nodeType="withEffect">
                                  <p:stCondLst>
                                    <p:cond delay="1800"/>
                                  </p:stCondLst>
                                  <p:childTnLst>
                                    <p:set>
                                      <p:cBhvr>
                                        <p:cTn id="27" dur="1" fill="hold">
                                          <p:stCondLst>
                                            <p:cond delay="0"/>
                                          </p:stCondLst>
                                        </p:cTn>
                                        <p:tgtEl>
                                          <p:spTgt spid="58"/>
                                        </p:tgtEl>
                                        <p:attrNameLst>
                                          <p:attrName>style.visibility</p:attrName>
                                        </p:attrNameLst>
                                      </p:cBhvr>
                                      <p:to>
                                        <p:strVal val="visible"/>
                                      </p:to>
                                    </p:set>
                                    <p:animEffect transition="in" filter="wipe(down)">
                                      <p:cBhvr>
                                        <p:cTn id="28" dur="500"/>
                                        <p:tgtEl>
                                          <p:spTgt spid="58"/>
                                        </p:tgtEl>
                                      </p:cBhvr>
                                    </p:animEffect>
                                  </p:childTnLst>
                                </p:cTn>
                              </p:par>
                              <p:par>
                                <p:cTn id="29" presetID="22" presetClass="entr" presetSubtype="2" fill="hold" grpId="0" nodeType="withEffect">
                                  <p:stCondLst>
                                    <p:cond delay="2000"/>
                                  </p:stCondLst>
                                  <p:childTnLst>
                                    <p:set>
                                      <p:cBhvr>
                                        <p:cTn id="30" dur="1" fill="hold">
                                          <p:stCondLst>
                                            <p:cond delay="0"/>
                                          </p:stCondLst>
                                        </p:cTn>
                                        <p:tgtEl>
                                          <p:spTgt spid="55"/>
                                        </p:tgtEl>
                                        <p:attrNameLst>
                                          <p:attrName>style.visibility</p:attrName>
                                        </p:attrNameLst>
                                      </p:cBhvr>
                                      <p:to>
                                        <p:strVal val="visible"/>
                                      </p:to>
                                    </p:set>
                                    <p:animEffect transition="in" filter="wipe(right)">
                                      <p:cBhvr>
                                        <p:cTn id="31" dur="500"/>
                                        <p:tgtEl>
                                          <p:spTgt spid="55"/>
                                        </p:tgtEl>
                                      </p:cBhvr>
                                    </p:animEffect>
                                  </p:childTnLst>
                                </p:cTn>
                              </p:par>
                              <p:par>
                                <p:cTn id="32" presetID="53" presetClass="entr" presetSubtype="16" fill="hold" grpId="0" nodeType="withEffect">
                                  <p:stCondLst>
                                    <p:cond delay="1000"/>
                                  </p:stCondLst>
                                  <p:childTnLst>
                                    <p:set>
                                      <p:cBhvr>
                                        <p:cTn id="33" dur="1" fill="hold">
                                          <p:stCondLst>
                                            <p:cond delay="0"/>
                                          </p:stCondLst>
                                        </p:cTn>
                                        <p:tgtEl>
                                          <p:spTgt spid="59"/>
                                        </p:tgtEl>
                                        <p:attrNameLst>
                                          <p:attrName>style.visibility</p:attrName>
                                        </p:attrNameLst>
                                      </p:cBhvr>
                                      <p:to>
                                        <p:strVal val="visible"/>
                                      </p:to>
                                    </p:set>
                                    <p:anim calcmode="lin" valueType="num">
                                      <p:cBhvr>
                                        <p:cTn id="34" dur="500" fill="hold"/>
                                        <p:tgtEl>
                                          <p:spTgt spid="59"/>
                                        </p:tgtEl>
                                        <p:attrNameLst>
                                          <p:attrName>ppt_w</p:attrName>
                                        </p:attrNameLst>
                                      </p:cBhvr>
                                      <p:tavLst>
                                        <p:tav tm="0">
                                          <p:val>
                                            <p:fltVal val="0"/>
                                          </p:val>
                                        </p:tav>
                                        <p:tav tm="100000">
                                          <p:val>
                                            <p:strVal val="#ppt_w"/>
                                          </p:val>
                                        </p:tav>
                                      </p:tavLst>
                                    </p:anim>
                                    <p:anim calcmode="lin" valueType="num">
                                      <p:cBhvr>
                                        <p:cTn id="35" dur="500" fill="hold"/>
                                        <p:tgtEl>
                                          <p:spTgt spid="59"/>
                                        </p:tgtEl>
                                        <p:attrNameLst>
                                          <p:attrName>ppt_h</p:attrName>
                                        </p:attrNameLst>
                                      </p:cBhvr>
                                      <p:tavLst>
                                        <p:tav tm="0">
                                          <p:val>
                                            <p:fltVal val="0"/>
                                          </p:val>
                                        </p:tav>
                                        <p:tav tm="100000">
                                          <p:val>
                                            <p:strVal val="#ppt_h"/>
                                          </p:val>
                                        </p:tav>
                                      </p:tavLst>
                                    </p:anim>
                                    <p:animEffect transition="in" filter="fade">
                                      <p:cBhvr>
                                        <p:cTn id="36" dur="500"/>
                                        <p:tgtEl>
                                          <p:spTgt spid="59"/>
                                        </p:tgtEl>
                                      </p:cBhvr>
                                    </p:animEffect>
                                  </p:childTnLst>
                                </p:cTn>
                              </p:par>
                              <p:par>
                                <p:cTn id="37" presetID="53" presetClass="entr" presetSubtype="16" fill="hold" grpId="0" nodeType="withEffect">
                                  <p:stCondLst>
                                    <p:cond delay="1500"/>
                                  </p:stCondLst>
                                  <p:childTnLst>
                                    <p:set>
                                      <p:cBhvr>
                                        <p:cTn id="38" dur="1" fill="hold">
                                          <p:stCondLst>
                                            <p:cond delay="0"/>
                                          </p:stCondLst>
                                        </p:cTn>
                                        <p:tgtEl>
                                          <p:spTgt spid="61"/>
                                        </p:tgtEl>
                                        <p:attrNameLst>
                                          <p:attrName>style.visibility</p:attrName>
                                        </p:attrNameLst>
                                      </p:cBhvr>
                                      <p:to>
                                        <p:strVal val="visible"/>
                                      </p:to>
                                    </p:set>
                                    <p:anim calcmode="lin" valueType="num">
                                      <p:cBhvr>
                                        <p:cTn id="39" dur="500" fill="hold"/>
                                        <p:tgtEl>
                                          <p:spTgt spid="61"/>
                                        </p:tgtEl>
                                        <p:attrNameLst>
                                          <p:attrName>ppt_w</p:attrName>
                                        </p:attrNameLst>
                                      </p:cBhvr>
                                      <p:tavLst>
                                        <p:tav tm="0">
                                          <p:val>
                                            <p:fltVal val="0"/>
                                          </p:val>
                                        </p:tav>
                                        <p:tav tm="100000">
                                          <p:val>
                                            <p:strVal val="#ppt_w"/>
                                          </p:val>
                                        </p:tav>
                                      </p:tavLst>
                                    </p:anim>
                                    <p:anim calcmode="lin" valueType="num">
                                      <p:cBhvr>
                                        <p:cTn id="40" dur="500" fill="hold"/>
                                        <p:tgtEl>
                                          <p:spTgt spid="61"/>
                                        </p:tgtEl>
                                        <p:attrNameLst>
                                          <p:attrName>ppt_h</p:attrName>
                                        </p:attrNameLst>
                                      </p:cBhvr>
                                      <p:tavLst>
                                        <p:tav tm="0">
                                          <p:val>
                                            <p:fltVal val="0"/>
                                          </p:val>
                                        </p:tav>
                                        <p:tav tm="100000">
                                          <p:val>
                                            <p:strVal val="#ppt_h"/>
                                          </p:val>
                                        </p:tav>
                                      </p:tavLst>
                                    </p:anim>
                                    <p:animEffect transition="in" filter="fade">
                                      <p:cBhvr>
                                        <p:cTn id="41" dur="500"/>
                                        <p:tgtEl>
                                          <p:spTgt spid="61"/>
                                        </p:tgtEl>
                                      </p:cBhvr>
                                    </p:animEffect>
                                  </p:childTnLst>
                                </p:cTn>
                              </p:par>
                              <p:par>
                                <p:cTn id="42" presetID="53" presetClass="entr" presetSubtype="16" fill="hold" grpId="0" nodeType="withEffect">
                                  <p:stCondLst>
                                    <p:cond delay="1900"/>
                                  </p:stCondLst>
                                  <p:childTnLst>
                                    <p:set>
                                      <p:cBhvr>
                                        <p:cTn id="43" dur="1" fill="hold">
                                          <p:stCondLst>
                                            <p:cond delay="0"/>
                                          </p:stCondLst>
                                        </p:cTn>
                                        <p:tgtEl>
                                          <p:spTgt spid="62"/>
                                        </p:tgtEl>
                                        <p:attrNameLst>
                                          <p:attrName>style.visibility</p:attrName>
                                        </p:attrNameLst>
                                      </p:cBhvr>
                                      <p:to>
                                        <p:strVal val="visible"/>
                                      </p:to>
                                    </p:set>
                                    <p:anim calcmode="lin" valueType="num">
                                      <p:cBhvr>
                                        <p:cTn id="44" dur="500" fill="hold"/>
                                        <p:tgtEl>
                                          <p:spTgt spid="62"/>
                                        </p:tgtEl>
                                        <p:attrNameLst>
                                          <p:attrName>ppt_w</p:attrName>
                                        </p:attrNameLst>
                                      </p:cBhvr>
                                      <p:tavLst>
                                        <p:tav tm="0">
                                          <p:val>
                                            <p:fltVal val="0"/>
                                          </p:val>
                                        </p:tav>
                                        <p:tav tm="100000">
                                          <p:val>
                                            <p:strVal val="#ppt_w"/>
                                          </p:val>
                                        </p:tav>
                                      </p:tavLst>
                                    </p:anim>
                                    <p:anim calcmode="lin" valueType="num">
                                      <p:cBhvr>
                                        <p:cTn id="45" dur="500" fill="hold"/>
                                        <p:tgtEl>
                                          <p:spTgt spid="62"/>
                                        </p:tgtEl>
                                        <p:attrNameLst>
                                          <p:attrName>ppt_h</p:attrName>
                                        </p:attrNameLst>
                                      </p:cBhvr>
                                      <p:tavLst>
                                        <p:tav tm="0">
                                          <p:val>
                                            <p:fltVal val="0"/>
                                          </p:val>
                                        </p:tav>
                                        <p:tav tm="100000">
                                          <p:val>
                                            <p:strVal val="#ppt_h"/>
                                          </p:val>
                                        </p:tav>
                                      </p:tavLst>
                                    </p:anim>
                                    <p:animEffect transition="in" filter="fade">
                                      <p:cBhvr>
                                        <p:cTn id="46" dur="500"/>
                                        <p:tgtEl>
                                          <p:spTgt spid="62"/>
                                        </p:tgtEl>
                                      </p:cBhvr>
                                    </p:animEffect>
                                  </p:childTnLst>
                                </p:cTn>
                              </p:par>
                              <p:par>
                                <p:cTn id="47" presetID="53" presetClass="entr" presetSubtype="16" fill="hold" grpId="0" nodeType="withEffect">
                                  <p:stCondLst>
                                    <p:cond delay="1400"/>
                                  </p:stCondLst>
                                  <p:childTnLst>
                                    <p:set>
                                      <p:cBhvr>
                                        <p:cTn id="48" dur="1" fill="hold">
                                          <p:stCondLst>
                                            <p:cond delay="0"/>
                                          </p:stCondLst>
                                        </p:cTn>
                                        <p:tgtEl>
                                          <p:spTgt spid="60"/>
                                        </p:tgtEl>
                                        <p:attrNameLst>
                                          <p:attrName>style.visibility</p:attrName>
                                        </p:attrNameLst>
                                      </p:cBhvr>
                                      <p:to>
                                        <p:strVal val="visible"/>
                                      </p:to>
                                    </p:set>
                                    <p:anim calcmode="lin" valueType="num">
                                      <p:cBhvr>
                                        <p:cTn id="49" dur="500" fill="hold"/>
                                        <p:tgtEl>
                                          <p:spTgt spid="60"/>
                                        </p:tgtEl>
                                        <p:attrNameLst>
                                          <p:attrName>ppt_w</p:attrName>
                                        </p:attrNameLst>
                                      </p:cBhvr>
                                      <p:tavLst>
                                        <p:tav tm="0">
                                          <p:val>
                                            <p:fltVal val="0"/>
                                          </p:val>
                                        </p:tav>
                                        <p:tav tm="100000">
                                          <p:val>
                                            <p:strVal val="#ppt_w"/>
                                          </p:val>
                                        </p:tav>
                                      </p:tavLst>
                                    </p:anim>
                                    <p:anim calcmode="lin" valueType="num">
                                      <p:cBhvr>
                                        <p:cTn id="50" dur="500" fill="hold"/>
                                        <p:tgtEl>
                                          <p:spTgt spid="60"/>
                                        </p:tgtEl>
                                        <p:attrNameLst>
                                          <p:attrName>ppt_h</p:attrName>
                                        </p:attrNameLst>
                                      </p:cBhvr>
                                      <p:tavLst>
                                        <p:tav tm="0">
                                          <p:val>
                                            <p:fltVal val="0"/>
                                          </p:val>
                                        </p:tav>
                                        <p:tav tm="100000">
                                          <p:val>
                                            <p:strVal val="#ppt_h"/>
                                          </p:val>
                                        </p:tav>
                                      </p:tavLst>
                                    </p:anim>
                                    <p:animEffect transition="in" filter="fade">
                                      <p:cBhvr>
                                        <p:cTn id="51" dur="500"/>
                                        <p:tgtEl>
                                          <p:spTgt spid="60"/>
                                        </p:tgtEl>
                                      </p:cBhvr>
                                    </p:animEffect>
                                  </p:childTnLst>
                                </p:cTn>
                              </p:par>
                              <p:par>
                                <p:cTn id="52" presetID="53" presetClass="entr" presetSubtype="16" fill="hold" grpId="0" nodeType="withEffect">
                                  <p:stCondLst>
                                    <p:cond delay="2200"/>
                                  </p:stCondLst>
                                  <p:childTnLst>
                                    <p:set>
                                      <p:cBhvr>
                                        <p:cTn id="53" dur="1" fill="hold">
                                          <p:stCondLst>
                                            <p:cond delay="0"/>
                                          </p:stCondLst>
                                        </p:cTn>
                                        <p:tgtEl>
                                          <p:spTgt spid="63"/>
                                        </p:tgtEl>
                                        <p:attrNameLst>
                                          <p:attrName>style.visibility</p:attrName>
                                        </p:attrNameLst>
                                      </p:cBhvr>
                                      <p:to>
                                        <p:strVal val="visible"/>
                                      </p:to>
                                    </p:set>
                                    <p:anim calcmode="lin" valueType="num">
                                      <p:cBhvr>
                                        <p:cTn id="54" dur="500" fill="hold"/>
                                        <p:tgtEl>
                                          <p:spTgt spid="63"/>
                                        </p:tgtEl>
                                        <p:attrNameLst>
                                          <p:attrName>ppt_w</p:attrName>
                                        </p:attrNameLst>
                                      </p:cBhvr>
                                      <p:tavLst>
                                        <p:tav tm="0">
                                          <p:val>
                                            <p:fltVal val="0"/>
                                          </p:val>
                                        </p:tav>
                                        <p:tav tm="100000">
                                          <p:val>
                                            <p:strVal val="#ppt_w"/>
                                          </p:val>
                                        </p:tav>
                                      </p:tavLst>
                                    </p:anim>
                                    <p:anim calcmode="lin" valueType="num">
                                      <p:cBhvr>
                                        <p:cTn id="55" dur="500" fill="hold"/>
                                        <p:tgtEl>
                                          <p:spTgt spid="63"/>
                                        </p:tgtEl>
                                        <p:attrNameLst>
                                          <p:attrName>ppt_h</p:attrName>
                                        </p:attrNameLst>
                                      </p:cBhvr>
                                      <p:tavLst>
                                        <p:tav tm="0">
                                          <p:val>
                                            <p:fltVal val="0"/>
                                          </p:val>
                                        </p:tav>
                                        <p:tav tm="100000">
                                          <p:val>
                                            <p:strVal val="#ppt_h"/>
                                          </p:val>
                                        </p:tav>
                                      </p:tavLst>
                                    </p:anim>
                                    <p:animEffect transition="in" filter="fade">
                                      <p:cBhvr>
                                        <p:cTn id="56" dur="500"/>
                                        <p:tgtEl>
                                          <p:spTgt spid="63"/>
                                        </p:tgtEl>
                                      </p:cBhvr>
                                    </p:animEffect>
                                  </p:childTnLst>
                                </p:cTn>
                              </p:par>
                              <p:par>
                                <p:cTn id="57" presetID="53" presetClass="entr" presetSubtype="16" fill="hold" grpId="0" nodeType="withEffect">
                                  <p:stCondLst>
                                    <p:cond delay="2200"/>
                                  </p:stCondLst>
                                  <p:childTnLst>
                                    <p:set>
                                      <p:cBhvr>
                                        <p:cTn id="58" dur="1" fill="hold">
                                          <p:stCondLst>
                                            <p:cond delay="0"/>
                                          </p:stCondLst>
                                        </p:cTn>
                                        <p:tgtEl>
                                          <p:spTgt spid="68"/>
                                        </p:tgtEl>
                                        <p:attrNameLst>
                                          <p:attrName>style.visibility</p:attrName>
                                        </p:attrNameLst>
                                      </p:cBhvr>
                                      <p:to>
                                        <p:strVal val="visible"/>
                                      </p:to>
                                    </p:set>
                                    <p:anim calcmode="lin" valueType="num">
                                      <p:cBhvr>
                                        <p:cTn id="59" dur="500" fill="hold"/>
                                        <p:tgtEl>
                                          <p:spTgt spid="68"/>
                                        </p:tgtEl>
                                        <p:attrNameLst>
                                          <p:attrName>ppt_w</p:attrName>
                                        </p:attrNameLst>
                                      </p:cBhvr>
                                      <p:tavLst>
                                        <p:tav tm="0">
                                          <p:val>
                                            <p:fltVal val="0"/>
                                          </p:val>
                                        </p:tav>
                                        <p:tav tm="100000">
                                          <p:val>
                                            <p:strVal val="#ppt_w"/>
                                          </p:val>
                                        </p:tav>
                                      </p:tavLst>
                                    </p:anim>
                                    <p:anim calcmode="lin" valueType="num">
                                      <p:cBhvr>
                                        <p:cTn id="60" dur="500" fill="hold"/>
                                        <p:tgtEl>
                                          <p:spTgt spid="68"/>
                                        </p:tgtEl>
                                        <p:attrNameLst>
                                          <p:attrName>ppt_h</p:attrName>
                                        </p:attrNameLst>
                                      </p:cBhvr>
                                      <p:tavLst>
                                        <p:tav tm="0">
                                          <p:val>
                                            <p:fltVal val="0"/>
                                          </p:val>
                                        </p:tav>
                                        <p:tav tm="100000">
                                          <p:val>
                                            <p:strVal val="#ppt_h"/>
                                          </p:val>
                                        </p:tav>
                                      </p:tavLst>
                                    </p:anim>
                                    <p:animEffect transition="in" filter="fade">
                                      <p:cBhvr>
                                        <p:cTn id="61" dur="500"/>
                                        <p:tgtEl>
                                          <p:spTgt spid="68"/>
                                        </p:tgtEl>
                                      </p:cBhvr>
                                    </p:animEffect>
                                  </p:childTnLst>
                                </p:cTn>
                              </p:par>
                            </p:childTnLst>
                          </p:cTn>
                        </p:par>
                        <p:par>
                          <p:cTn id="62" fill="hold">
                            <p:stCondLst>
                              <p:cond delay="1300"/>
                            </p:stCondLst>
                            <p:childTnLst>
                              <p:par>
                                <p:cTn id="63" presetID="2" presetClass="entr" presetSubtype="8" decel="100000" fill="hold" grpId="0" nodeType="afterEffect">
                                  <p:stCondLst>
                                    <p:cond delay="0"/>
                                  </p:stCondLst>
                                  <p:childTnLst>
                                    <p:set>
                                      <p:cBhvr>
                                        <p:cTn id="64" dur="1" fill="hold">
                                          <p:stCondLst>
                                            <p:cond delay="0"/>
                                          </p:stCondLst>
                                        </p:cTn>
                                        <p:tgtEl>
                                          <p:spTgt spid="64"/>
                                        </p:tgtEl>
                                        <p:attrNameLst>
                                          <p:attrName>style.visibility</p:attrName>
                                        </p:attrNameLst>
                                      </p:cBhvr>
                                      <p:to>
                                        <p:strVal val="visible"/>
                                      </p:to>
                                    </p:set>
                                    <p:anim calcmode="lin" valueType="num">
                                      <p:cBhvr additive="base">
                                        <p:cTn id="65" dur="500" fill="hold"/>
                                        <p:tgtEl>
                                          <p:spTgt spid="64"/>
                                        </p:tgtEl>
                                        <p:attrNameLst>
                                          <p:attrName>ppt_x</p:attrName>
                                        </p:attrNameLst>
                                      </p:cBhvr>
                                      <p:tavLst>
                                        <p:tav tm="0">
                                          <p:val>
                                            <p:strVal val="0-#ppt_w/2"/>
                                          </p:val>
                                        </p:tav>
                                        <p:tav tm="100000">
                                          <p:val>
                                            <p:strVal val="#ppt_x"/>
                                          </p:val>
                                        </p:tav>
                                      </p:tavLst>
                                    </p:anim>
                                    <p:anim calcmode="lin" valueType="num">
                                      <p:cBhvr additive="base">
                                        <p:cTn id="66" dur="500" fill="hold"/>
                                        <p:tgtEl>
                                          <p:spTgt spid="64"/>
                                        </p:tgtEl>
                                        <p:attrNameLst>
                                          <p:attrName>ppt_y</p:attrName>
                                        </p:attrNameLst>
                                      </p:cBhvr>
                                      <p:tavLst>
                                        <p:tav tm="0">
                                          <p:val>
                                            <p:strVal val="#ppt_y"/>
                                          </p:val>
                                        </p:tav>
                                        <p:tav tm="100000">
                                          <p:val>
                                            <p:strVal val="#ppt_y"/>
                                          </p:val>
                                        </p:tav>
                                      </p:tavLst>
                                    </p:anim>
                                  </p:childTnLst>
                                </p:cTn>
                              </p:par>
                              <p:par>
                                <p:cTn id="67" presetID="2" presetClass="entr" presetSubtype="8" decel="100000" fill="hold" grpId="0" nodeType="withEffect">
                                  <p:stCondLst>
                                    <p:cond delay="100"/>
                                  </p:stCondLst>
                                  <p:childTnLst>
                                    <p:set>
                                      <p:cBhvr>
                                        <p:cTn id="68" dur="1" fill="hold">
                                          <p:stCondLst>
                                            <p:cond delay="0"/>
                                          </p:stCondLst>
                                        </p:cTn>
                                        <p:tgtEl>
                                          <p:spTgt spid="65"/>
                                        </p:tgtEl>
                                        <p:attrNameLst>
                                          <p:attrName>style.visibility</p:attrName>
                                        </p:attrNameLst>
                                      </p:cBhvr>
                                      <p:to>
                                        <p:strVal val="visible"/>
                                      </p:to>
                                    </p:set>
                                    <p:anim calcmode="lin" valueType="num">
                                      <p:cBhvr additive="base">
                                        <p:cTn id="69" dur="500" fill="hold"/>
                                        <p:tgtEl>
                                          <p:spTgt spid="65"/>
                                        </p:tgtEl>
                                        <p:attrNameLst>
                                          <p:attrName>ppt_x</p:attrName>
                                        </p:attrNameLst>
                                      </p:cBhvr>
                                      <p:tavLst>
                                        <p:tav tm="0">
                                          <p:val>
                                            <p:strVal val="0-#ppt_w/2"/>
                                          </p:val>
                                        </p:tav>
                                        <p:tav tm="100000">
                                          <p:val>
                                            <p:strVal val="#ppt_x"/>
                                          </p:val>
                                        </p:tav>
                                      </p:tavLst>
                                    </p:anim>
                                    <p:anim calcmode="lin" valueType="num">
                                      <p:cBhvr additive="base">
                                        <p:cTn id="70" dur="500" fill="hold"/>
                                        <p:tgtEl>
                                          <p:spTgt spid="65"/>
                                        </p:tgtEl>
                                        <p:attrNameLst>
                                          <p:attrName>ppt_y</p:attrName>
                                        </p:attrNameLst>
                                      </p:cBhvr>
                                      <p:tavLst>
                                        <p:tav tm="0">
                                          <p:val>
                                            <p:strVal val="#ppt_y"/>
                                          </p:val>
                                        </p:tav>
                                        <p:tav tm="100000">
                                          <p:val>
                                            <p:strVal val="#ppt_y"/>
                                          </p:val>
                                        </p:tav>
                                      </p:tavLst>
                                    </p:anim>
                                  </p:childTnLst>
                                </p:cTn>
                              </p:par>
                              <p:par>
                                <p:cTn id="71" presetID="2" presetClass="entr" presetSubtype="2" decel="100000" fill="hold" grpId="0" nodeType="withEffect">
                                  <p:stCondLst>
                                    <p:cond delay="200"/>
                                  </p:stCondLst>
                                  <p:childTnLst>
                                    <p:set>
                                      <p:cBhvr>
                                        <p:cTn id="72" dur="1" fill="hold">
                                          <p:stCondLst>
                                            <p:cond delay="0"/>
                                          </p:stCondLst>
                                        </p:cTn>
                                        <p:tgtEl>
                                          <p:spTgt spid="66"/>
                                        </p:tgtEl>
                                        <p:attrNameLst>
                                          <p:attrName>style.visibility</p:attrName>
                                        </p:attrNameLst>
                                      </p:cBhvr>
                                      <p:to>
                                        <p:strVal val="visible"/>
                                      </p:to>
                                    </p:set>
                                    <p:anim calcmode="lin" valueType="num">
                                      <p:cBhvr additive="base">
                                        <p:cTn id="73" dur="500" fill="hold"/>
                                        <p:tgtEl>
                                          <p:spTgt spid="66"/>
                                        </p:tgtEl>
                                        <p:attrNameLst>
                                          <p:attrName>ppt_x</p:attrName>
                                        </p:attrNameLst>
                                      </p:cBhvr>
                                      <p:tavLst>
                                        <p:tav tm="0">
                                          <p:val>
                                            <p:strVal val="1+#ppt_w/2"/>
                                          </p:val>
                                        </p:tav>
                                        <p:tav tm="100000">
                                          <p:val>
                                            <p:strVal val="#ppt_x"/>
                                          </p:val>
                                        </p:tav>
                                      </p:tavLst>
                                    </p:anim>
                                    <p:anim calcmode="lin" valueType="num">
                                      <p:cBhvr additive="base">
                                        <p:cTn id="74" dur="500" fill="hold"/>
                                        <p:tgtEl>
                                          <p:spTgt spid="66"/>
                                        </p:tgtEl>
                                        <p:attrNameLst>
                                          <p:attrName>ppt_y</p:attrName>
                                        </p:attrNameLst>
                                      </p:cBhvr>
                                      <p:tavLst>
                                        <p:tav tm="0">
                                          <p:val>
                                            <p:strVal val="#ppt_y"/>
                                          </p:val>
                                        </p:tav>
                                        <p:tav tm="100000">
                                          <p:val>
                                            <p:strVal val="#ppt_y"/>
                                          </p:val>
                                        </p:tav>
                                      </p:tavLst>
                                    </p:anim>
                                  </p:childTnLst>
                                </p:cTn>
                              </p:par>
                              <p:par>
                                <p:cTn id="75" presetID="2" presetClass="entr" presetSubtype="2" decel="100000" fill="hold" grpId="0" nodeType="withEffect">
                                  <p:stCondLst>
                                    <p:cond delay="300"/>
                                  </p:stCondLst>
                                  <p:childTnLst>
                                    <p:set>
                                      <p:cBhvr>
                                        <p:cTn id="76" dur="1" fill="hold">
                                          <p:stCondLst>
                                            <p:cond delay="0"/>
                                          </p:stCondLst>
                                        </p:cTn>
                                        <p:tgtEl>
                                          <p:spTgt spid="67"/>
                                        </p:tgtEl>
                                        <p:attrNameLst>
                                          <p:attrName>style.visibility</p:attrName>
                                        </p:attrNameLst>
                                      </p:cBhvr>
                                      <p:to>
                                        <p:strVal val="visible"/>
                                      </p:to>
                                    </p:set>
                                    <p:anim calcmode="lin" valueType="num">
                                      <p:cBhvr additive="base">
                                        <p:cTn id="77" dur="500" fill="hold"/>
                                        <p:tgtEl>
                                          <p:spTgt spid="67"/>
                                        </p:tgtEl>
                                        <p:attrNameLst>
                                          <p:attrName>ppt_x</p:attrName>
                                        </p:attrNameLst>
                                      </p:cBhvr>
                                      <p:tavLst>
                                        <p:tav tm="0">
                                          <p:val>
                                            <p:strVal val="1+#ppt_w/2"/>
                                          </p:val>
                                        </p:tav>
                                        <p:tav tm="100000">
                                          <p:val>
                                            <p:strVal val="#ppt_x"/>
                                          </p:val>
                                        </p:tav>
                                      </p:tavLst>
                                    </p:anim>
                                    <p:anim calcmode="lin" valueType="num">
                                      <p:cBhvr additive="base">
                                        <p:cTn id="78" dur="500" fill="hold"/>
                                        <p:tgtEl>
                                          <p:spTgt spid="67"/>
                                        </p:tgtEl>
                                        <p:attrNameLst>
                                          <p:attrName>ppt_y</p:attrName>
                                        </p:attrNameLst>
                                      </p:cBhvr>
                                      <p:tavLst>
                                        <p:tav tm="0">
                                          <p:val>
                                            <p:strVal val="#ppt_y"/>
                                          </p:val>
                                        </p:tav>
                                        <p:tav tm="100000">
                                          <p:val>
                                            <p:strVal val="#ppt_y"/>
                                          </p:val>
                                        </p:tav>
                                      </p:tavLst>
                                    </p:anim>
                                  </p:childTnLst>
                                </p:cTn>
                              </p:par>
                              <p:par>
                                <p:cTn id="79" presetID="2" presetClass="entr" presetSubtype="8" decel="100000" fill="hold" grpId="0" nodeType="withEffect">
                                  <p:stCondLst>
                                    <p:cond delay="400"/>
                                  </p:stCondLst>
                                  <p:childTnLst>
                                    <p:set>
                                      <p:cBhvr>
                                        <p:cTn id="80" dur="1" fill="hold">
                                          <p:stCondLst>
                                            <p:cond delay="0"/>
                                          </p:stCondLst>
                                        </p:cTn>
                                        <p:tgtEl>
                                          <p:spTgt spid="69"/>
                                        </p:tgtEl>
                                        <p:attrNameLst>
                                          <p:attrName>style.visibility</p:attrName>
                                        </p:attrNameLst>
                                      </p:cBhvr>
                                      <p:to>
                                        <p:strVal val="visible"/>
                                      </p:to>
                                    </p:set>
                                    <p:anim calcmode="lin" valueType="num">
                                      <p:cBhvr additive="base">
                                        <p:cTn id="81" dur="500" fill="hold"/>
                                        <p:tgtEl>
                                          <p:spTgt spid="69"/>
                                        </p:tgtEl>
                                        <p:attrNameLst>
                                          <p:attrName>ppt_x</p:attrName>
                                        </p:attrNameLst>
                                      </p:cBhvr>
                                      <p:tavLst>
                                        <p:tav tm="0">
                                          <p:val>
                                            <p:strVal val="0-#ppt_w/2"/>
                                          </p:val>
                                        </p:tav>
                                        <p:tav tm="100000">
                                          <p:val>
                                            <p:strVal val="#ppt_x"/>
                                          </p:val>
                                        </p:tav>
                                      </p:tavLst>
                                    </p:anim>
                                    <p:anim calcmode="lin" valueType="num">
                                      <p:cBhvr additive="base">
                                        <p:cTn id="82" dur="500" fill="hold"/>
                                        <p:tgtEl>
                                          <p:spTgt spid="69"/>
                                        </p:tgtEl>
                                        <p:attrNameLst>
                                          <p:attrName>ppt_y</p:attrName>
                                        </p:attrNameLst>
                                      </p:cBhvr>
                                      <p:tavLst>
                                        <p:tav tm="0">
                                          <p:val>
                                            <p:strVal val="#ppt_y"/>
                                          </p:val>
                                        </p:tav>
                                        <p:tav tm="100000">
                                          <p:val>
                                            <p:strVal val="#ppt_y"/>
                                          </p:val>
                                        </p:tav>
                                      </p:tavLst>
                                    </p:anim>
                                  </p:childTnLst>
                                </p:cTn>
                              </p:par>
                              <p:par>
                                <p:cTn id="83" presetID="2" presetClass="entr" presetSubtype="2" decel="100000" fill="hold" grpId="0" nodeType="withEffect">
                                  <p:stCondLst>
                                    <p:cond delay="300"/>
                                  </p:stCondLst>
                                  <p:childTnLst>
                                    <p:set>
                                      <p:cBhvr>
                                        <p:cTn id="84" dur="1" fill="hold">
                                          <p:stCondLst>
                                            <p:cond delay="0"/>
                                          </p:stCondLst>
                                        </p:cTn>
                                        <p:tgtEl>
                                          <p:spTgt spid="70"/>
                                        </p:tgtEl>
                                        <p:attrNameLst>
                                          <p:attrName>style.visibility</p:attrName>
                                        </p:attrNameLst>
                                      </p:cBhvr>
                                      <p:to>
                                        <p:strVal val="visible"/>
                                      </p:to>
                                    </p:set>
                                    <p:anim calcmode="lin" valueType="num">
                                      <p:cBhvr additive="base">
                                        <p:cTn id="85" dur="500" fill="hold"/>
                                        <p:tgtEl>
                                          <p:spTgt spid="70"/>
                                        </p:tgtEl>
                                        <p:attrNameLst>
                                          <p:attrName>ppt_x</p:attrName>
                                        </p:attrNameLst>
                                      </p:cBhvr>
                                      <p:tavLst>
                                        <p:tav tm="0">
                                          <p:val>
                                            <p:strVal val="1+#ppt_w/2"/>
                                          </p:val>
                                        </p:tav>
                                        <p:tav tm="100000">
                                          <p:val>
                                            <p:strVal val="#ppt_x"/>
                                          </p:val>
                                        </p:tav>
                                      </p:tavLst>
                                    </p:anim>
                                    <p:anim calcmode="lin" valueType="num">
                                      <p:cBhvr additive="base">
                                        <p:cTn id="86" dur="500" fill="hold"/>
                                        <p:tgtEl>
                                          <p:spTgt spid="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p:bldP spid="65" grpId="0"/>
      <p:bldP spid="66" grpId="0"/>
      <p:bldP spid="67" grpId="0"/>
      <p:bldP spid="68" grpId="0" animBg="1"/>
      <p:bldP spid="69" grpId="0"/>
      <p:bldP spid="7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57"/>
          <p:cNvGrpSpPr/>
          <p:nvPr/>
        </p:nvGrpSpPr>
        <p:grpSpPr>
          <a:xfrm>
            <a:off x="1035711" y="2046433"/>
            <a:ext cx="2261352" cy="3378159"/>
            <a:chOff x="881369" y="1362003"/>
            <a:chExt cx="1696235" cy="2533619"/>
          </a:xfrm>
        </p:grpSpPr>
        <p:sp>
          <p:nvSpPr>
            <p:cNvPr id="7" name="TextBox 6"/>
            <p:cNvSpPr txBox="1"/>
            <p:nvPr/>
          </p:nvSpPr>
          <p:spPr>
            <a:xfrm>
              <a:off x="881369" y="2813278"/>
              <a:ext cx="1009445" cy="438581"/>
            </a:xfrm>
            <a:prstGeom prst="rect">
              <a:avLst/>
            </a:prstGeom>
            <a:noFill/>
          </p:spPr>
          <p:txBody>
            <a:bodyPr wrap="square" lIns="0" tIns="0" rIns="0" bIns="0" rtlCol="0" anchor="ctr">
              <a:spAutoFit/>
            </a:bodyPr>
            <a:lstStyle/>
            <a:p>
              <a:r>
                <a:rPr lang="zh-CN" altLang="en-US" sz="1900" b="1" dirty="0">
                  <a:solidFill>
                    <a:schemeClr val="accent3"/>
                  </a:solidFill>
                  <a:latin typeface="+mn-ea"/>
                </a:rPr>
                <a:t>无名氏</a:t>
              </a:r>
              <a:endParaRPr lang="en-US" sz="1900" b="1" dirty="0">
                <a:solidFill>
                  <a:schemeClr val="accent3"/>
                </a:solidFill>
                <a:latin typeface="+mn-ea"/>
              </a:endParaRPr>
            </a:p>
            <a:p>
              <a:r>
                <a:rPr lang="zh-CN" altLang="en-US" sz="1900" b="1" dirty="0">
                  <a:solidFill>
                    <a:schemeClr val="accent3"/>
                  </a:solidFill>
                  <a:latin typeface="+mn-ea"/>
                </a:rPr>
                <a:t>首席咨询师</a:t>
              </a:r>
              <a:endParaRPr lang="en-US" sz="1900" b="1" dirty="0">
                <a:solidFill>
                  <a:schemeClr val="accent3"/>
                </a:solidFill>
                <a:latin typeface="+mn-ea"/>
              </a:endParaRPr>
            </a:p>
          </p:txBody>
        </p:sp>
        <p:sp>
          <p:nvSpPr>
            <p:cNvPr id="8" name="TextBox 7"/>
            <p:cNvSpPr txBox="1"/>
            <p:nvPr/>
          </p:nvSpPr>
          <p:spPr>
            <a:xfrm>
              <a:off x="881369" y="3280069"/>
              <a:ext cx="1596069" cy="615553"/>
            </a:xfrm>
            <a:prstGeom prst="rect">
              <a:avLst/>
            </a:prstGeom>
            <a:noFill/>
          </p:spPr>
          <p:txBody>
            <a:bodyPr wrap="square" lIns="0" tIns="0" rIns="0" bIns="0" rtlCol="0">
              <a:spAutoFit/>
            </a:bodyPr>
            <a:lstStyle/>
            <a:p>
              <a:pPr defTabSz="1219200">
                <a:spcBef>
                  <a:spcPct val="20000"/>
                </a:spcBef>
                <a:defRPr/>
              </a:pPr>
              <a:r>
                <a:rPr lang="zh-CN" altLang="en-US" sz="1300" dirty="0">
                  <a:solidFill>
                    <a:schemeClr val="tx1">
                      <a:lumMod val="65000"/>
                      <a:lumOff val="35000"/>
                    </a:schemeClr>
                  </a:solidFill>
                  <a:latin typeface="+mn-ea"/>
                </a:rPr>
                <a:t>此处添加详细文本描述，建议与标题相关并符合整体语言风格，语言描述尽量简洁生动。</a:t>
              </a:r>
              <a:endParaRPr lang="en-US" sz="1300" dirty="0">
                <a:solidFill>
                  <a:schemeClr val="tx1">
                    <a:lumMod val="65000"/>
                    <a:lumOff val="35000"/>
                  </a:schemeClr>
                </a:solidFill>
                <a:latin typeface="+mn-ea"/>
              </a:endParaRPr>
            </a:p>
          </p:txBody>
        </p:sp>
        <p:sp>
          <p:nvSpPr>
            <p:cNvPr id="31" name="Rounded Rectangle 30"/>
            <p:cNvSpPr/>
            <p:nvPr/>
          </p:nvSpPr>
          <p:spPr>
            <a:xfrm>
              <a:off x="881369" y="1362003"/>
              <a:ext cx="1425270" cy="1354390"/>
            </a:xfrm>
            <a:prstGeom prst="roundRect">
              <a:avLst>
                <a:gd name="adj" fmla="val 9356"/>
              </a:avLst>
            </a:prstGeom>
            <a:blipFill dpi="0" rotWithShape="1">
              <a:blip r:embed="rId1" cstate="print"/>
              <a:srcRect/>
              <a:tile tx="0" ty="0" sx="100000" sy="100000" flip="none" algn="tl"/>
            </a:blipFill>
            <a:ln w="381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32" name="Oval 31"/>
            <p:cNvSpPr/>
            <p:nvPr/>
          </p:nvSpPr>
          <p:spPr>
            <a:xfrm>
              <a:off x="1890814" y="2353214"/>
              <a:ext cx="686790" cy="686790"/>
            </a:xfrm>
            <a:prstGeom prst="ellipse">
              <a:avLst/>
            </a:prstGeom>
            <a:solidFill>
              <a:schemeClr val="tx2">
                <a:lumMod val="75000"/>
              </a:schemeClr>
            </a:solidFill>
            <a:ln w="381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00" dirty="0">
                <a:solidFill>
                  <a:schemeClr val="bg1"/>
                </a:solidFill>
                <a:latin typeface="+mn-ea"/>
              </a:endParaRPr>
            </a:p>
          </p:txBody>
        </p:sp>
      </p:grpSp>
      <p:grpSp>
        <p:nvGrpSpPr>
          <p:cNvPr id="9" name="Group 105"/>
          <p:cNvGrpSpPr/>
          <p:nvPr/>
        </p:nvGrpSpPr>
        <p:grpSpPr>
          <a:xfrm>
            <a:off x="3569939" y="1912665"/>
            <a:ext cx="3302371" cy="2307516"/>
            <a:chOff x="2728576" y="1324944"/>
            <a:chExt cx="2477101" cy="1730637"/>
          </a:xfrm>
        </p:grpSpPr>
        <p:sp>
          <p:nvSpPr>
            <p:cNvPr id="86" name="TextBox 85"/>
            <p:cNvSpPr txBox="1"/>
            <p:nvPr/>
          </p:nvSpPr>
          <p:spPr>
            <a:xfrm>
              <a:off x="2728576" y="1670586"/>
              <a:ext cx="2477101" cy="1384995"/>
            </a:xfrm>
            <a:prstGeom prst="rect">
              <a:avLst/>
            </a:prstGeom>
            <a:noFill/>
          </p:spPr>
          <p:txBody>
            <a:bodyPr wrap="square" lIns="0" tIns="0" rIns="0" bIns="0" rtlCol="0" anchor="t">
              <a:spAutoFit/>
            </a:bodyPr>
            <a:lstStyle/>
            <a:p>
              <a:r>
                <a:rPr lang="zh-CN" altLang="en-US" sz="1300" dirty="0">
                  <a:solidFill>
                    <a:schemeClr val="tx1">
                      <a:lumMod val="65000"/>
                      <a:lumOff val="35000"/>
                    </a:schemeClr>
                  </a:solidFill>
                  <a:latin typeface="+mn-ea"/>
                </a:rPr>
                <a:t>此处添加详细文本描述，建议与标题相关并符合整体语言风格，语言描述尽量简洁生动。尽量将每页幻灯片的字数控制在</a:t>
              </a:r>
              <a:r>
                <a:rPr lang="en-US" altLang="zh-CN" sz="1300" dirty="0">
                  <a:solidFill>
                    <a:schemeClr val="tx1">
                      <a:lumMod val="65000"/>
                      <a:lumOff val="35000"/>
                    </a:schemeClr>
                  </a:solidFill>
                  <a:latin typeface="+mn-ea"/>
                </a:rPr>
                <a:t>200</a:t>
              </a:r>
              <a:r>
                <a:rPr lang="zh-CN" altLang="en-US" sz="1300" dirty="0">
                  <a:solidFill>
                    <a:schemeClr val="tx1">
                      <a:lumMod val="65000"/>
                      <a:lumOff val="35000"/>
                    </a:schemeClr>
                  </a:solidFill>
                  <a:latin typeface="+mn-ea"/>
                </a:rPr>
                <a:t>字以内，据统计每页幻灯片的最好控制在</a:t>
              </a:r>
              <a:r>
                <a:rPr lang="en-US" altLang="zh-CN" sz="1300" dirty="0">
                  <a:solidFill>
                    <a:schemeClr val="tx1">
                      <a:lumMod val="65000"/>
                      <a:lumOff val="35000"/>
                    </a:schemeClr>
                  </a:solidFill>
                  <a:latin typeface="+mn-ea"/>
                </a:rPr>
                <a:t>5</a:t>
              </a:r>
              <a:r>
                <a:rPr lang="zh-CN" altLang="en-US" sz="1300" dirty="0">
                  <a:solidFill>
                    <a:schemeClr val="tx1">
                      <a:lumMod val="65000"/>
                      <a:lumOff val="35000"/>
                    </a:schemeClr>
                  </a:solidFill>
                  <a:latin typeface="+mn-ea"/>
                </a:rPr>
                <a:t>分钟之内。</a:t>
              </a:r>
              <a:endParaRPr lang="zh-CN" altLang="en-US" sz="1300" dirty="0">
                <a:solidFill>
                  <a:schemeClr val="tx1">
                    <a:lumMod val="65000"/>
                    <a:lumOff val="35000"/>
                  </a:schemeClr>
                </a:solidFill>
                <a:latin typeface="+mn-ea"/>
              </a:endParaRPr>
            </a:p>
            <a:p>
              <a:endParaRPr lang="zh-CN" altLang="en-US" sz="1300" dirty="0">
                <a:solidFill>
                  <a:schemeClr val="tx1">
                    <a:lumMod val="65000"/>
                    <a:lumOff val="35000"/>
                  </a:schemeClr>
                </a:solidFill>
                <a:latin typeface="+mn-ea"/>
              </a:endParaRPr>
            </a:p>
            <a:p>
              <a:r>
                <a:rPr lang="zh-CN" altLang="en-US" sz="1300" dirty="0">
                  <a:solidFill>
                    <a:schemeClr val="tx1">
                      <a:lumMod val="65000"/>
                      <a:lumOff val="35000"/>
                    </a:schemeClr>
                  </a:solidFill>
                  <a:latin typeface="+mn-ea"/>
                </a:rPr>
                <a:t>此处添加详细文本描述，建议与标题相关并符合整体语言风格，语言描述尽量简洁生动。尽量将每页幻灯片的字数控制在</a:t>
              </a:r>
              <a:r>
                <a:rPr lang="en-US" altLang="zh-CN" sz="1300" dirty="0">
                  <a:solidFill>
                    <a:schemeClr val="tx1">
                      <a:lumMod val="65000"/>
                      <a:lumOff val="35000"/>
                    </a:schemeClr>
                  </a:solidFill>
                  <a:latin typeface="+mn-ea"/>
                </a:rPr>
                <a:t>200</a:t>
              </a:r>
              <a:r>
                <a:rPr lang="zh-CN" altLang="en-US" sz="1300" dirty="0">
                  <a:solidFill>
                    <a:schemeClr val="tx1">
                      <a:lumMod val="65000"/>
                      <a:lumOff val="35000"/>
                    </a:schemeClr>
                  </a:solidFill>
                  <a:latin typeface="+mn-ea"/>
                </a:rPr>
                <a:t>字以内，据统计每页幻灯片的最好控制在</a:t>
              </a:r>
              <a:r>
                <a:rPr lang="en-US" altLang="zh-CN" sz="1300" dirty="0">
                  <a:solidFill>
                    <a:schemeClr val="tx1">
                      <a:lumMod val="65000"/>
                      <a:lumOff val="35000"/>
                    </a:schemeClr>
                  </a:solidFill>
                  <a:latin typeface="+mn-ea"/>
                </a:rPr>
                <a:t>5</a:t>
              </a:r>
              <a:r>
                <a:rPr lang="zh-CN" altLang="en-US" sz="1300" dirty="0">
                  <a:solidFill>
                    <a:schemeClr val="tx1">
                      <a:lumMod val="65000"/>
                      <a:lumOff val="35000"/>
                    </a:schemeClr>
                  </a:solidFill>
                  <a:latin typeface="+mn-ea"/>
                </a:rPr>
                <a:t>分钟之内。</a:t>
              </a:r>
              <a:endParaRPr lang="zh-CN" altLang="en-US" sz="1300" dirty="0">
                <a:solidFill>
                  <a:schemeClr val="tx1">
                    <a:lumMod val="65000"/>
                    <a:lumOff val="35000"/>
                  </a:schemeClr>
                </a:solidFill>
                <a:latin typeface="+mn-ea"/>
              </a:endParaRPr>
            </a:p>
          </p:txBody>
        </p:sp>
        <p:sp>
          <p:nvSpPr>
            <p:cNvPr id="87" name="Rectangle 86"/>
            <p:cNvSpPr/>
            <p:nvPr/>
          </p:nvSpPr>
          <p:spPr>
            <a:xfrm>
              <a:off x="2728576" y="1324944"/>
              <a:ext cx="820738" cy="246221"/>
            </a:xfrm>
            <a:prstGeom prst="rect">
              <a:avLst/>
            </a:prstGeom>
          </p:spPr>
          <p:txBody>
            <a:bodyPr wrap="none" lIns="0" tIns="0" rIns="0" bIns="0" anchor="ctr">
              <a:spAutoFit/>
            </a:bodyPr>
            <a:lstStyle/>
            <a:p>
              <a:r>
                <a:rPr lang="zh-CN" altLang="en-US" sz="2100" b="1" dirty="0">
                  <a:solidFill>
                    <a:schemeClr val="accent1"/>
                  </a:solidFill>
                  <a:latin typeface="+mn-ea"/>
                </a:rPr>
                <a:t>个人简介</a:t>
              </a:r>
              <a:endParaRPr lang="en-US" sz="2100" b="1" dirty="0">
                <a:solidFill>
                  <a:schemeClr val="accent1"/>
                </a:solidFill>
                <a:latin typeface="+mn-ea"/>
              </a:endParaRPr>
            </a:p>
          </p:txBody>
        </p:sp>
      </p:grpSp>
      <p:grpSp>
        <p:nvGrpSpPr>
          <p:cNvPr id="33" name="Group 32"/>
          <p:cNvGrpSpPr/>
          <p:nvPr/>
        </p:nvGrpSpPr>
        <p:grpSpPr>
          <a:xfrm>
            <a:off x="7033338" y="1912666"/>
            <a:ext cx="4131418" cy="2652615"/>
            <a:chOff x="5275094" y="1324944"/>
            <a:chExt cx="3098967" cy="1989461"/>
          </a:xfrm>
        </p:grpSpPr>
        <p:grpSp>
          <p:nvGrpSpPr>
            <p:cNvPr id="5" name="Group 104"/>
            <p:cNvGrpSpPr/>
            <p:nvPr/>
          </p:nvGrpSpPr>
          <p:grpSpPr>
            <a:xfrm>
              <a:off x="5286904" y="1713306"/>
              <a:ext cx="3087157" cy="230428"/>
              <a:chOff x="5286904" y="1650039"/>
              <a:chExt cx="3087157" cy="230428"/>
            </a:xfrm>
          </p:grpSpPr>
          <p:sp>
            <p:nvSpPr>
              <p:cNvPr id="75" name="Rectangle 74"/>
              <p:cNvSpPr/>
              <p:nvPr/>
            </p:nvSpPr>
            <p:spPr>
              <a:xfrm rot="10800000">
                <a:off x="5286904" y="1650039"/>
                <a:ext cx="3087157" cy="23042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2400" dirty="0">
                  <a:latin typeface="+mn-ea"/>
                </a:endParaRPr>
              </a:p>
            </p:txBody>
          </p:sp>
          <p:sp>
            <p:nvSpPr>
              <p:cNvPr id="76" name="Rectangle 75"/>
              <p:cNvSpPr/>
              <p:nvPr/>
            </p:nvSpPr>
            <p:spPr>
              <a:xfrm>
                <a:off x="5286911" y="1650039"/>
                <a:ext cx="2351823" cy="23042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0" bIns="0" rtlCol="0" anchor="ctr" anchorCtr="0"/>
              <a:lstStyle/>
              <a:p>
                <a:r>
                  <a:rPr lang="zh-CN" altLang="en-US" sz="1600" dirty="0">
                    <a:solidFill>
                      <a:schemeClr val="bg1"/>
                    </a:solidFill>
                    <a:latin typeface="+mn-ea"/>
                  </a:rPr>
                  <a:t>专业技能 </a:t>
                </a:r>
                <a:r>
                  <a:rPr lang="en-US" sz="1600" dirty="0">
                    <a:solidFill>
                      <a:schemeClr val="bg1"/>
                    </a:solidFill>
                    <a:latin typeface="+mn-ea"/>
                  </a:rPr>
                  <a:t>01    80%</a:t>
                </a:r>
                <a:endParaRPr lang="en-US" sz="1600" dirty="0">
                  <a:solidFill>
                    <a:schemeClr val="bg1"/>
                  </a:solidFill>
                  <a:latin typeface="+mn-ea"/>
                </a:endParaRPr>
              </a:p>
            </p:txBody>
          </p:sp>
        </p:grpSp>
        <p:sp>
          <p:nvSpPr>
            <p:cNvPr id="88" name="Rectangle 87"/>
            <p:cNvSpPr/>
            <p:nvPr/>
          </p:nvSpPr>
          <p:spPr>
            <a:xfrm>
              <a:off x="5297423" y="1324944"/>
              <a:ext cx="820738" cy="246221"/>
            </a:xfrm>
            <a:prstGeom prst="rect">
              <a:avLst/>
            </a:prstGeom>
          </p:spPr>
          <p:txBody>
            <a:bodyPr wrap="none" lIns="0" tIns="0" rIns="0" bIns="0" anchor="ctr">
              <a:spAutoFit/>
            </a:bodyPr>
            <a:lstStyle/>
            <a:p>
              <a:r>
                <a:rPr lang="zh-CN" altLang="en-US" sz="2100" b="1" dirty="0">
                  <a:solidFill>
                    <a:schemeClr val="tx2">
                      <a:lumMod val="75000"/>
                    </a:schemeClr>
                  </a:solidFill>
                  <a:latin typeface="+mn-ea"/>
                </a:rPr>
                <a:t>工作经验</a:t>
              </a:r>
              <a:endParaRPr lang="en-US" sz="2100" b="1" dirty="0">
                <a:solidFill>
                  <a:schemeClr val="tx2">
                    <a:lumMod val="75000"/>
                  </a:schemeClr>
                </a:solidFill>
                <a:latin typeface="+mn-ea"/>
              </a:endParaRPr>
            </a:p>
          </p:txBody>
        </p:sp>
        <p:grpSp>
          <p:nvGrpSpPr>
            <p:cNvPr id="10" name="Group 103"/>
            <p:cNvGrpSpPr/>
            <p:nvPr/>
          </p:nvGrpSpPr>
          <p:grpSpPr>
            <a:xfrm>
              <a:off x="5286904" y="2170195"/>
              <a:ext cx="3087157" cy="230429"/>
              <a:chOff x="5286904" y="2122785"/>
              <a:chExt cx="3087157" cy="230429"/>
            </a:xfrm>
          </p:grpSpPr>
          <p:sp>
            <p:nvSpPr>
              <p:cNvPr id="90" name="Rectangle 89"/>
              <p:cNvSpPr/>
              <p:nvPr/>
            </p:nvSpPr>
            <p:spPr>
              <a:xfrm rot="10800000">
                <a:off x="5286904" y="2122786"/>
                <a:ext cx="3087157" cy="23042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2400" dirty="0">
                  <a:latin typeface="+mn-ea"/>
                </a:endParaRPr>
              </a:p>
            </p:txBody>
          </p:sp>
          <p:sp>
            <p:nvSpPr>
              <p:cNvPr id="91" name="Rectangle 90"/>
              <p:cNvSpPr/>
              <p:nvPr/>
            </p:nvSpPr>
            <p:spPr>
              <a:xfrm>
                <a:off x="5286911" y="2122785"/>
                <a:ext cx="1819797" cy="2304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0" bIns="0" rtlCol="0" anchor="ctr" anchorCtr="0"/>
              <a:lstStyle/>
              <a:p>
                <a:r>
                  <a:rPr lang="zh-CN" altLang="en-US" sz="1600" dirty="0">
                    <a:solidFill>
                      <a:schemeClr val="bg1"/>
                    </a:solidFill>
                    <a:latin typeface="+mn-ea"/>
                  </a:rPr>
                  <a:t>专业技能 </a:t>
                </a:r>
                <a:r>
                  <a:rPr lang="en-US" sz="1600" dirty="0">
                    <a:solidFill>
                      <a:schemeClr val="bg1"/>
                    </a:solidFill>
                    <a:latin typeface="+mn-ea"/>
                  </a:rPr>
                  <a:t> 02    60%</a:t>
                </a:r>
                <a:endParaRPr lang="en-US" sz="1600" dirty="0">
                  <a:solidFill>
                    <a:schemeClr val="bg1"/>
                  </a:solidFill>
                  <a:latin typeface="+mn-ea"/>
                </a:endParaRPr>
              </a:p>
            </p:txBody>
          </p:sp>
        </p:grpSp>
        <p:grpSp>
          <p:nvGrpSpPr>
            <p:cNvPr id="11" name="Group 102"/>
            <p:cNvGrpSpPr/>
            <p:nvPr/>
          </p:nvGrpSpPr>
          <p:grpSpPr>
            <a:xfrm>
              <a:off x="5286904" y="2627085"/>
              <a:ext cx="3087157" cy="230429"/>
              <a:chOff x="5286904" y="2613366"/>
              <a:chExt cx="3087157" cy="230429"/>
            </a:xfrm>
          </p:grpSpPr>
          <p:sp>
            <p:nvSpPr>
              <p:cNvPr id="92" name="Rectangle 91"/>
              <p:cNvSpPr/>
              <p:nvPr/>
            </p:nvSpPr>
            <p:spPr>
              <a:xfrm rot="10800000">
                <a:off x="5286904" y="2613367"/>
                <a:ext cx="3087157" cy="23042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2400" dirty="0">
                  <a:latin typeface="+mn-ea"/>
                </a:endParaRPr>
              </a:p>
            </p:txBody>
          </p:sp>
          <p:sp>
            <p:nvSpPr>
              <p:cNvPr id="93" name="Rectangle 92"/>
              <p:cNvSpPr/>
              <p:nvPr/>
            </p:nvSpPr>
            <p:spPr>
              <a:xfrm>
                <a:off x="5286911" y="2613366"/>
                <a:ext cx="2107831" cy="2304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0" bIns="0" rtlCol="0" anchor="ctr" anchorCtr="0"/>
              <a:lstStyle/>
              <a:p>
                <a:r>
                  <a:rPr lang="zh-CN" altLang="en-US" sz="1600" dirty="0">
                    <a:solidFill>
                      <a:schemeClr val="bg1"/>
                    </a:solidFill>
                    <a:latin typeface="+mn-ea"/>
                  </a:rPr>
                  <a:t>专业技能 </a:t>
                </a:r>
                <a:r>
                  <a:rPr lang="en-US" sz="1600" dirty="0">
                    <a:solidFill>
                      <a:schemeClr val="bg1"/>
                    </a:solidFill>
                    <a:latin typeface="+mn-ea"/>
                  </a:rPr>
                  <a:t> 01    70%</a:t>
                </a:r>
                <a:endParaRPr lang="en-US" sz="1600" dirty="0">
                  <a:solidFill>
                    <a:schemeClr val="bg1"/>
                  </a:solidFill>
                  <a:latin typeface="+mn-ea"/>
                </a:endParaRPr>
              </a:p>
            </p:txBody>
          </p:sp>
        </p:grpSp>
        <p:grpSp>
          <p:nvGrpSpPr>
            <p:cNvPr id="12" name="Group 101"/>
            <p:cNvGrpSpPr/>
            <p:nvPr/>
          </p:nvGrpSpPr>
          <p:grpSpPr>
            <a:xfrm>
              <a:off x="5275094" y="3083976"/>
              <a:ext cx="3087157" cy="230429"/>
              <a:chOff x="5275094" y="3106125"/>
              <a:chExt cx="3087157" cy="230429"/>
            </a:xfrm>
          </p:grpSpPr>
          <p:sp>
            <p:nvSpPr>
              <p:cNvPr id="94" name="Rectangle 93"/>
              <p:cNvSpPr/>
              <p:nvPr/>
            </p:nvSpPr>
            <p:spPr>
              <a:xfrm rot="10800000">
                <a:off x="5275094" y="3106126"/>
                <a:ext cx="3087157" cy="23042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2400" dirty="0">
                  <a:latin typeface="+mn-ea"/>
                </a:endParaRPr>
              </a:p>
            </p:txBody>
          </p:sp>
          <p:sp>
            <p:nvSpPr>
              <p:cNvPr id="95" name="Rectangle 94"/>
              <p:cNvSpPr/>
              <p:nvPr/>
            </p:nvSpPr>
            <p:spPr>
              <a:xfrm>
                <a:off x="5275102" y="3106125"/>
                <a:ext cx="2753318" cy="2304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0" bIns="0" rtlCol="0" anchor="ctr" anchorCtr="0"/>
              <a:lstStyle/>
              <a:p>
                <a:r>
                  <a:rPr lang="zh-CN" altLang="en-US" sz="1600" dirty="0">
                    <a:solidFill>
                      <a:schemeClr val="bg1"/>
                    </a:solidFill>
                    <a:latin typeface="+mn-ea"/>
                  </a:rPr>
                  <a:t>专业技能 </a:t>
                </a:r>
                <a:r>
                  <a:rPr lang="en-US" sz="1600" dirty="0">
                    <a:solidFill>
                      <a:schemeClr val="bg1"/>
                    </a:solidFill>
                    <a:latin typeface="+mn-ea"/>
                  </a:rPr>
                  <a:t> 01    90%</a:t>
                </a:r>
                <a:endParaRPr lang="en-US" sz="1600" dirty="0">
                  <a:solidFill>
                    <a:schemeClr val="bg1"/>
                  </a:solidFill>
                  <a:latin typeface="+mn-ea"/>
                </a:endParaRPr>
              </a:p>
            </p:txBody>
          </p:sp>
        </p:grpSp>
      </p:grpSp>
      <p:grpSp>
        <p:nvGrpSpPr>
          <p:cNvPr id="13" name="Group 99"/>
          <p:cNvGrpSpPr/>
          <p:nvPr/>
        </p:nvGrpSpPr>
        <p:grpSpPr>
          <a:xfrm>
            <a:off x="3670238" y="5047989"/>
            <a:ext cx="2872862" cy="608483"/>
            <a:chOff x="5666533" y="3551069"/>
            <a:chExt cx="2154927" cy="456362"/>
          </a:xfrm>
        </p:grpSpPr>
        <p:sp>
          <p:nvSpPr>
            <p:cNvPr id="96" name="Oval 95"/>
            <p:cNvSpPr/>
            <p:nvPr/>
          </p:nvSpPr>
          <p:spPr>
            <a:xfrm>
              <a:off x="5666533" y="3551069"/>
              <a:ext cx="456362" cy="456362"/>
            </a:xfrm>
            <a:prstGeom prst="ellipse">
              <a:avLst/>
            </a:prstGeom>
            <a:solidFill>
              <a:schemeClr val="tx2">
                <a:lumMod val="7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mn-ea"/>
              </a:endParaRPr>
            </a:p>
          </p:txBody>
        </p:sp>
        <p:sp>
          <p:nvSpPr>
            <p:cNvPr id="97" name="Oval 96"/>
            <p:cNvSpPr/>
            <p:nvPr/>
          </p:nvSpPr>
          <p:spPr>
            <a:xfrm>
              <a:off x="6232721" y="3551069"/>
              <a:ext cx="456362" cy="456362"/>
            </a:xfrm>
            <a:prstGeom prst="ellipse">
              <a:avLst/>
            </a:prstGeom>
            <a:solidFill>
              <a:schemeClr val="accent2"/>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mn-ea"/>
              </a:endParaRPr>
            </a:p>
          </p:txBody>
        </p:sp>
        <p:sp>
          <p:nvSpPr>
            <p:cNvPr id="98" name="Oval 97"/>
            <p:cNvSpPr/>
            <p:nvPr/>
          </p:nvSpPr>
          <p:spPr>
            <a:xfrm>
              <a:off x="6798909" y="3551069"/>
              <a:ext cx="456362" cy="456362"/>
            </a:xfrm>
            <a:prstGeom prst="ellipse">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tIns="18288" bIns="45720" rtlCol="0" anchor="ctr"/>
            <a:lstStyle/>
            <a:p>
              <a:pPr algn="ctr"/>
              <a:endParaRPr lang="en-US" sz="2400" dirty="0">
                <a:solidFill>
                  <a:schemeClr val="bg1"/>
                </a:solidFill>
                <a:latin typeface="+mn-ea"/>
              </a:endParaRPr>
            </a:p>
          </p:txBody>
        </p:sp>
        <p:sp>
          <p:nvSpPr>
            <p:cNvPr id="99" name="Oval 98"/>
            <p:cNvSpPr/>
            <p:nvPr/>
          </p:nvSpPr>
          <p:spPr>
            <a:xfrm>
              <a:off x="7365098" y="3551069"/>
              <a:ext cx="456362" cy="456362"/>
            </a:xfrm>
            <a:prstGeom prst="ellipse">
              <a:avLst/>
            </a:prstGeom>
            <a:solidFill>
              <a:schemeClr val="accent3"/>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mn-ea"/>
              </a:endParaRPr>
            </a:p>
          </p:txBody>
        </p:sp>
      </p:grpSp>
      <p:sp>
        <p:nvSpPr>
          <p:cNvPr id="101" name="TextBox 100"/>
          <p:cNvSpPr txBox="1"/>
          <p:nvPr/>
        </p:nvSpPr>
        <p:spPr>
          <a:xfrm>
            <a:off x="7017593" y="4835735"/>
            <a:ext cx="4131418" cy="820737"/>
          </a:xfrm>
          <a:prstGeom prst="rect">
            <a:avLst/>
          </a:prstGeom>
          <a:noFill/>
        </p:spPr>
        <p:txBody>
          <a:bodyPr wrap="square" lIns="0" tIns="0" rIns="0" bIns="0" rtlCol="0" anchor="t">
            <a:spAutoFit/>
          </a:bodyPr>
          <a:lstStyle/>
          <a:p>
            <a:pPr algn="just"/>
            <a:r>
              <a:rPr lang="zh-CN" altLang="en-US" sz="1300" dirty="0">
                <a:solidFill>
                  <a:schemeClr val="tx1">
                    <a:lumMod val="65000"/>
                    <a:lumOff val="35000"/>
                  </a:schemeClr>
                </a:solidFill>
                <a:latin typeface="+mn-ea"/>
              </a:rPr>
              <a:t>此处添加详细文本描述，建议与标题相关并符合整体语言风格，语言描述尽量简洁生动。尽量将每页幻灯片的字数控制在</a:t>
            </a:r>
            <a:r>
              <a:rPr lang="en-US" altLang="zh-CN" sz="1300" dirty="0">
                <a:solidFill>
                  <a:schemeClr val="tx1">
                    <a:lumMod val="65000"/>
                    <a:lumOff val="35000"/>
                  </a:schemeClr>
                </a:solidFill>
                <a:latin typeface="+mn-ea"/>
              </a:rPr>
              <a:t>200</a:t>
            </a:r>
            <a:r>
              <a:rPr lang="zh-CN" altLang="en-US" sz="1300" dirty="0">
                <a:solidFill>
                  <a:schemeClr val="tx1">
                    <a:lumMod val="65000"/>
                    <a:lumOff val="35000"/>
                  </a:schemeClr>
                </a:solidFill>
                <a:latin typeface="+mn-ea"/>
              </a:rPr>
              <a:t>字以内，据统计每页幻灯片的最好控制在</a:t>
            </a:r>
            <a:r>
              <a:rPr lang="en-US" altLang="zh-CN" sz="1300" dirty="0">
                <a:solidFill>
                  <a:schemeClr val="tx1">
                    <a:lumMod val="65000"/>
                    <a:lumOff val="35000"/>
                  </a:schemeClr>
                </a:solidFill>
                <a:latin typeface="+mn-ea"/>
              </a:rPr>
              <a:t>5</a:t>
            </a:r>
            <a:r>
              <a:rPr lang="zh-CN" altLang="en-US" sz="1300" dirty="0">
                <a:solidFill>
                  <a:schemeClr val="tx1">
                    <a:lumMod val="65000"/>
                    <a:lumOff val="35000"/>
                  </a:schemeClr>
                </a:solidFill>
                <a:latin typeface="+mn-ea"/>
              </a:rPr>
              <a:t>分钟之内。</a:t>
            </a:r>
            <a:endParaRPr lang="zh-CN" altLang="en-US" sz="1300" dirty="0">
              <a:solidFill>
                <a:schemeClr val="tx1">
                  <a:lumMod val="65000"/>
                  <a:lumOff val="35000"/>
                </a:schemeClr>
              </a:solidFill>
              <a:latin typeface="+mn-ea"/>
            </a:endParaRPr>
          </a:p>
        </p:txBody>
      </p:sp>
      <p:sp>
        <p:nvSpPr>
          <p:cNvPr id="37" name="Freeform 5"/>
          <p:cNvSpPr/>
          <p:nvPr/>
        </p:nvSpPr>
        <p:spPr bwMode="auto">
          <a:xfrm>
            <a:off x="5349870" y="5218920"/>
            <a:ext cx="268414" cy="274840"/>
          </a:xfrm>
          <a:custGeom>
            <a:avLst/>
            <a:gdLst>
              <a:gd name="T0" fmla="*/ 70 w 504"/>
              <a:gd name="T1" fmla="*/ 215 h 516"/>
              <a:gd name="T2" fmla="*/ 81 w 504"/>
              <a:gd name="T3" fmla="*/ 187 h 516"/>
              <a:gd name="T4" fmla="*/ 87 w 504"/>
              <a:gd name="T5" fmla="*/ 165 h 516"/>
              <a:gd name="T6" fmla="*/ 92 w 504"/>
              <a:gd name="T7" fmla="*/ 131 h 516"/>
              <a:gd name="T8" fmla="*/ 107 w 504"/>
              <a:gd name="T9" fmla="*/ 94 h 516"/>
              <a:gd name="T10" fmla="*/ 129 w 504"/>
              <a:gd name="T11" fmla="*/ 60 h 516"/>
              <a:gd name="T12" fmla="*/ 167 w 504"/>
              <a:gd name="T13" fmla="*/ 26 h 516"/>
              <a:gd name="T14" fmla="*/ 210 w 504"/>
              <a:gd name="T15" fmla="*/ 7 h 516"/>
              <a:gd name="T16" fmla="*/ 262 w 504"/>
              <a:gd name="T17" fmla="*/ 0 h 516"/>
              <a:gd name="T18" fmla="*/ 317 w 504"/>
              <a:gd name="T19" fmla="*/ 6 h 516"/>
              <a:gd name="T20" fmla="*/ 368 w 504"/>
              <a:gd name="T21" fmla="*/ 26 h 516"/>
              <a:gd name="T22" fmla="*/ 399 w 504"/>
              <a:gd name="T23" fmla="*/ 51 h 516"/>
              <a:gd name="T24" fmla="*/ 423 w 504"/>
              <a:gd name="T25" fmla="*/ 87 h 516"/>
              <a:gd name="T26" fmla="*/ 436 w 504"/>
              <a:gd name="T27" fmla="*/ 126 h 516"/>
              <a:gd name="T28" fmla="*/ 444 w 504"/>
              <a:gd name="T29" fmla="*/ 168 h 516"/>
              <a:gd name="T30" fmla="*/ 458 w 504"/>
              <a:gd name="T31" fmla="*/ 197 h 516"/>
              <a:gd name="T32" fmla="*/ 459 w 504"/>
              <a:gd name="T33" fmla="*/ 219 h 516"/>
              <a:gd name="T34" fmla="*/ 463 w 504"/>
              <a:gd name="T35" fmla="*/ 246 h 516"/>
              <a:gd name="T36" fmla="*/ 489 w 504"/>
              <a:gd name="T37" fmla="*/ 293 h 516"/>
              <a:gd name="T38" fmla="*/ 501 w 504"/>
              <a:gd name="T39" fmla="*/ 331 h 516"/>
              <a:gd name="T40" fmla="*/ 501 w 504"/>
              <a:gd name="T41" fmla="*/ 372 h 516"/>
              <a:gd name="T42" fmla="*/ 493 w 504"/>
              <a:gd name="T43" fmla="*/ 396 h 516"/>
              <a:gd name="T44" fmla="*/ 482 w 504"/>
              <a:gd name="T45" fmla="*/ 403 h 516"/>
              <a:gd name="T46" fmla="*/ 471 w 504"/>
              <a:gd name="T47" fmla="*/ 397 h 516"/>
              <a:gd name="T48" fmla="*/ 455 w 504"/>
              <a:gd name="T49" fmla="*/ 368 h 516"/>
              <a:gd name="T50" fmla="*/ 444 w 504"/>
              <a:gd name="T51" fmla="*/ 388 h 516"/>
              <a:gd name="T52" fmla="*/ 421 w 504"/>
              <a:gd name="T53" fmla="*/ 427 h 516"/>
              <a:gd name="T54" fmla="*/ 442 w 504"/>
              <a:gd name="T55" fmla="*/ 448 h 516"/>
              <a:gd name="T56" fmla="*/ 460 w 504"/>
              <a:gd name="T57" fmla="*/ 467 h 516"/>
              <a:gd name="T58" fmla="*/ 460 w 504"/>
              <a:gd name="T59" fmla="*/ 481 h 516"/>
              <a:gd name="T60" fmla="*/ 448 w 504"/>
              <a:gd name="T61" fmla="*/ 496 h 516"/>
              <a:gd name="T62" fmla="*/ 419 w 504"/>
              <a:gd name="T63" fmla="*/ 508 h 516"/>
              <a:gd name="T64" fmla="*/ 372 w 504"/>
              <a:gd name="T65" fmla="*/ 513 h 516"/>
              <a:gd name="T66" fmla="*/ 317 w 504"/>
              <a:gd name="T67" fmla="*/ 506 h 516"/>
              <a:gd name="T68" fmla="*/ 276 w 504"/>
              <a:gd name="T69" fmla="*/ 494 h 516"/>
              <a:gd name="T70" fmla="*/ 248 w 504"/>
              <a:gd name="T71" fmla="*/ 495 h 516"/>
              <a:gd name="T72" fmla="*/ 209 w 504"/>
              <a:gd name="T73" fmla="*/ 512 h 516"/>
              <a:gd name="T74" fmla="*/ 172 w 504"/>
              <a:gd name="T75" fmla="*/ 516 h 516"/>
              <a:gd name="T76" fmla="*/ 110 w 504"/>
              <a:gd name="T77" fmla="*/ 512 h 516"/>
              <a:gd name="T78" fmla="*/ 74 w 504"/>
              <a:gd name="T79" fmla="*/ 499 h 516"/>
              <a:gd name="T80" fmla="*/ 63 w 504"/>
              <a:gd name="T81" fmla="*/ 487 h 516"/>
              <a:gd name="T82" fmla="*/ 61 w 504"/>
              <a:gd name="T83" fmla="*/ 471 h 516"/>
              <a:gd name="T84" fmla="*/ 66 w 504"/>
              <a:gd name="T85" fmla="*/ 454 h 516"/>
              <a:gd name="T86" fmla="*/ 80 w 504"/>
              <a:gd name="T87" fmla="*/ 444 h 516"/>
              <a:gd name="T88" fmla="*/ 103 w 504"/>
              <a:gd name="T89" fmla="*/ 439 h 516"/>
              <a:gd name="T90" fmla="*/ 96 w 504"/>
              <a:gd name="T91" fmla="*/ 430 h 516"/>
              <a:gd name="T92" fmla="*/ 69 w 504"/>
              <a:gd name="T93" fmla="*/ 400 h 516"/>
              <a:gd name="T94" fmla="*/ 55 w 504"/>
              <a:gd name="T95" fmla="*/ 368 h 516"/>
              <a:gd name="T96" fmla="*/ 50 w 504"/>
              <a:gd name="T97" fmla="*/ 361 h 516"/>
              <a:gd name="T98" fmla="*/ 42 w 504"/>
              <a:gd name="T99" fmla="*/ 376 h 516"/>
              <a:gd name="T100" fmla="*/ 22 w 504"/>
              <a:gd name="T101" fmla="*/ 395 h 516"/>
              <a:gd name="T102" fmla="*/ 8 w 504"/>
              <a:gd name="T103" fmla="*/ 396 h 516"/>
              <a:gd name="T104" fmla="*/ 1 w 504"/>
              <a:gd name="T105" fmla="*/ 374 h 516"/>
              <a:gd name="T106" fmla="*/ 3 w 504"/>
              <a:gd name="T107" fmla="*/ 332 h 516"/>
              <a:gd name="T108" fmla="*/ 18 w 504"/>
              <a:gd name="T109" fmla="*/ 293 h 516"/>
              <a:gd name="T110" fmla="*/ 46 w 504"/>
              <a:gd name="T111" fmla="*/ 254 h 516"/>
              <a:gd name="T112" fmla="*/ 72 w 504"/>
              <a:gd name="T113" fmla="*/ 232 h 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04" h="516">
                <a:moveTo>
                  <a:pt x="72" y="232"/>
                </a:moveTo>
                <a:lnTo>
                  <a:pt x="71" y="229"/>
                </a:lnTo>
                <a:lnTo>
                  <a:pt x="70" y="225"/>
                </a:lnTo>
                <a:lnTo>
                  <a:pt x="70" y="223"/>
                </a:lnTo>
                <a:lnTo>
                  <a:pt x="70" y="221"/>
                </a:lnTo>
                <a:lnTo>
                  <a:pt x="70" y="217"/>
                </a:lnTo>
                <a:lnTo>
                  <a:pt x="70" y="215"/>
                </a:lnTo>
                <a:lnTo>
                  <a:pt x="71" y="211"/>
                </a:lnTo>
                <a:lnTo>
                  <a:pt x="72" y="207"/>
                </a:lnTo>
                <a:lnTo>
                  <a:pt x="73" y="203"/>
                </a:lnTo>
                <a:lnTo>
                  <a:pt x="74" y="199"/>
                </a:lnTo>
                <a:lnTo>
                  <a:pt x="78" y="195"/>
                </a:lnTo>
                <a:lnTo>
                  <a:pt x="81" y="190"/>
                </a:lnTo>
                <a:lnTo>
                  <a:pt x="81" y="187"/>
                </a:lnTo>
                <a:lnTo>
                  <a:pt x="81" y="184"/>
                </a:lnTo>
                <a:lnTo>
                  <a:pt x="81" y="180"/>
                </a:lnTo>
                <a:lnTo>
                  <a:pt x="83" y="176"/>
                </a:lnTo>
                <a:lnTo>
                  <a:pt x="84" y="171"/>
                </a:lnTo>
                <a:lnTo>
                  <a:pt x="85" y="169"/>
                </a:lnTo>
                <a:lnTo>
                  <a:pt x="86" y="167"/>
                </a:lnTo>
                <a:lnTo>
                  <a:pt x="87" y="165"/>
                </a:lnTo>
                <a:lnTo>
                  <a:pt x="89" y="163"/>
                </a:lnTo>
                <a:lnTo>
                  <a:pt x="89" y="159"/>
                </a:lnTo>
                <a:lnTo>
                  <a:pt x="89" y="156"/>
                </a:lnTo>
                <a:lnTo>
                  <a:pt x="89" y="151"/>
                </a:lnTo>
                <a:lnTo>
                  <a:pt x="90" y="146"/>
                </a:lnTo>
                <a:lnTo>
                  <a:pt x="91" y="140"/>
                </a:lnTo>
                <a:lnTo>
                  <a:pt x="92" y="131"/>
                </a:lnTo>
                <a:lnTo>
                  <a:pt x="94" y="123"/>
                </a:lnTo>
                <a:lnTo>
                  <a:pt x="96" y="119"/>
                </a:lnTo>
                <a:lnTo>
                  <a:pt x="98" y="114"/>
                </a:lnTo>
                <a:lnTo>
                  <a:pt x="99" y="109"/>
                </a:lnTo>
                <a:lnTo>
                  <a:pt x="102" y="104"/>
                </a:lnTo>
                <a:lnTo>
                  <a:pt x="105" y="99"/>
                </a:lnTo>
                <a:lnTo>
                  <a:pt x="107" y="94"/>
                </a:lnTo>
                <a:lnTo>
                  <a:pt x="110" y="89"/>
                </a:lnTo>
                <a:lnTo>
                  <a:pt x="114" y="83"/>
                </a:lnTo>
                <a:lnTo>
                  <a:pt x="115" y="80"/>
                </a:lnTo>
                <a:lnTo>
                  <a:pt x="117" y="77"/>
                </a:lnTo>
                <a:lnTo>
                  <a:pt x="121" y="72"/>
                </a:lnTo>
                <a:lnTo>
                  <a:pt x="125" y="66"/>
                </a:lnTo>
                <a:lnTo>
                  <a:pt x="129" y="60"/>
                </a:lnTo>
                <a:lnTo>
                  <a:pt x="135" y="54"/>
                </a:lnTo>
                <a:lnTo>
                  <a:pt x="140" y="49"/>
                </a:lnTo>
                <a:lnTo>
                  <a:pt x="145" y="44"/>
                </a:lnTo>
                <a:lnTo>
                  <a:pt x="152" y="38"/>
                </a:lnTo>
                <a:lnTo>
                  <a:pt x="156" y="33"/>
                </a:lnTo>
                <a:lnTo>
                  <a:pt x="162" y="29"/>
                </a:lnTo>
                <a:lnTo>
                  <a:pt x="167" y="26"/>
                </a:lnTo>
                <a:lnTo>
                  <a:pt x="172" y="22"/>
                </a:lnTo>
                <a:lnTo>
                  <a:pt x="178" y="19"/>
                </a:lnTo>
                <a:lnTo>
                  <a:pt x="184" y="17"/>
                </a:lnTo>
                <a:lnTo>
                  <a:pt x="191" y="14"/>
                </a:lnTo>
                <a:lnTo>
                  <a:pt x="197" y="12"/>
                </a:lnTo>
                <a:lnTo>
                  <a:pt x="204" y="9"/>
                </a:lnTo>
                <a:lnTo>
                  <a:pt x="210" y="7"/>
                </a:lnTo>
                <a:lnTo>
                  <a:pt x="217" y="5"/>
                </a:lnTo>
                <a:lnTo>
                  <a:pt x="225" y="4"/>
                </a:lnTo>
                <a:lnTo>
                  <a:pt x="232" y="2"/>
                </a:lnTo>
                <a:lnTo>
                  <a:pt x="240" y="2"/>
                </a:lnTo>
                <a:lnTo>
                  <a:pt x="248" y="1"/>
                </a:lnTo>
                <a:lnTo>
                  <a:pt x="255" y="0"/>
                </a:lnTo>
                <a:lnTo>
                  <a:pt x="262" y="0"/>
                </a:lnTo>
                <a:lnTo>
                  <a:pt x="270" y="0"/>
                </a:lnTo>
                <a:lnTo>
                  <a:pt x="279" y="0"/>
                </a:lnTo>
                <a:lnTo>
                  <a:pt x="286" y="1"/>
                </a:lnTo>
                <a:lnTo>
                  <a:pt x="294" y="2"/>
                </a:lnTo>
                <a:lnTo>
                  <a:pt x="301" y="3"/>
                </a:lnTo>
                <a:lnTo>
                  <a:pt x="309" y="4"/>
                </a:lnTo>
                <a:lnTo>
                  <a:pt x="317" y="6"/>
                </a:lnTo>
                <a:lnTo>
                  <a:pt x="324" y="8"/>
                </a:lnTo>
                <a:lnTo>
                  <a:pt x="333" y="10"/>
                </a:lnTo>
                <a:lnTo>
                  <a:pt x="340" y="13"/>
                </a:lnTo>
                <a:lnTo>
                  <a:pt x="347" y="16"/>
                </a:lnTo>
                <a:lnTo>
                  <a:pt x="354" y="19"/>
                </a:lnTo>
                <a:lnTo>
                  <a:pt x="361" y="23"/>
                </a:lnTo>
                <a:lnTo>
                  <a:pt x="368" y="26"/>
                </a:lnTo>
                <a:lnTo>
                  <a:pt x="374" y="30"/>
                </a:lnTo>
                <a:lnTo>
                  <a:pt x="380" y="34"/>
                </a:lnTo>
                <a:lnTo>
                  <a:pt x="382" y="37"/>
                </a:lnTo>
                <a:lnTo>
                  <a:pt x="385" y="39"/>
                </a:lnTo>
                <a:lnTo>
                  <a:pt x="391" y="43"/>
                </a:lnTo>
                <a:lnTo>
                  <a:pt x="395" y="47"/>
                </a:lnTo>
                <a:lnTo>
                  <a:pt x="399" y="51"/>
                </a:lnTo>
                <a:lnTo>
                  <a:pt x="403" y="56"/>
                </a:lnTo>
                <a:lnTo>
                  <a:pt x="407" y="62"/>
                </a:lnTo>
                <a:lnTo>
                  <a:pt x="411" y="66"/>
                </a:lnTo>
                <a:lnTo>
                  <a:pt x="414" y="72"/>
                </a:lnTo>
                <a:lnTo>
                  <a:pt x="416" y="76"/>
                </a:lnTo>
                <a:lnTo>
                  <a:pt x="420" y="81"/>
                </a:lnTo>
                <a:lnTo>
                  <a:pt x="423" y="87"/>
                </a:lnTo>
                <a:lnTo>
                  <a:pt x="427" y="96"/>
                </a:lnTo>
                <a:lnTo>
                  <a:pt x="429" y="101"/>
                </a:lnTo>
                <a:lnTo>
                  <a:pt x="431" y="106"/>
                </a:lnTo>
                <a:lnTo>
                  <a:pt x="432" y="112"/>
                </a:lnTo>
                <a:lnTo>
                  <a:pt x="434" y="117"/>
                </a:lnTo>
                <a:lnTo>
                  <a:pt x="435" y="121"/>
                </a:lnTo>
                <a:lnTo>
                  <a:pt x="436" y="126"/>
                </a:lnTo>
                <a:lnTo>
                  <a:pt x="439" y="134"/>
                </a:lnTo>
                <a:lnTo>
                  <a:pt x="440" y="143"/>
                </a:lnTo>
                <a:lnTo>
                  <a:pt x="441" y="150"/>
                </a:lnTo>
                <a:lnTo>
                  <a:pt x="442" y="156"/>
                </a:lnTo>
                <a:lnTo>
                  <a:pt x="443" y="165"/>
                </a:lnTo>
                <a:lnTo>
                  <a:pt x="443" y="167"/>
                </a:lnTo>
                <a:lnTo>
                  <a:pt x="444" y="168"/>
                </a:lnTo>
                <a:lnTo>
                  <a:pt x="448" y="173"/>
                </a:lnTo>
                <a:lnTo>
                  <a:pt x="450" y="176"/>
                </a:lnTo>
                <a:lnTo>
                  <a:pt x="452" y="179"/>
                </a:lnTo>
                <a:lnTo>
                  <a:pt x="454" y="183"/>
                </a:lnTo>
                <a:lnTo>
                  <a:pt x="455" y="188"/>
                </a:lnTo>
                <a:lnTo>
                  <a:pt x="457" y="192"/>
                </a:lnTo>
                <a:lnTo>
                  <a:pt x="458" y="197"/>
                </a:lnTo>
                <a:lnTo>
                  <a:pt x="459" y="202"/>
                </a:lnTo>
                <a:lnTo>
                  <a:pt x="459" y="204"/>
                </a:lnTo>
                <a:lnTo>
                  <a:pt x="460" y="207"/>
                </a:lnTo>
                <a:lnTo>
                  <a:pt x="460" y="210"/>
                </a:lnTo>
                <a:lnTo>
                  <a:pt x="459" y="213"/>
                </a:lnTo>
                <a:lnTo>
                  <a:pt x="459" y="216"/>
                </a:lnTo>
                <a:lnTo>
                  <a:pt x="459" y="219"/>
                </a:lnTo>
                <a:lnTo>
                  <a:pt x="457" y="225"/>
                </a:lnTo>
                <a:lnTo>
                  <a:pt x="456" y="228"/>
                </a:lnTo>
                <a:lnTo>
                  <a:pt x="455" y="231"/>
                </a:lnTo>
                <a:lnTo>
                  <a:pt x="455" y="232"/>
                </a:lnTo>
                <a:lnTo>
                  <a:pt x="455" y="233"/>
                </a:lnTo>
                <a:lnTo>
                  <a:pt x="457" y="236"/>
                </a:lnTo>
                <a:lnTo>
                  <a:pt x="463" y="246"/>
                </a:lnTo>
                <a:lnTo>
                  <a:pt x="468" y="253"/>
                </a:lnTo>
                <a:lnTo>
                  <a:pt x="471" y="258"/>
                </a:lnTo>
                <a:lnTo>
                  <a:pt x="475" y="265"/>
                </a:lnTo>
                <a:lnTo>
                  <a:pt x="478" y="271"/>
                </a:lnTo>
                <a:lnTo>
                  <a:pt x="482" y="277"/>
                </a:lnTo>
                <a:lnTo>
                  <a:pt x="485" y="285"/>
                </a:lnTo>
                <a:lnTo>
                  <a:pt x="489" y="293"/>
                </a:lnTo>
                <a:lnTo>
                  <a:pt x="491" y="298"/>
                </a:lnTo>
                <a:lnTo>
                  <a:pt x="493" y="303"/>
                </a:lnTo>
                <a:lnTo>
                  <a:pt x="495" y="309"/>
                </a:lnTo>
                <a:lnTo>
                  <a:pt x="496" y="313"/>
                </a:lnTo>
                <a:lnTo>
                  <a:pt x="498" y="318"/>
                </a:lnTo>
                <a:lnTo>
                  <a:pt x="499" y="323"/>
                </a:lnTo>
                <a:lnTo>
                  <a:pt x="501" y="331"/>
                </a:lnTo>
                <a:lnTo>
                  <a:pt x="503" y="341"/>
                </a:lnTo>
                <a:lnTo>
                  <a:pt x="504" y="349"/>
                </a:lnTo>
                <a:lnTo>
                  <a:pt x="504" y="354"/>
                </a:lnTo>
                <a:lnTo>
                  <a:pt x="504" y="357"/>
                </a:lnTo>
                <a:lnTo>
                  <a:pt x="504" y="361"/>
                </a:lnTo>
                <a:lnTo>
                  <a:pt x="503" y="365"/>
                </a:lnTo>
                <a:lnTo>
                  <a:pt x="501" y="372"/>
                </a:lnTo>
                <a:lnTo>
                  <a:pt x="500" y="378"/>
                </a:lnTo>
                <a:lnTo>
                  <a:pt x="498" y="385"/>
                </a:lnTo>
                <a:lnTo>
                  <a:pt x="498" y="387"/>
                </a:lnTo>
                <a:lnTo>
                  <a:pt x="496" y="390"/>
                </a:lnTo>
                <a:lnTo>
                  <a:pt x="495" y="392"/>
                </a:lnTo>
                <a:lnTo>
                  <a:pt x="494" y="394"/>
                </a:lnTo>
                <a:lnTo>
                  <a:pt x="493" y="396"/>
                </a:lnTo>
                <a:lnTo>
                  <a:pt x="491" y="398"/>
                </a:lnTo>
                <a:lnTo>
                  <a:pt x="490" y="399"/>
                </a:lnTo>
                <a:lnTo>
                  <a:pt x="488" y="401"/>
                </a:lnTo>
                <a:lnTo>
                  <a:pt x="486" y="401"/>
                </a:lnTo>
                <a:lnTo>
                  <a:pt x="485" y="402"/>
                </a:lnTo>
                <a:lnTo>
                  <a:pt x="483" y="403"/>
                </a:lnTo>
                <a:lnTo>
                  <a:pt x="482" y="403"/>
                </a:lnTo>
                <a:lnTo>
                  <a:pt x="481" y="403"/>
                </a:lnTo>
                <a:lnTo>
                  <a:pt x="480" y="402"/>
                </a:lnTo>
                <a:lnTo>
                  <a:pt x="477" y="401"/>
                </a:lnTo>
                <a:lnTo>
                  <a:pt x="476" y="400"/>
                </a:lnTo>
                <a:lnTo>
                  <a:pt x="475" y="399"/>
                </a:lnTo>
                <a:lnTo>
                  <a:pt x="473" y="398"/>
                </a:lnTo>
                <a:lnTo>
                  <a:pt x="471" y="397"/>
                </a:lnTo>
                <a:lnTo>
                  <a:pt x="469" y="394"/>
                </a:lnTo>
                <a:lnTo>
                  <a:pt x="467" y="391"/>
                </a:lnTo>
                <a:lnTo>
                  <a:pt x="465" y="387"/>
                </a:lnTo>
                <a:lnTo>
                  <a:pt x="462" y="384"/>
                </a:lnTo>
                <a:lnTo>
                  <a:pt x="461" y="380"/>
                </a:lnTo>
                <a:lnTo>
                  <a:pt x="458" y="374"/>
                </a:lnTo>
                <a:lnTo>
                  <a:pt x="455" y="368"/>
                </a:lnTo>
                <a:lnTo>
                  <a:pt x="454" y="368"/>
                </a:lnTo>
                <a:lnTo>
                  <a:pt x="454" y="368"/>
                </a:lnTo>
                <a:lnTo>
                  <a:pt x="452" y="369"/>
                </a:lnTo>
                <a:lnTo>
                  <a:pt x="452" y="370"/>
                </a:lnTo>
                <a:lnTo>
                  <a:pt x="450" y="372"/>
                </a:lnTo>
                <a:lnTo>
                  <a:pt x="448" y="378"/>
                </a:lnTo>
                <a:lnTo>
                  <a:pt x="444" y="388"/>
                </a:lnTo>
                <a:lnTo>
                  <a:pt x="440" y="398"/>
                </a:lnTo>
                <a:lnTo>
                  <a:pt x="437" y="403"/>
                </a:lnTo>
                <a:lnTo>
                  <a:pt x="433" y="409"/>
                </a:lnTo>
                <a:lnTo>
                  <a:pt x="429" y="415"/>
                </a:lnTo>
                <a:lnTo>
                  <a:pt x="425" y="421"/>
                </a:lnTo>
                <a:lnTo>
                  <a:pt x="423" y="424"/>
                </a:lnTo>
                <a:lnTo>
                  <a:pt x="421" y="427"/>
                </a:lnTo>
                <a:lnTo>
                  <a:pt x="414" y="434"/>
                </a:lnTo>
                <a:lnTo>
                  <a:pt x="414" y="434"/>
                </a:lnTo>
                <a:lnTo>
                  <a:pt x="415" y="435"/>
                </a:lnTo>
                <a:lnTo>
                  <a:pt x="419" y="437"/>
                </a:lnTo>
                <a:lnTo>
                  <a:pt x="431" y="442"/>
                </a:lnTo>
                <a:lnTo>
                  <a:pt x="437" y="446"/>
                </a:lnTo>
                <a:lnTo>
                  <a:pt x="442" y="448"/>
                </a:lnTo>
                <a:lnTo>
                  <a:pt x="448" y="452"/>
                </a:lnTo>
                <a:lnTo>
                  <a:pt x="452" y="456"/>
                </a:lnTo>
                <a:lnTo>
                  <a:pt x="455" y="459"/>
                </a:lnTo>
                <a:lnTo>
                  <a:pt x="456" y="461"/>
                </a:lnTo>
                <a:lnTo>
                  <a:pt x="458" y="463"/>
                </a:lnTo>
                <a:lnTo>
                  <a:pt x="459" y="465"/>
                </a:lnTo>
                <a:lnTo>
                  <a:pt x="460" y="467"/>
                </a:lnTo>
                <a:lnTo>
                  <a:pt x="461" y="470"/>
                </a:lnTo>
                <a:lnTo>
                  <a:pt x="461" y="472"/>
                </a:lnTo>
                <a:lnTo>
                  <a:pt x="462" y="475"/>
                </a:lnTo>
                <a:lnTo>
                  <a:pt x="461" y="476"/>
                </a:lnTo>
                <a:lnTo>
                  <a:pt x="461" y="478"/>
                </a:lnTo>
                <a:lnTo>
                  <a:pt x="461" y="480"/>
                </a:lnTo>
                <a:lnTo>
                  <a:pt x="460" y="481"/>
                </a:lnTo>
                <a:lnTo>
                  <a:pt x="460" y="484"/>
                </a:lnTo>
                <a:lnTo>
                  <a:pt x="459" y="485"/>
                </a:lnTo>
                <a:lnTo>
                  <a:pt x="457" y="488"/>
                </a:lnTo>
                <a:lnTo>
                  <a:pt x="455" y="491"/>
                </a:lnTo>
                <a:lnTo>
                  <a:pt x="453" y="492"/>
                </a:lnTo>
                <a:lnTo>
                  <a:pt x="452" y="494"/>
                </a:lnTo>
                <a:lnTo>
                  <a:pt x="448" y="496"/>
                </a:lnTo>
                <a:lnTo>
                  <a:pt x="443" y="498"/>
                </a:lnTo>
                <a:lnTo>
                  <a:pt x="439" y="500"/>
                </a:lnTo>
                <a:lnTo>
                  <a:pt x="435" y="502"/>
                </a:lnTo>
                <a:lnTo>
                  <a:pt x="430" y="504"/>
                </a:lnTo>
                <a:lnTo>
                  <a:pt x="427" y="505"/>
                </a:lnTo>
                <a:lnTo>
                  <a:pt x="425" y="506"/>
                </a:lnTo>
                <a:lnTo>
                  <a:pt x="419" y="508"/>
                </a:lnTo>
                <a:lnTo>
                  <a:pt x="413" y="509"/>
                </a:lnTo>
                <a:lnTo>
                  <a:pt x="407" y="511"/>
                </a:lnTo>
                <a:lnTo>
                  <a:pt x="400" y="512"/>
                </a:lnTo>
                <a:lnTo>
                  <a:pt x="394" y="512"/>
                </a:lnTo>
                <a:lnTo>
                  <a:pt x="386" y="513"/>
                </a:lnTo>
                <a:lnTo>
                  <a:pt x="379" y="513"/>
                </a:lnTo>
                <a:lnTo>
                  <a:pt x="372" y="513"/>
                </a:lnTo>
                <a:lnTo>
                  <a:pt x="365" y="513"/>
                </a:lnTo>
                <a:lnTo>
                  <a:pt x="356" y="512"/>
                </a:lnTo>
                <a:lnTo>
                  <a:pt x="349" y="512"/>
                </a:lnTo>
                <a:lnTo>
                  <a:pt x="342" y="511"/>
                </a:lnTo>
                <a:lnTo>
                  <a:pt x="334" y="510"/>
                </a:lnTo>
                <a:lnTo>
                  <a:pt x="325" y="509"/>
                </a:lnTo>
                <a:lnTo>
                  <a:pt x="317" y="506"/>
                </a:lnTo>
                <a:lnTo>
                  <a:pt x="310" y="504"/>
                </a:lnTo>
                <a:lnTo>
                  <a:pt x="301" y="502"/>
                </a:lnTo>
                <a:lnTo>
                  <a:pt x="294" y="500"/>
                </a:lnTo>
                <a:lnTo>
                  <a:pt x="286" y="497"/>
                </a:lnTo>
                <a:lnTo>
                  <a:pt x="282" y="496"/>
                </a:lnTo>
                <a:lnTo>
                  <a:pt x="279" y="495"/>
                </a:lnTo>
                <a:lnTo>
                  <a:pt x="276" y="494"/>
                </a:lnTo>
                <a:lnTo>
                  <a:pt x="273" y="493"/>
                </a:lnTo>
                <a:lnTo>
                  <a:pt x="270" y="493"/>
                </a:lnTo>
                <a:lnTo>
                  <a:pt x="267" y="493"/>
                </a:lnTo>
                <a:lnTo>
                  <a:pt x="260" y="493"/>
                </a:lnTo>
                <a:lnTo>
                  <a:pt x="256" y="492"/>
                </a:lnTo>
                <a:lnTo>
                  <a:pt x="251" y="492"/>
                </a:lnTo>
                <a:lnTo>
                  <a:pt x="248" y="495"/>
                </a:lnTo>
                <a:lnTo>
                  <a:pt x="243" y="497"/>
                </a:lnTo>
                <a:lnTo>
                  <a:pt x="238" y="500"/>
                </a:lnTo>
                <a:lnTo>
                  <a:pt x="232" y="503"/>
                </a:lnTo>
                <a:lnTo>
                  <a:pt x="228" y="505"/>
                </a:lnTo>
                <a:lnTo>
                  <a:pt x="224" y="508"/>
                </a:lnTo>
                <a:lnTo>
                  <a:pt x="214" y="511"/>
                </a:lnTo>
                <a:lnTo>
                  <a:pt x="209" y="512"/>
                </a:lnTo>
                <a:lnTo>
                  <a:pt x="205" y="514"/>
                </a:lnTo>
                <a:lnTo>
                  <a:pt x="198" y="515"/>
                </a:lnTo>
                <a:lnTo>
                  <a:pt x="193" y="515"/>
                </a:lnTo>
                <a:lnTo>
                  <a:pt x="188" y="516"/>
                </a:lnTo>
                <a:lnTo>
                  <a:pt x="183" y="516"/>
                </a:lnTo>
                <a:lnTo>
                  <a:pt x="178" y="516"/>
                </a:lnTo>
                <a:lnTo>
                  <a:pt x="172" y="516"/>
                </a:lnTo>
                <a:lnTo>
                  <a:pt x="167" y="516"/>
                </a:lnTo>
                <a:lnTo>
                  <a:pt x="154" y="516"/>
                </a:lnTo>
                <a:lnTo>
                  <a:pt x="141" y="516"/>
                </a:lnTo>
                <a:lnTo>
                  <a:pt x="128" y="515"/>
                </a:lnTo>
                <a:lnTo>
                  <a:pt x="122" y="514"/>
                </a:lnTo>
                <a:lnTo>
                  <a:pt x="116" y="513"/>
                </a:lnTo>
                <a:lnTo>
                  <a:pt x="110" y="512"/>
                </a:lnTo>
                <a:lnTo>
                  <a:pt x="103" y="511"/>
                </a:lnTo>
                <a:lnTo>
                  <a:pt x="98" y="509"/>
                </a:lnTo>
                <a:lnTo>
                  <a:pt x="92" y="508"/>
                </a:lnTo>
                <a:lnTo>
                  <a:pt x="87" y="505"/>
                </a:lnTo>
                <a:lnTo>
                  <a:pt x="83" y="503"/>
                </a:lnTo>
                <a:lnTo>
                  <a:pt x="78" y="501"/>
                </a:lnTo>
                <a:lnTo>
                  <a:pt x="74" y="499"/>
                </a:lnTo>
                <a:lnTo>
                  <a:pt x="70" y="496"/>
                </a:lnTo>
                <a:lnTo>
                  <a:pt x="69" y="495"/>
                </a:lnTo>
                <a:lnTo>
                  <a:pt x="67" y="493"/>
                </a:lnTo>
                <a:lnTo>
                  <a:pt x="66" y="492"/>
                </a:lnTo>
                <a:lnTo>
                  <a:pt x="64" y="490"/>
                </a:lnTo>
                <a:lnTo>
                  <a:pt x="63" y="489"/>
                </a:lnTo>
                <a:lnTo>
                  <a:pt x="63" y="487"/>
                </a:lnTo>
                <a:lnTo>
                  <a:pt x="61" y="484"/>
                </a:lnTo>
                <a:lnTo>
                  <a:pt x="61" y="481"/>
                </a:lnTo>
                <a:lnTo>
                  <a:pt x="60" y="479"/>
                </a:lnTo>
                <a:lnTo>
                  <a:pt x="60" y="477"/>
                </a:lnTo>
                <a:lnTo>
                  <a:pt x="61" y="475"/>
                </a:lnTo>
                <a:lnTo>
                  <a:pt x="61" y="473"/>
                </a:lnTo>
                <a:lnTo>
                  <a:pt x="61" y="471"/>
                </a:lnTo>
                <a:lnTo>
                  <a:pt x="61" y="470"/>
                </a:lnTo>
                <a:lnTo>
                  <a:pt x="61" y="467"/>
                </a:lnTo>
                <a:lnTo>
                  <a:pt x="62" y="465"/>
                </a:lnTo>
                <a:lnTo>
                  <a:pt x="63" y="462"/>
                </a:lnTo>
                <a:lnTo>
                  <a:pt x="63" y="460"/>
                </a:lnTo>
                <a:lnTo>
                  <a:pt x="65" y="456"/>
                </a:lnTo>
                <a:lnTo>
                  <a:pt x="66" y="454"/>
                </a:lnTo>
                <a:lnTo>
                  <a:pt x="67" y="453"/>
                </a:lnTo>
                <a:lnTo>
                  <a:pt x="69" y="450"/>
                </a:lnTo>
                <a:lnTo>
                  <a:pt x="71" y="449"/>
                </a:lnTo>
                <a:lnTo>
                  <a:pt x="73" y="448"/>
                </a:lnTo>
                <a:lnTo>
                  <a:pt x="74" y="446"/>
                </a:lnTo>
                <a:lnTo>
                  <a:pt x="78" y="446"/>
                </a:lnTo>
                <a:lnTo>
                  <a:pt x="80" y="444"/>
                </a:lnTo>
                <a:lnTo>
                  <a:pt x="83" y="443"/>
                </a:lnTo>
                <a:lnTo>
                  <a:pt x="86" y="442"/>
                </a:lnTo>
                <a:lnTo>
                  <a:pt x="89" y="441"/>
                </a:lnTo>
                <a:lnTo>
                  <a:pt x="92" y="440"/>
                </a:lnTo>
                <a:lnTo>
                  <a:pt x="95" y="440"/>
                </a:lnTo>
                <a:lnTo>
                  <a:pt x="99" y="439"/>
                </a:lnTo>
                <a:lnTo>
                  <a:pt x="103" y="439"/>
                </a:lnTo>
                <a:lnTo>
                  <a:pt x="105" y="439"/>
                </a:lnTo>
                <a:lnTo>
                  <a:pt x="105" y="439"/>
                </a:lnTo>
                <a:lnTo>
                  <a:pt x="106" y="438"/>
                </a:lnTo>
                <a:lnTo>
                  <a:pt x="106" y="438"/>
                </a:lnTo>
                <a:lnTo>
                  <a:pt x="105" y="437"/>
                </a:lnTo>
                <a:lnTo>
                  <a:pt x="102" y="436"/>
                </a:lnTo>
                <a:lnTo>
                  <a:pt x="96" y="430"/>
                </a:lnTo>
                <a:lnTo>
                  <a:pt x="93" y="427"/>
                </a:lnTo>
                <a:lnTo>
                  <a:pt x="89" y="423"/>
                </a:lnTo>
                <a:lnTo>
                  <a:pt x="84" y="419"/>
                </a:lnTo>
                <a:lnTo>
                  <a:pt x="80" y="414"/>
                </a:lnTo>
                <a:lnTo>
                  <a:pt x="74" y="407"/>
                </a:lnTo>
                <a:lnTo>
                  <a:pt x="72" y="403"/>
                </a:lnTo>
                <a:lnTo>
                  <a:pt x="69" y="400"/>
                </a:lnTo>
                <a:lnTo>
                  <a:pt x="67" y="396"/>
                </a:lnTo>
                <a:lnTo>
                  <a:pt x="65" y="392"/>
                </a:lnTo>
                <a:lnTo>
                  <a:pt x="62" y="388"/>
                </a:lnTo>
                <a:lnTo>
                  <a:pt x="60" y="382"/>
                </a:lnTo>
                <a:lnTo>
                  <a:pt x="58" y="378"/>
                </a:lnTo>
                <a:lnTo>
                  <a:pt x="56" y="372"/>
                </a:lnTo>
                <a:lnTo>
                  <a:pt x="55" y="368"/>
                </a:lnTo>
                <a:lnTo>
                  <a:pt x="53" y="361"/>
                </a:lnTo>
                <a:lnTo>
                  <a:pt x="53" y="361"/>
                </a:lnTo>
                <a:lnTo>
                  <a:pt x="53" y="361"/>
                </a:lnTo>
                <a:lnTo>
                  <a:pt x="52" y="361"/>
                </a:lnTo>
                <a:lnTo>
                  <a:pt x="52" y="361"/>
                </a:lnTo>
                <a:lnTo>
                  <a:pt x="51" y="361"/>
                </a:lnTo>
                <a:lnTo>
                  <a:pt x="50" y="361"/>
                </a:lnTo>
                <a:lnTo>
                  <a:pt x="50" y="362"/>
                </a:lnTo>
                <a:lnTo>
                  <a:pt x="50" y="364"/>
                </a:lnTo>
                <a:lnTo>
                  <a:pt x="49" y="365"/>
                </a:lnTo>
                <a:lnTo>
                  <a:pt x="48" y="367"/>
                </a:lnTo>
                <a:lnTo>
                  <a:pt x="45" y="371"/>
                </a:lnTo>
                <a:lnTo>
                  <a:pt x="44" y="374"/>
                </a:lnTo>
                <a:lnTo>
                  <a:pt x="42" y="376"/>
                </a:lnTo>
                <a:lnTo>
                  <a:pt x="39" y="379"/>
                </a:lnTo>
                <a:lnTo>
                  <a:pt x="37" y="382"/>
                </a:lnTo>
                <a:lnTo>
                  <a:pt x="34" y="386"/>
                </a:lnTo>
                <a:lnTo>
                  <a:pt x="31" y="389"/>
                </a:lnTo>
                <a:lnTo>
                  <a:pt x="28" y="391"/>
                </a:lnTo>
                <a:lnTo>
                  <a:pt x="25" y="393"/>
                </a:lnTo>
                <a:lnTo>
                  <a:pt x="22" y="395"/>
                </a:lnTo>
                <a:lnTo>
                  <a:pt x="18" y="397"/>
                </a:lnTo>
                <a:lnTo>
                  <a:pt x="14" y="398"/>
                </a:lnTo>
                <a:lnTo>
                  <a:pt x="10" y="398"/>
                </a:lnTo>
                <a:lnTo>
                  <a:pt x="10" y="398"/>
                </a:lnTo>
                <a:lnTo>
                  <a:pt x="9" y="398"/>
                </a:lnTo>
                <a:lnTo>
                  <a:pt x="8" y="398"/>
                </a:lnTo>
                <a:lnTo>
                  <a:pt x="8" y="396"/>
                </a:lnTo>
                <a:lnTo>
                  <a:pt x="7" y="395"/>
                </a:lnTo>
                <a:lnTo>
                  <a:pt x="5" y="392"/>
                </a:lnTo>
                <a:lnTo>
                  <a:pt x="4" y="390"/>
                </a:lnTo>
                <a:lnTo>
                  <a:pt x="3" y="387"/>
                </a:lnTo>
                <a:lnTo>
                  <a:pt x="3" y="384"/>
                </a:lnTo>
                <a:lnTo>
                  <a:pt x="2" y="381"/>
                </a:lnTo>
                <a:lnTo>
                  <a:pt x="1" y="374"/>
                </a:lnTo>
                <a:lnTo>
                  <a:pt x="0" y="370"/>
                </a:lnTo>
                <a:lnTo>
                  <a:pt x="0" y="367"/>
                </a:lnTo>
                <a:lnTo>
                  <a:pt x="0" y="357"/>
                </a:lnTo>
                <a:lnTo>
                  <a:pt x="1" y="348"/>
                </a:lnTo>
                <a:lnTo>
                  <a:pt x="2" y="343"/>
                </a:lnTo>
                <a:lnTo>
                  <a:pt x="3" y="338"/>
                </a:lnTo>
                <a:lnTo>
                  <a:pt x="3" y="332"/>
                </a:lnTo>
                <a:lnTo>
                  <a:pt x="5" y="327"/>
                </a:lnTo>
                <a:lnTo>
                  <a:pt x="6" y="322"/>
                </a:lnTo>
                <a:lnTo>
                  <a:pt x="8" y="316"/>
                </a:lnTo>
                <a:lnTo>
                  <a:pt x="10" y="311"/>
                </a:lnTo>
                <a:lnTo>
                  <a:pt x="12" y="304"/>
                </a:lnTo>
                <a:lnTo>
                  <a:pt x="15" y="299"/>
                </a:lnTo>
                <a:lnTo>
                  <a:pt x="18" y="293"/>
                </a:lnTo>
                <a:lnTo>
                  <a:pt x="22" y="287"/>
                </a:lnTo>
                <a:lnTo>
                  <a:pt x="26" y="281"/>
                </a:lnTo>
                <a:lnTo>
                  <a:pt x="30" y="275"/>
                </a:lnTo>
                <a:lnTo>
                  <a:pt x="34" y="269"/>
                </a:lnTo>
                <a:lnTo>
                  <a:pt x="37" y="265"/>
                </a:lnTo>
                <a:lnTo>
                  <a:pt x="42" y="260"/>
                </a:lnTo>
                <a:lnTo>
                  <a:pt x="46" y="254"/>
                </a:lnTo>
                <a:lnTo>
                  <a:pt x="49" y="252"/>
                </a:lnTo>
                <a:lnTo>
                  <a:pt x="52" y="250"/>
                </a:lnTo>
                <a:lnTo>
                  <a:pt x="56" y="246"/>
                </a:lnTo>
                <a:lnTo>
                  <a:pt x="59" y="243"/>
                </a:lnTo>
                <a:lnTo>
                  <a:pt x="66" y="238"/>
                </a:lnTo>
                <a:lnTo>
                  <a:pt x="70" y="233"/>
                </a:lnTo>
                <a:lnTo>
                  <a:pt x="72" y="232"/>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121908" tIns="60954" rIns="121908" bIns="60954"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mn-ea"/>
            </a:endParaRPr>
          </a:p>
        </p:txBody>
      </p:sp>
      <p:grpSp>
        <p:nvGrpSpPr>
          <p:cNvPr id="38" name="组合 37"/>
          <p:cNvGrpSpPr/>
          <p:nvPr/>
        </p:nvGrpSpPr>
        <p:grpSpPr>
          <a:xfrm>
            <a:off x="4584893" y="5211879"/>
            <a:ext cx="296640" cy="280700"/>
            <a:chOff x="4760915" y="138333"/>
            <a:chExt cx="801339" cy="758179"/>
          </a:xfrm>
          <a:solidFill>
            <a:schemeClr val="bg1"/>
          </a:solidFill>
        </p:grpSpPr>
        <p:sp>
          <p:nvSpPr>
            <p:cNvPr id="47" name="Freeform 6"/>
            <p:cNvSpPr/>
            <p:nvPr/>
          </p:nvSpPr>
          <p:spPr bwMode="auto">
            <a:xfrm>
              <a:off x="4760915" y="218898"/>
              <a:ext cx="431601" cy="433040"/>
            </a:xfrm>
            <a:custGeom>
              <a:avLst/>
              <a:gdLst>
                <a:gd name="T0" fmla="*/ 145 w 289"/>
                <a:gd name="T1" fmla="*/ 0 h 289"/>
                <a:gd name="T2" fmla="*/ 0 w 289"/>
                <a:gd name="T3" fmla="*/ 145 h 289"/>
                <a:gd name="T4" fmla="*/ 16 w 289"/>
                <a:gd name="T5" fmla="*/ 210 h 289"/>
                <a:gd name="T6" fmla="*/ 33 w 289"/>
                <a:gd name="T7" fmla="*/ 216 h 289"/>
                <a:gd name="T8" fmla="*/ 39 w 289"/>
                <a:gd name="T9" fmla="*/ 199 h 289"/>
                <a:gd name="T10" fmla="*/ 26 w 289"/>
                <a:gd name="T11" fmla="*/ 145 h 289"/>
                <a:gd name="T12" fmla="*/ 145 w 289"/>
                <a:gd name="T13" fmla="*/ 26 h 289"/>
                <a:gd name="T14" fmla="*/ 263 w 289"/>
                <a:gd name="T15" fmla="*/ 145 h 289"/>
                <a:gd name="T16" fmla="*/ 145 w 289"/>
                <a:gd name="T17" fmla="*/ 263 h 289"/>
                <a:gd name="T18" fmla="*/ 118 w 289"/>
                <a:gd name="T19" fmla="*/ 260 h 289"/>
                <a:gd name="T20" fmla="*/ 103 w 289"/>
                <a:gd name="T21" fmla="*/ 270 h 289"/>
                <a:gd name="T22" fmla="*/ 112 w 289"/>
                <a:gd name="T23" fmla="*/ 285 h 289"/>
                <a:gd name="T24" fmla="*/ 145 w 289"/>
                <a:gd name="T25" fmla="*/ 289 h 289"/>
                <a:gd name="T26" fmla="*/ 289 w 289"/>
                <a:gd name="T27" fmla="*/ 145 h 289"/>
                <a:gd name="T28" fmla="*/ 145 w 289"/>
                <a:gd name="T29" fmla="*/ 0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9" h="289">
                  <a:moveTo>
                    <a:pt x="145" y="0"/>
                  </a:moveTo>
                  <a:cubicBezTo>
                    <a:pt x="65" y="0"/>
                    <a:pt x="0" y="65"/>
                    <a:pt x="0" y="145"/>
                  </a:cubicBezTo>
                  <a:cubicBezTo>
                    <a:pt x="0" y="167"/>
                    <a:pt x="6" y="190"/>
                    <a:pt x="16" y="210"/>
                  </a:cubicBezTo>
                  <a:cubicBezTo>
                    <a:pt x="19" y="217"/>
                    <a:pt x="27" y="219"/>
                    <a:pt x="33" y="216"/>
                  </a:cubicBezTo>
                  <a:cubicBezTo>
                    <a:pt x="40" y="213"/>
                    <a:pt x="42" y="205"/>
                    <a:pt x="39" y="199"/>
                  </a:cubicBezTo>
                  <a:cubicBezTo>
                    <a:pt x="30" y="182"/>
                    <a:pt x="26" y="163"/>
                    <a:pt x="26" y="145"/>
                  </a:cubicBezTo>
                  <a:cubicBezTo>
                    <a:pt x="26" y="79"/>
                    <a:pt x="79" y="26"/>
                    <a:pt x="145" y="26"/>
                  </a:cubicBezTo>
                  <a:cubicBezTo>
                    <a:pt x="210" y="26"/>
                    <a:pt x="263" y="79"/>
                    <a:pt x="263" y="145"/>
                  </a:cubicBezTo>
                  <a:cubicBezTo>
                    <a:pt x="263" y="210"/>
                    <a:pt x="210" y="263"/>
                    <a:pt x="145" y="263"/>
                  </a:cubicBezTo>
                  <a:cubicBezTo>
                    <a:pt x="136" y="263"/>
                    <a:pt x="127" y="262"/>
                    <a:pt x="118" y="260"/>
                  </a:cubicBezTo>
                  <a:cubicBezTo>
                    <a:pt x="111" y="258"/>
                    <a:pt x="104" y="263"/>
                    <a:pt x="103" y="270"/>
                  </a:cubicBezTo>
                  <a:cubicBezTo>
                    <a:pt x="101" y="277"/>
                    <a:pt x="105" y="283"/>
                    <a:pt x="112" y="285"/>
                  </a:cubicBezTo>
                  <a:cubicBezTo>
                    <a:pt x="123" y="287"/>
                    <a:pt x="134" y="289"/>
                    <a:pt x="145" y="289"/>
                  </a:cubicBezTo>
                  <a:cubicBezTo>
                    <a:pt x="224" y="289"/>
                    <a:pt x="289" y="224"/>
                    <a:pt x="289" y="145"/>
                  </a:cubicBezTo>
                  <a:cubicBezTo>
                    <a:pt x="289" y="65"/>
                    <a:pt x="224" y="0"/>
                    <a:pt x="14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mn-ea"/>
              </a:endParaRPr>
            </a:p>
          </p:txBody>
        </p:sp>
        <p:sp>
          <p:nvSpPr>
            <p:cNvPr id="48" name="Freeform 7"/>
            <p:cNvSpPr/>
            <p:nvPr/>
          </p:nvSpPr>
          <p:spPr bwMode="auto">
            <a:xfrm>
              <a:off x="4769547" y="359888"/>
              <a:ext cx="281979" cy="536624"/>
            </a:xfrm>
            <a:custGeom>
              <a:avLst/>
              <a:gdLst>
                <a:gd name="T0" fmla="*/ 113 w 189"/>
                <a:gd name="T1" fmla="*/ 87 h 358"/>
                <a:gd name="T2" fmla="*/ 141 w 189"/>
                <a:gd name="T3" fmla="*/ 96 h 358"/>
                <a:gd name="T4" fmla="*/ 189 w 189"/>
                <a:gd name="T5" fmla="*/ 48 h 358"/>
                <a:gd name="T6" fmla="*/ 141 w 189"/>
                <a:gd name="T7" fmla="*/ 0 h 358"/>
                <a:gd name="T8" fmla="*/ 93 w 189"/>
                <a:gd name="T9" fmla="*/ 48 h 358"/>
                <a:gd name="T10" fmla="*/ 97 w 189"/>
                <a:gd name="T11" fmla="*/ 67 h 358"/>
                <a:gd name="T12" fmla="*/ 64 w 189"/>
                <a:gd name="T13" fmla="*/ 108 h 358"/>
                <a:gd name="T14" fmla="*/ 9 w 189"/>
                <a:gd name="T15" fmla="*/ 342 h 358"/>
                <a:gd name="T16" fmla="*/ 22 w 189"/>
                <a:gd name="T17" fmla="*/ 358 h 358"/>
                <a:gd name="T18" fmla="*/ 23 w 189"/>
                <a:gd name="T19" fmla="*/ 358 h 358"/>
                <a:gd name="T20" fmla="*/ 35 w 189"/>
                <a:gd name="T21" fmla="*/ 340 h 358"/>
                <a:gd name="T22" fmla="*/ 85 w 189"/>
                <a:gd name="T23" fmla="*/ 125 h 358"/>
                <a:gd name="T24" fmla="*/ 113 w 189"/>
                <a:gd name="T25" fmla="*/ 87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9" h="358">
                  <a:moveTo>
                    <a:pt x="113" y="87"/>
                  </a:moveTo>
                  <a:cubicBezTo>
                    <a:pt x="121" y="92"/>
                    <a:pt x="131" y="96"/>
                    <a:pt x="141" y="96"/>
                  </a:cubicBezTo>
                  <a:cubicBezTo>
                    <a:pt x="167" y="96"/>
                    <a:pt x="189" y="74"/>
                    <a:pt x="189" y="48"/>
                  </a:cubicBezTo>
                  <a:cubicBezTo>
                    <a:pt x="189" y="21"/>
                    <a:pt x="167" y="0"/>
                    <a:pt x="141" y="0"/>
                  </a:cubicBezTo>
                  <a:cubicBezTo>
                    <a:pt x="114" y="0"/>
                    <a:pt x="93" y="21"/>
                    <a:pt x="93" y="48"/>
                  </a:cubicBezTo>
                  <a:cubicBezTo>
                    <a:pt x="93" y="55"/>
                    <a:pt x="94" y="61"/>
                    <a:pt x="97" y="67"/>
                  </a:cubicBezTo>
                  <a:cubicBezTo>
                    <a:pt x="87" y="78"/>
                    <a:pt x="75" y="91"/>
                    <a:pt x="64" y="108"/>
                  </a:cubicBezTo>
                  <a:cubicBezTo>
                    <a:pt x="34" y="153"/>
                    <a:pt x="0" y="234"/>
                    <a:pt x="9" y="342"/>
                  </a:cubicBezTo>
                  <a:cubicBezTo>
                    <a:pt x="10" y="349"/>
                    <a:pt x="15" y="358"/>
                    <a:pt x="22" y="358"/>
                  </a:cubicBezTo>
                  <a:cubicBezTo>
                    <a:pt x="23" y="358"/>
                    <a:pt x="23" y="358"/>
                    <a:pt x="23" y="358"/>
                  </a:cubicBezTo>
                  <a:cubicBezTo>
                    <a:pt x="30" y="358"/>
                    <a:pt x="36" y="347"/>
                    <a:pt x="35" y="340"/>
                  </a:cubicBezTo>
                  <a:cubicBezTo>
                    <a:pt x="28" y="259"/>
                    <a:pt x="45" y="186"/>
                    <a:pt x="85" y="125"/>
                  </a:cubicBezTo>
                  <a:cubicBezTo>
                    <a:pt x="95" y="111"/>
                    <a:pt x="104" y="97"/>
                    <a:pt x="113" y="8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mn-ea"/>
              </a:endParaRPr>
            </a:p>
          </p:txBody>
        </p:sp>
        <p:sp>
          <p:nvSpPr>
            <p:cNvPr id="49" name="Freeform 8"/>
            <p:cNvSpPr/>
            <p:nvPr/>
          </p:nvSpPr>
          <p:spPr bwMode="auto">
            <a:xfrm>
              <a:off x="5234237" y="138333"/>
              <a:ext cx="277664" cy="261838"/>
            </a:xfrm>
            <a:custGeom>
              <a:avLst/>
              <a:gdLst>
                <a:gd name="T0" fmla="*/ 96 w 187"/>
                <a:gd name="T1" fmla="*/ 160 h 175"/>
                <a:gd name="T2" fmla="*/ 65 w 187"/>
                <a:gd name="T3" fmla="*/ 154 h 175"/>
                <a:gd name="T4" fmla="*/ 33 w 187"/>
                <a:gd name="T5" fmla="*/ 64 h 175"/>
                <a:gd name="T6" fmla="*/ 122 w 187"/>
                <a:gd name="T7" fmla="*/ 32 h 175"/>
                <a:gd name="T8" fmla="*/ 154 w 187"/>
                <a:gd name="T9" fmla="*/ 122 h 175"/>
                <a:gd name="T10" fmla="*/ 146 w 187"/>
                <a:gd name="T11" fmla="*/ 135 h 175"/>
                <a:gd name="T12" fmla="*/ 147 w 187"/>
                <a:gd name="T13" fmla="*/ 145 h 175"/>
                <a:gd name="T14" fmla="*/ 158 w 187"/>
                <a:gd name="T15" fmla="*/ 144 h 175"/>
                <a:gd name="T16" fmla="*/ 167 w 187"/>
                <a:gd name="T17" fmla="*/ 128 h 175"/>
                <a:gd name="T18" fmla="*/ 129 w 187"/>
                <a:gd name="T19" fmla="*/ 19 h 175"/>
                <a:gd name="T20" fmla="*/ 20 w 187"/>
                <a:gd name="T21" fmla="*/ 58 h 175"/>
                <a:gd name="T22" fmla="*/ 58 w 187"/>
                <a:gd name="T23" fmla="*/ 167 h 175"/>
                <a:gd name="T24" fmla="*/ 96 w 187"/>
                <a:gd name="T25" fmla="*/ 175 h 175"/>
                <a:gd name="T26" fmla="*/ 103 w 187"/>
                <a:gd name="T27" fmla="*/ 167 h 175"/>
                <a:gd name="T28" fmla="*/ 96 w 187"/>
                <a:gd name="T29" fmla="*/ 160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 h="175">
                  <a:moveTo>
                    <a:pt x="96" y="160"/>
                  </a:moveTo>
                  <a:cubicBezTo>
                    <a:pt x="85" y="161"/>
                    <a:pt x="74" y="158"/>
                    <a:pt x="65" y="154"/>
                  </a:cubicBezTo>
                  <a:cubicBezTo>
                    <a:pt x="31" y="138"/>
                    <a:pt x="17" y="98"/>
                    <a:pt x="33" y="64"/>
                  </a:cubicBezTo>
                  <a:cubicBezTo>
                    <a:pt x="49" y="31"/>
                    <a:pt x="89" y="16"/>
                    <a:pt x="122" y="32"/>
                  </a:cubicBezTo>
                  <a:cubicBezTo>
                    <a:pt x="156" y="48"/>
                    <a:pt x="170" y="88"/>
                    <a:pt x="154" y="122"/>
                  </a:cubicBezTo>
                  <a:cubicBezTo>
                    <a:pt x="152" y="126"/>
                    <a:pt x="149" y="131"/>
                    <a:pt x="146" y="135"/>
                  </a:cubicBezTo>
                  <a:cubicBezTo>
                    <a:pt x="144" y="138"/>
                    <a:pt x="144" y="143"/>
                    <a:pt x="147" y="145"/>
                  </a:cubicBezTo>
                  <a:cubicBezTo>
                    <a:pt x="151" y="148"/>
                    <a:pt x="155" y="147"/>
                    <a:pt x="158" y="144"/>
                  </a:cubicBezTo>
                  <a:cubicBezTo>
                    <a:pt x="161" y="139"/>
                    <a:pt x="165" y="134"/>
                    <a:pt x="167" y="128"/>
                  </a:cubicBezTo>
                  <a:cubicBezTo>
                    <a:pt x="187" y="87"/>
                    <a:pt x="170" y="38"/>
                    <a:pt x="129" y="19"/>
                  </a:cubicBezTo>
                  <a:cubicBezTo>
                    <a:pt x="88" y="0"/>
                    <a:pt x="39" y="17"/>
                    <a:pt x="20" y="58"/>
                  </a:cubicBezTo>
                  <a:cubicBezTo>
                    <a:pt x="0" y="99"/>
                    <a:pt x="18" y="148"/>
                    <a:pt x="58" y="167"/>
                  </a:cubicBezTo>
                  <a:cubicBezTo>
                    <a:pt x="70" y="173"/>
                    <a:pt x="83" y="175"/>
                    <a:pt x="96" y="175"/>
                  </a:cubicBezTo>
                  <a:cubicBezTo>
                    <a:pt x="100" y="175"/>
                    <a:pt x="103" y="171"/>
                    <a:pt x="103" y="167"/>
                  </a:cubicBezTo>
                  <a:cubicBezTo>
                    <a:pt x="103" y="163"/>
                    <a:pt x="100" y="160"/>
                    <a:pt x="96" y="16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mn-ea"/>
              </a:endParaRPr>
            </a:p>
          </p:txBody>
        </p:sp>
        <p:sp>
          <p:nvSpPr>
            <p:cNvPr id="50" name="Freeform 9"/>
            <p:cNvSpPr/>
            <p:nvPr/>
          </p:nvSpPr>
          <p:spPr bwMode="auto">
            <a:xfrm>
              <a:off x="5326312" y="227530"/>
              <a:ext cx="235942" cy="256083"/>
            </a:xfrm>
            <a:custGeom>
              <a:avLst/>
              <a:gdLst>
                <a:gd name="T0" fmla="*/ 152 w 158"/>
                <a:gd name="T1" fmla="*/ 156 h 171"/>
                <a:gd name="T2" fmla="*/ 56 w 158"/>
                <a:gd name="T3" fmla="*/ 78 h 171"/>
                <a:gd name="T4" fmla="*/ 44 w 158"/>
                <a:gd name="T5" fmla="*/ 55 h 171"/>
                <a:gd name="T6" fmla="*/ 55 w 158"/>
                <a:gd name="T7" fmla="*/ 43 h 171"/>
                <a:gd name="T8" fmla="*/ 42 w 158"/>
                <a:gd name="T9" fmla="*/ 7 h 171"/>
                <a:gd name="T10" fmla="*/ 6 w 158"/>
                <a:gd name="T11" fmla="*/ 20 h 171"/>
                <a:gd name="T12" fmla="*/ 19 w 158"/>
                <a:gd name="T13" fmla="*/ 56 h 171"/>
                <a:gd name="T14" fmla="*/ 30 w 158"/>
                <a:gd name="T15" fmla="*/ 58 h 171"/>
                <a:gd name="T16" fmla="*/ 43 w 158"/>
                <a:gd name="T17" fmla="*/ 85 h 171"/>
                <a:gd name="T18" fmla="*/ 147 w 158"/>
                <a:gd name="T19" fmla="*/ 169 h 171"/>
                <a:gd name="T20" fmla="*/ 157 w 158"/>
                <a:gd name="T21" fmla="*/ 166 h 171"/>
                <a:gd name="T22" fmla="*/ 157 w 158"/>
                <a:gd name="T23" fmla="*/ 165 h 171"/>
                <a:gd name="T24" fmla="*/ 152 w 158"/>
                <a:gd name="T25" fmla="*/ 15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171">
                  <a:moveTo>
                    <a:pt x="152" y="156"/>
                  </a:moveTo>
                  <a:cubicBezTo>
                    <a:pt x="109" y="140"/>
                    <a:pt x="77" y="114"/>
                    <a:pt x="56" y="78"/>
                  </a:cubicBezTo>
                  <a:cubicBezTo>
                    <a:pt x="51" y="70"/>
                    <a:pt x="47" y="62"/>
                    <a:pt x="44" y="55"/>
                  </a:cubicBezTo>
                  <a:cubicBezTo>
                    <a:pt x="49" y="52"/>
                    <a:pt x="53" y="48"/>
                    <a:pt x="55" y="43"/>
                  </a:cubicBezTo>
                  <a:cubicBezTo>
                    <a:pt x="61" y="29"/>
                    <a:pt x="56" y="13"/>
                    <a:pt x="42" y="7"/>
                  </a:cubicBezTo>
                  <a:cubicBezTo>
                    <a:pt x="29" y="0"/>
                    <a:pt x="13" y="6"/>
                    <a:pt x="6" y="20"/>
                  </a:cubicBezTo>
                  <a:cubicBezTo>
                    <a:pt x="0" y="33"/>
                    <a:pt x="5" y="49"/>
                    <a:pt x="19" y="56"/>
                  </a:cubicBezTo>
                  <a:cubicBezTo>
                    <a:pt x="23" y="57"/>
                    <a:pt x="26" y="58"/>
                    <a:pt x="30" y="58"/>
                  </a:cubicBezTo>
                  <a:cubicBezTo>
                    <a:pt x="33" y="66"/>
                    <a:pt x="37" y="75"/>
                    <a:pt x="43" y="85"/>
                  </a:cubicBezTo>
                  <a:cubicBezTo>
                    <a:pt x="58" y="112"/>
                    <a:pt x="89" y="148"/>
                    <a:pt x="147" y="169"/>
                  </a:cubicBezTo>
                  <a:cubicBezTo>
                    <a:pt x="151" y="171"/>
                    <a:pt x="155" y="169"/>
                    <a:pt x="157" y="166"/>
                  </a:cubicBezTo>
                  <a:cubicBezTo>
                    <a:pt x="157" y="165"/>
                    <a:pt x="157" y="165"/>
                    <a:pt x="157" y="165"/>
                  </a:cubicBezTo>
                  <a:cubicBezTo>
                    <a:pt x="158" y="161"/>
                    <a:pt x="156" y="157"/>
                    <a:pt x="152" y="15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mn-ea"/>
              </a:endParaRPr>
            </a:p>
          </p:txBody>
        </p:sp>
      </p:grpSp>
      <p:grpSp>
        <p:nvGrpSpPr>
          <p:cNvPr id="39" name="组合 38"/>
          <p:cNvGrpSpPr/>
          <p:nvPr/>
        </p:nvGrpSpPr>
        <p:grpSpPr>
          <a:xfrm>
            <a:off x="6066638" y="5219561"/>
            <a:ext cx="335518" cy="274840"/>
            <a:chOff x="8770487" y="148403"/>
            <a:chExt cx="906362" cy="742354"/>
          </a:xfrm>
          <a:solidFill>
            <a:schemeClr val="bg1"/>
          </a:solidFill>
        </p:grpSpPr>
        <p:sp>
          <p:nvSpPr>
            <p:cNvPr id="45" name="Freeform 10"/>
            <p:cNvSpPr>
              <a:spLocks noEditPoints="1"/>
            </p:cNvSpPr>
            <p:nvPr/>
          </p:nvSpPr>
          <p:spPr bwMode="auto">
            <a:xfrm>
              <a:off x="8770487" y="148403"/>
              <a:ext cx="644524" cy="589855"/>
            </a:xfrm>
            <a:custGeom>
              <a:avLst/>
              <a:gdLst>
                <a:gd name="T0" fmla="*/ 412 w 432"/>
                <a:gd name="T1" fmla="*/ 150 h 393"/>
                <a:gd name="T2" fmla="*/ 432 w 432"/>
                <a:gd name="T3" fmla="*/ 151 h 393"/>
                <a:gd name="T4" fmla="*/ 215 w 432"/>
                <a:gd name="T5" fmla="*/ 0 h 393"/>
                <a:gd name="T6" fmla="*/ 0 w 432"/>
                <a:gd name="T7" fmla="*/ 183 h 393"/>
                <a:gd name="T8" fmla="*/ 86 w 432"/>
                <a:gd name="T9" fmla="*/ 328 h 393"/>
                <a:gd name="T10" fmla="*/ 65 w 432"/>
                <a:gd name="T11" fmla="*/ 393 h 393"/>
                <a:gd name="T12" fmla="*/ 140 w 432"/>
                <a:gd name="T13" fmla="*/ 355 h 393"/>
                <a:gd name="T14" fmla="*/ 215 w 432"/>
                <a:gd name="T15" fmla="*/ 366 h 393"/>
                <a:gd name="T16" fmla="*/ 235 w 432"/>
                <a:gd name="T17" fmla="*/ 365 h 393"/>
                <a:gd name="T18" fmla="*/ 229 w 432"/>
                <a:gd name="T19" fmla="*/ 320 h 393"/>
                <a:gd name="T20" fmla="*/ 412 w 432"/>
                <a:gd name="T21" fmla="*/ 150 h 393"/>
                <a:gd name="T22" fmla="*/ 296 w 432"/>
                <a:gd name="T23" fmla="*/ 91 h 393"/>
                <a:gd name="T24" fmla="*/ 323 w 432"/>
                <a:gd name="T25" fmla="*/ 118 h 393"/>
                <a:gd name="T26" fmla="*/ 296 w 432"/>
                <a:gd name="T27" fmla="*/ 145 h 393"/>
                <a:gd name="T28" fmla="*/ 264 w 432"/>
                <a:gd name="T29" fmla="*/ 118 h 393"/>
                <a:gd name="T30" fmla="*/ 296 w 432"/>
                <a:gd name="T31" fmla="*/ 91 h 393"/>
                <a:gd name="T32" fmla="*/ 145 w 432"/>
                <a:gd name="T33" fmla="*/ 145 h 393"/>
                <a:gd name="T34" fmla="*/ 113 w 432"/>
                <a:gd name="T35" fmla="*/ 118 h 393"/>
                <a:gd name="T36" fmla="*/ 145 w 432"/>
                <a:gd name="T37" fmla="*/ 91 h 393"/>
                <a:gd name="T38" fmla="*/ 172 w 432"/>
                <a:gd name="T39" fmla="*/ 118 h 393"/>
                <a:gd name="T40" fmla="*/ 145 w 432"/>
                <a:gd name="T41" fmla="*/ 145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32" h="393">
                  <a:moveTo>
                    <a:pt x="412" y="150"/>
                  </a:moveTo>
                  <a:cubicBezTo>
                    <a:pt x="419" y="150"/>
                    <a:pt x="426" y="150"/>
                    <a:pt x="432" y="151"/>
                  </a:cubicBezTo>
                  <a:cubicBezTo>
                    <a:pt x="414" y="64"/>
                    <a:pt x="321" y="0"/>
                    <a:pt x="215" y="0"/>
                  </a:cubicBezTo>
                  <a:cubicBezTo>
                    <a:pt x="97" y="0"/>
                    <a:pt x="0" y="80"/>
                    <a:pt x="0" y="183"/>
                  </a:cubicBezTo>
                  <a:cubicBezTo>
                    <a:pt x="0" y="242"/>
                    <a:pt x="32" y="290"/>
                    <a:pt x="86" y="328"/>
                  </a:cubicBezTo>
                  <a:cubicBezTo>
                    <a:pt x="65" y="393"/>
                    <a:pt x="65" y="393"/>
                    <a:pt x="65" y="393"/>
                  </a:cubicBezTo>
                  <a:cubicBezTo>
                    <a:pt x="140" y="355"/>
                    <a:pt x="140" y="355"/>
                    <a:pt x="140" y="355"/>
                  </a:cubicBezTo>
                  <a:cubicBezTo>
                    <a:pt x="167" y="360"/>
                    <a:pt x="188" y="366"/>
                    <a:pt x="215" y="366"/>
                  </a:cubicBezTo>
                  <a:cubicBezTo>
                    <a:pt x="222" y="366"/>
                    <a:pt x="229" y="365"/>
                    <a:pt x="235" y="365"/>
                  </a:cubicBezTo>
                  <a:cubicBezTo>
                    <a:pt x="231" y="351"/>
                    <a:pt x="229" y="335"/>
                    <a:pt x="229" y="320"/>
                  </a:cubicBezTo>
                  <a:cubicBezTo>
                    <a:pt x="229" y="226"/>
                    <a:pt x="309" y="150"/>
                    <a:pt x="412" y="150"/>
                  </a:cubicBezTo>
                  <a:close/>
                  <a:moveTo>
                    <a:pt x="296" y="91"/>
                  </a:moveTo>
                  <a:cubicBezTo>
                    <a:pt x="312" y="91"/>
                    <a:pt x="323" y="102"/>
                    <a:pt x="323" y="118"/>
                  </a:cubicBezTo>
                  <a:cubicBezTo>
                    <a:pt x="323" y="134"/>
                    <a:pt x="312" y="145"/>
                    <a:pt x="296" y="145"/>
                  </a:cubicBezTo>
                  <a:cubicBezTo>
                    <a:pt x="280" y="145"/>
                    <a:pt x="264" y="134"/>
                    <a:pt x="264" y="118"/>
                  </a:cubicBezTo>
                  <a:cubicBezTo>
                    <a:pt x="264" y="102"/>
                    <a:pt x="280" y="91"/>
                    <a:pt x="296" y="91"/>
                  </a:cubicBezTo>
                  <a:close/>
                  <a:moveTo>
                    <a:pt x="145" y="145"/>
                  </a:moveTo>
                  <a:cubicBezTo>
                    <a:pt x="129" y="145"/>
                    <a:pt x="113" y="134"/>
                    <a:pt x="113" y="118"/>
                  </a:cubicBezTo>
                  <a:cubicBezTo>
                    <a:pt x="113" y="102"/>
                    <a:pt x="129" y="91"/>
                    <a:pt x="145" y="91"/>
                  </a:cubicBezTo>
                  <a:cubicBezTo>
                    <a:pt x="161" y="91"/>
                    <a:pt x="172" y="102"/>
                    <a:pt x="172" y="118"/>
                  </a:cubicBezTo>
                  <a:cubicBezTo>
                    <a:pt x="172" y="134"/>
                    <a:pt x="161" y="145"/>
                    <a:pt x="145" y="1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mn-ea"/>
              </a:endParaRPr>
            </a:p>
          </p:txBody>
        </p:sp>
        <p:sp>
          <p:nvSpPr>
            <p:cNvPr id="46" name="Freeform 11"/>
            <p:cNvSpPr>
              <a:spLocks noEditPoints="1"/>
            </p:cNvSpPr>
            <p:nvPr/>
          </p:nvSpPr>
          <p:spPr bwMode="auto">
            <a:xfrm>
              <a:off x="9131593" y="390100"/>
              <a:ext cx="545256" cy="500657"/>
            </a:xfrm>
            <a:custGeom>
              <a:avLst/>
              <a:gdLst>
                <a:gd name="T0" fmla="*/ 366 w 366"/>
                <a:gd name="T1" fmla="*/ 156 h 334"/>
                <a:gd name="T2" fmla="*/ 183 w 366"/>
                <a:gd name="T3" fmla="*/ 0 h 334"/>
                <a:gd name="T4" fmla="*/ 0 w 366"/>
                <a:gd name="T5" fmla="*/ 156 h 334"/>
                <a:gd name="T6" fmla="*/ 183 w 366"/>
                <a:gd name="T7" fmla="*/ 312 h 334"/>
                <a:gd name="T8" fmla="*/ 248 w 366"/>
                <a:gd name="T9" fmla="*/ 302 h 334"/>
                <a:gd name="T10" fmla="*/ 307 w 366"/>
                <a:gd name="T11" fmla="*/ 334 h 334"/>
                <a:gd name="T12" fmla="*/ 291 w 366"/>
                <a:gd name="T13" fmla="*/ 280 h 334"/>
                <a:gd name="T14" fmla="*/ 366 w 366"/>
                <a:gd name="T15" fmla="*/ 156 h 334"/>
                <a:gd name="T16" fmla="*/ 124 w 366"/>
                <a:gd name="T17" fmla="*/ 129 h 334"/>
                <a:gd name="T18" fmla="*/ 102 w 366"/>
                <a:gd name="T19" fmla="*/ 108 h 334"/>
                <a:gd name="T20" fmla="*/ 124 w 366"/>
                <a:gd name="T21" fmla="*/ 86 h 334"/>
                <a:gd name="T22" fmla="*/ 151 w 366"/>
                <a:gd name="T23" fmla="*/ 108 h 334"/>
                <a:gd name="T24" fmla="*/ 124 w 366"/>
                <a:gd name="T25" fmla="*/ 129 h 334"/>
                <a:gd name="T26" fmla="*/ 242 w 366"/>
                <a:gd name="T27" fmla="*/ 129 h 334"/>
                <a:gd name="T28" fmla="*/ 221 w 366"/>
                <a:gd name="T29" fmla="*/ 108 h 334"/>
                <a:gd name="T30" fmla="*/ 242 w 366"/>
                <a:gd name="T31" fmla="*/ 86 h 334"/>
                <a:gd name="T32" fmla="*/ 269 w 366"/>
                <a:gd name="T33" fmla="*/ 108 h 334"/>
                <a:gd name="T34" fmla="*/ 242 w 366"/>
                <a:gd name="T35" fmla="*/ 129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6" h="334">
                  <a:moveTo>
                    <a:pt x="366" y="156"/>
                  </a:moveTo>
                  <a:cubicBezTo>
                    <a:pt x="366" y="70"/>
                    <a:pt x="280" y="0"/>
                    <a:pt x="183" y="0"/>
                  </a:cubicBezTo>
                  <a:cubicBezTo>
                    <a:pt x="81" y="0"/>
                    <a:pt x="0" y="70"/>
                    <a:pt x="0" y="156"/>
                  </a:cubicBezTo>
                  <a:cubicBezTo>
                    <a:pt x="0" y="242"/>
                    <a:pt x="81" y="312"/>
                    <a:pt x="183" y="312"/>
                  </a:cubicBezTo>
                  <a:cubicBezTo>
                    <a:pt x="205" y="312"/>
                    <a:pt x="226" y="307"/>
                    <a:pt x="248" y="302"/>
                  </a:cubicBezTo>
                  <a:cubicBezTo>
                    <a:pt x="307" y="334"/>
                    <a:pt x="307" y="334"/>
                    <a:pt x="307" y="334"/>
                  </a:cubicBezTo>
                  <a:cubicBezTo>
                    <a:pt x="291" y="280"/>
                    <a:pt x="291" y="280"/>
                    <a:pt x="291" y="280"/>
                  </a:cubicBezTo>
                  <a:cubicBezTo>
                    <a:pt x="334" y="248"/>
                    <a:pt x="366" y="205"/>
                    <a:pt x="366" y="156"/>
                  </a:cubicBezTo>
                  <a:close/>
                  <a:moveTo>
                    <a:pt x="124" y="129"/>
                  </a:moveTo>
                  <a:cubicBezTo>
                    <a:pt x="113" y="129"/>
                    <a:pt x="102" y="119"/>
                    <a:pt x="102" y="108"/>
                  </a:cubicBezTo>
                  <a:cubicBezTo>
                    <a:pt x="102" y="97"/>
                    <a:pt x="113" y="86"/>
                    <a:pt x="124" y="86"/>
                  </a:cubicBezTo>
                  <a:cubicBezTo>
                    <a:pt x="140" y="86"/>
                    <a:pt x="151" y="97"/>
                    <a:pt x="151" y="108"/>
                  </a:cubicBezTo>
                  <a:cubicBezTo>
                    <a:pt x="151" y="119"/>
                    <a:pt x="140" y="129"/>
                    <a:pt x="124" y="129"/>
                  </a:cubicBezTo>
                  <a:close/>
                  <a:moveTo>
                    <a:pt x="242" y="129"/>
                  </a:moveTo>
                  <a:cubicBezTo>
                    <a:pt x="232" y="129"/>
                    <a:pt x="221" y="119"/>
                    <a:pt x="221" y="108"/>
                  </a:cubicBezTo>
                  <a:cubicBezTo>
                    <a:pt x="221" y="97"/>
                    <a:pt x="232" y="86"/>
                    <a:pt x="242" y="86"/>
                  </a:cubicBezTo>
                  <a:cubicBezTo>
                    <a:pt x="258" y="86"/>
                    <a:pt x="269" y="97"/>
                    <a:pt x="269" y="108"/>
                  </a:cubicBezTo>
                  <a:cubicBezTo>
                    <a:pt x="269" y="119"/>
                    <a:pt x="258" y="129"/>
                    <a:pt x="242" y="1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mn-ea"/>
              </a:endParaRPr>
            </a:p>
          </p:txBody>
        </p:sp>
      </p:grpSp>
      <p:grpSp>
        <p:nvGrpSpPr>
          <p:cNvPr id="40" name="组合 39"/>
          <p:cNvGrpSpPr/>
          <p:nvPr/>
        </p:nvGrpSpPr>
        <p:grpSpPr>
          <a:xfrm>
            <a:off x="3808967" y="5208669"/>
            <a:ext cx="363745" cy="282297"/>
            <a:chOff x="2623051" y="138333"/>
            <a:chExt cx="982613" cy="762495"/>
          </a:xfrm>
          <a:solidFill>
            <a:schemeClr val="bg1"/>
          </a:solidFill>
        </p:grpSpPr>
        <p:sp>
          <p:nvSpPr>
            <p:cNvPr id="41" name="Freeform 12"/>
            <p:cNvSpPr>
              <a:spLocks noEditPoints="1"/>
            </p:cNvSpPr>
            <p:nvPr/>
          </p:nvSpPr>
          <p:spPr bwMode="auto">
            <a:xfrm>
              <a:off x="2623051" y="223214"/>
              <a:ext cx="847377" cy="677614"/>
            </a:xfrm>
            <a:custGeom>
              <a:avLst/>
              <a:gdLst>
                <a:gd name="T0" fmla="*/ 467 w 568"/>
                <a:gd name="T1" fmla="*/ 190 h 452"/>
                <a:gd name="T2" fmla="*/ 455 w 568"/>
                <a:gd name="T3" fmla="*/ 172 h 452"/>
                <a:gd name="T4" fmla="*/ 450 w 568"/>
                <a:gd name="T5" fmla="*/ 104 h 452"/>
                <a:gd name="T6" fmla="*/ 329 w 568"/>
                <a:gd name="T7" fmla="*/ 109 h 452"/>
                <a:gd name="T8" fmla="*/ 310 w 568"/>
                <a:gd name="T9" fmla="*/ 79 h 452"/>
                <a:gd name="T10" fmla="*/ 213 w 568"/>
                <a:gd name="T11" fmla="*/ 29 h 452"/>
                <a:gd name="T12" fmla="*/ 51 w 568"/>
                <a:gd name="T13" fmla="*/ 163 h 452"/>
                <a:gd name="T14" fmla="*/ 6 w 568"/>
                <a:gd name="T15" fmla="*/ 286 h 452"/>
                <a:gd name="T16" fmla="*/ 242 w 568"/>
                <a:gd name="T17" fmla="*/ 444 h 452"/>
                <a:gd name="T18" fmla="*/ 526 w 568"/>
                <a:gd name="T19" fmla="*/ 319 h 452"/>
                <a:gd name="T20" fmla="*/ 467 w 568"/>
                <a:gd name="T21" fmla="*/ 190 h 452"/>
                <a:gd name="T22" fmla="*/ 250 w 568"/>
                <a:gd name="T23" fmla="*/ 411 h 452"/>
                <a:gd name="T24" fmla="*/ 66 w 568"/>
                <a:gd name="T25" fmla="*/ 296 h 452"/>
                <a:gd name="T26" fmla="*/ 250 w 568"/>
                <a:gd name="T27" fmla="*/ 169 h 452"/>
                <a:gd name="T28" fmla="*/ 435 w 568"/>
                <a:gd name="T29" fmla="*/ 274 h 452"/>
                <a:gd name="T30" fmla="*/ 250 w 568"/>
                <a:gd name="T31" fmla="*/ 411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68" h="452">
                  <a:moveTo>
                    <a:pt x="467" y="190"/>
                  </a:moveTo>
                  <a:cubicBezTo>
                    <a:pt x="443" y="185"/>
                    <a:pt x="455" y="172"/>
                    <a:pt x="455" y="172"/>
                  </a:cubicBezTo>
                  <a:cubicBezTo>
                    <a:pt x="455" y="172"/>
                    <a:pt x="478" y="133"/>
                    <a:pt x="450" y="104"/>
                  </a:cubicBezTo>
                  <a:cubicBezTo>
                    <a:pt x="415" y="69"/>
                    <a:pt x="329" y="109"/>
                    <a:pt x="329" y="109"/>
                  </a:cubicBezTo>
                  <a:cubicBezTo>
                    <a:pt x="297" y="119"/>
                    <a:pt x="305" y="104"/>
                    <a:pt x="310" y="79"/>
                  </a:cubicBezTo>
                  <a:cubicBezTo>
                    <a:pt x="310" y="50"/>
                    <a:pt x="300" y="0"/>
                    <a:pt x="213" y="29"/>
                  </a:cubicBezTo>
                  <a:cubicBezTo>
                    <a:pt x="126" y="59"/>
                    <a:pt x="51" y="163"/>
                    <a:pt x="51" y="163"/>
                  </a:cubicBezTo>
                  <a:cubicBezTo>
                    <a:pt x="0" y="232"/>
                    <a:pt x="6" y="286"/>
                    <a:pt x="6" y="286"/>
                  </a:cubicBezTo>
                  <a:cubicBezTo>
                    <a:pt x="19" y="404"/>
                    <a:pt x="145" y="436"/>
                    <a:pt x="242" y="444"/>
                  </a:cubicBezTo>
                  <a:cubicBezTo>
                    <a:pt x="345" y="452"/>
                    <a:pt x="484" y="409"/>
                    <a:pt x="526" y="319"/>
                  </a:cubicBezTo>
                  <a:cubicBezTo>
                    <a:pt x="568" y="230"/>
                    <a:pt x="491" y="195"/>
                    <a:pt x="467" y="190"/>
                  </a:cubicBezTo>
                  <a:close/>
                  <a:moveTo>
                    <a:pt x="250" y="411"/>
                  </a:moveTo>
                  <a:cubicBezTo>
                    <a:pt x="148" y="415"/>
                    <a:pt x="66" y="364"/>
                    <a:pt x="66" y="296"/>
                  </a:cubicBezTo>
                  <a:cubicBezTo>
                    <a:pt x="66" y="228"/>
                    <a:pt x="148" y="174"/>
                    <a:pt x="250" y="169"/>
                  </a:cubicBezTo>
                  <a:cubicBezTo>
                    <a:pt x="352" y="164"/>
                    <a:pt x="435" y="206"/>
                    <a:pt x="435" y="274"/>
                  </a:cubicBezTo>
                  <a:cubicBezTo>
                    <a:pt x="435" y="342"/>
                    <a:pt x="352" y="406"/>
                    <a:pt x="250" y="4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mn-ea"/>
              </a:endParaRPr>
            </a:p>
          </p:txBody>
        </p:sp>
        <p:sp>
          <p:nvSpPr>
            <p:cNvPr id="42" name="Freeform 13"/>
            <p:cNvSpPr>
              <a:spLocks noEditPoints="1"/>
            </p:cNvSpPr>
            <p:nvPr/>
          </p:nvSpPr>
          <p:spPr bwMode="auto">
            <a:xfrm>
              <a:off x="2811518" y="526774"/>
              <a:ext cx="335210" cy="296366"/>
            </a:xfrm>
            <a:custGeom>
              <a:avLst/>
              <a:gdLst>
                <a:gd name="T0" fmla="*/ 103 w 224"/>
                <a:gd name="T1" fmla="*/ 12 h 198"/>
                <a:gd name="T2" fmla="*/ 12 w 224"/>
                <a:gd name="T3" fmla="*/ 120 h 198"/>
                <a:gd name="T4" fmla="*/ 40 w 224"/>
                <a:gd name="T5" fmla="*/ 166 h 198"/>
                <a:gd name="T6" fmla="*/ 193 w 224"/>
                <a:gd name="T7" fmla="*/ 138 h 198"/>
                <a:gd name="T8" fmla="*/ 103 w 224"/>
                <a:gd name="T9" fmla="*/ 12 h 198"/>
                <a:gd name="T10" fmla="*/ 77 w 224"/>
                <a:gd name="T11" fmla="*/ 147 h 198"/>
                <a:gd name="T12" fmla="*/ 42 w 224"/>
                <a:gd name="T13" fmla="*/ 122 h 198"/>
                <a:gd name="T14" fmla="*/ 75 w 224"/>
                <a:gd name="T15" fmla="*/ 87 h 198"/>
                <a:gd name="T16" fmla="*/ 111 w 224"/>
                <a:gd name="T17" fmla="*/ 114 h 198"/>
                <a:gd name="T18" fmla="*/ 77 w 224"/>
                <a:gd name="T19" fmla="*/ 147 h 198"/>
                <a:gd name="T20" fmla="*/ 137 w 224"/>
                <a:gd name="T21" fmla="*/ 95 h 198"/>
                <a:gd name="T22" fmla="*/ 119 w 224"/>
                <a:gd name="T23" fmla="*/ 93 h 198"/>
                <a:gd name="T24" fmla="*/ 124 w 224"/>
                <a:gd name="T25" fmla="*/ 74 h 198"/>
                <a:gd name="T26" fmla="*/ 143 w 224"/>
                <a:gd name="T27" fmla="*/ 76 h 198"/>
                <a:gd name="T28" fmla="*/ 137 w 224"/>
                <a:gd name="T29" fmla="*/ 95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4" h="198">
                  <a:moveTo>
                    <a:pt x="103" y="12"/>
                  </a:moveTo>
                  <a:cubicBezTo>
                    <a:pt x="0" y="24"/>
                    <a:pt x="12" y="120"/>
                    <a:pt x="12" y="120"/>
                  </a:cubicBezTo>
                  <a:cubicBezTo>
                    <a:pt x="12" y="120"/>
                    <a:pt x="11" y="150"/>
                    <a:pt x="40" y="166"/>
                  </a:cubicBezTo>
                  <a:cubicBezTo>
                    <a:pt x="100" y="198"/>
                    <a:pt x="161" y="179"/>
                    <a:pt x="193" y="138"/>
                  </a:cubicBezTo>
                  <a:cubicBezTo>
                    <a:pt x="224" y="98"/>
                    <a:pt x="205" y="0"/>
                    <a:pt x="103" y="12"/>
                  </a:cubicBezTo>
                  <a:close/>
                  <a:moveTo>
                    <a:pt x="77" y="147"/>
                  </a:moveTo>
                  <a:cubicBezTo>
                    <a:pt x="58" y="149"/>
                    <a:pt x="42" y="138"/>
                    <a:pt x="42" y="122"/>
                  </a:cubicBezTo>
                  <a:cubicBezTo>
                    <a:pt x="42" y="106"/>
                    <a:pt x="56" y="89"/>
                    <a:pt x="75" y="87"/>
                  </a:cubicBezTo>
                  <a:cubicBezTo>
                    <a:pt x="97" y="85"/>
                    <a:pt x="111" y="98"/>
                    <a:pt x="111" y="114"/>
                  </a:cubicBezTo>
                  <a:cubicBezTo>
                    <a:pt x="111" y="130"/>
                    <a:pt x="96" y="144"/>
                    <a:pt x="77" y="147"/>
                  </a:cubicBezTo>
                  <a:close/>
                  <a:moveTo>
                    <a:pt x="137" y="95"/>
                  </a:moveTo>
                  <a:cubicBezTo>
                    <a:pt x="131" y="100"/>
                    <a:pt x="123" y="99"/>
                    <a:pt x="119" y="93"/>
                  </a:cubicBezTo>
                  <a:cubicBezTo>
                    <a:pt x="116" y="88"/>
                    <a:pt x="117" y="79"/>
                    <a:pt x="124" y="74"/>
                  </a:cubicBezTo>
                  <a:cubicBezTo>
                    <a:pt x="131" y="68"/>
                    <a:pt x="139" y="70"/>
                    <a:pt x="143" y="76"/>
                  </a:cubicBezTo>
                  <a:cubicBezTo>
                    <a:pt x="146" y="81"/>
                    <a:pt x="144" y="90"/>
                    <a:pt x="137" y="9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mn-ea"/>
              </a:endParaRPr>
            </a:p>
          </p:txBody>
        </p:sp>
        <p:sp>
          <p:nvSpPr>
            <p:cNvPr id="43" name="Freeform 14"/>
            <p:cNvSpPr/>
            <p:nvPr/>
          </p:nvSpPr>
          <p:spPr bwMode="auto">
            <a:xfrm>
              <a:off x="3256066" y="253426"/>
              <a:ext cx="181272" cy="191344"/>
            </a:xfrm>
            <a:custGeom>
              <a:avLst/>
              <a:gdLst>
                <a:gd name="T0" fmla="*/ 92 w 121"/>
                <a:gd name="T1" fmla="*/ 128 h 128"/>
                <a:gd name="T2" fmla="*/ 109 w 121"/>
                <a:gd name="T3" fmla="*/ 114 h 128"/>
                <a:gd name="T4" fmla="*/ 109 w 121"/>
                <a:gd name="T5" fmla="*/ 112 h 128"/>
                <a:gd name="T6" fmla="*/ 17 w 121"/>
                <a:gd name="T7" fmla="*/ 19 h 128"/>
                <a:gd name="T8" fmla="*/ 0 w 121"/>
                <a:gd name="T9" fmla="*/ 36 h 128"/>
                <a:gd name="T10" fmla="*/ 17 w 121"/>
                <a:gd name="T11" fmla="*/ 53 h 128"/>
                <a:gd name="T12" fmla="*/ 75 w 121"/>
                <a:gd name="T13" fmla="*/ 111 h 128"/>
                <a:gd name="T14" fmla="*/ 92 w 121"/>
                <a:gd name="T15" fmla="*/ 128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1" h="128">
                  <a:moveTo>
                    <a:pt x="92" y="128"/>
                  </a:moveTo>
                  <a:cubicBezTo>
                    <a:pt x="100" y="128"/>
                    <a:pt x="107" y="122"/>
                    <a:pt x="109" y="114"/>
                  </a:cubicBezTo>
                  <a:cubicBezTo>
                    <a:pt x="109" y="113"/>
                    <a:pt x="109" y="113"/>
                    <a:pt x="109" y="112"/>
                  </a:cubicBezTo>
                  <a:cubicBezTo>
                    <a:pt x="121" y="0"/>
                    <a:pt x="17" y="19"/>
                    <a:pt x="17" y="19"/>
                  </a:cubicBezTo>
                  <a:cubicBezTo>
                    <a:pt x="7" y="19"/>
                    <a:pt x="0" y="27"/>
                    <a:pt x="0" y="36"/>
                  </a:cubicBezTo>
                  <a:cubicBezTo>
                    <a:pt x="0" y="45"/>
                    <a:pt x="7" y="53"/>
                    <a:pt x="17" y="53"/>
                  </a:cubicBezTo>
                  <a:cubicBezTo>
                    <a:pt x="92" y="36"/>
                    <a:pt x="75" y="111"/>
                    <a:pt x="75" y="111"/>
                  </a:cubicBezTo>
                  <a:cubicBezTo>
                    <a:pt x="75" y="121"/>
                    <a:pt x="83" y="128"/>
                    <a:pt x="92" y="1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mn-ea"/>
              </a:endParaRPr>
            </a:p>
          </p:txBody>
        </p:sp>
        <p:sp>
          <p:nvSpPr>
            <p:cNvPr id="44" name="Freeform 15"/>
            <p:cNvSpPr/>
            <p:nvPr/>
          </p:nvSpPr>
          <p:spPr bwMode="auto">
            <a:xfrm>
              <a:off x="3218661" y="138333"/>
              <a:ext cx="387003" cy="359667"/>
            </a:xfrm>
            <a:custGeom>
              <a:avLst/>
              <a:gdLst>
                <a:gd name="T0" fmla="*/ 105 w 259"/>
                <a:gd name="T1" fmla="*/ 9 h 240"/>
                <a:gd name="T2" fmla="*/ 21 w 259"/>
                <a:gd name="T3" fmla="*/ 9 h 240"/>
                <a:gd name="T4" fmla="*/ 19 w 259"/>
                <a:gd name="T5" fmla="*/ 10 h 240"/>
                <a:gd name="T6" fmla="*/ 18 w 259"/>
                <a:gd name="T7" fmla="*/ 11 h 240"/>
                <a:gd name="T8" fmla="*/ 0 w 259"/>
                <a:gd name="T9" fmla="*/ 35 h 240"/>
                <a:gd name="T10" fmla="*/ 25 w 259"/>
                <a:gd name="T11" fmla="*/ 59 h 240"/>
                <a:gd name="T12" fmla="*/ 47 w 259"/>
                <a:gd name="T13" fmla="*/ 54 h 240"/>
                <a:gd name="T14" fmla="*/ 168 w 259"/>
                <a:gd name="T15" fmla="*/ 114 h 240"/>
                <a:gd name="T16" fmla="*/ 176 w 259"/>
                <a:gd name="T17" fmla="*/ 195 h 240"/>
                <a:gd name="T18" fmla="*/ 171 w 259"/>
                <a:gd name="T19" fmla="*/ 218 h 240"/>
                <a:gd name="T20" fmla="*/ 195 w 259"/>
                <a:gd name="T21" fmla="*/ 240 h 240"/>
                <a:gd name="T22" fmla="*/ 219 w 259"/>
                <a:gd name="T23" fmla="*/ 220 h 240"/>
                <a:gd name="T24" fmla="*/ 219 w 259"/>
                <a:gd name="T25" fmla="*/ 220 h 240"/>
                <a:gd name="T26" fmla="*/ 105 w 259"/>
                <a:gd name="T27" fmla="*/ 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9" h="240">
                  <a:moveTo>
                    <a:pt x="105" y="9"/>
                  </a:moveTo>
                  <a:cubicBezTo>
                    <a:pt x="69" y="0"/>
                    <a:pt x="31" y="7"/>
                    <a:pt x="21" y="9"/>
                  </a:cubicBezTo>
                  <a:cubicBezTo>
                    <a:pt x="20" y="9"/>
                    <a:pt x="19" y="10"/>
                    <a:pt x="19" y="10"/>
                  </a:cubicBezTo>
                  <a:cubicBezTo>
                    <a:pt x="18" y="10"/>
                    <a:pt x="18" y="11"/>
                    <a:pt x="18" y="11"/>
                  </a:cubicBezTo>
                  <a:cubicBezTo>
                    <a:pt x="8" y="14"/>
                    <a:pt x="0" y="23"/>
                    <a:pt x="0" y="35"/>
                  </a:cubicBezTo>
                  <a:cubicBezTo>
                    <a:pt x="0" y="48"/>
                    <a:pt x="11" y="59"/>
                    <a:pt x="25" y="59"/>
                  </a:cubicBezTo>
                  <a:cubicBezTo>
                    <a:pt x="25" y="59"/>
                    <a:pt x="38" y="57"/>
                    <a:pt x="47" y="54"/>
                  </a:cubicBezTo>
                  <a:cubicBezTo>
                    <a:pt x="56" y="50"/>
                    <a:pt x="131" y="51"/>
                    <a:pt x="168" y="114"/>
                  </a:cubicBezTo>
                  <a:cubicBezTo>
                    <a:pt x="188" y="159"/>
                    <a:pt x="177" y="190"/>
                    <a:pt x="176" y="195"/>
                  </a:cubicBezTo>
                  <a:cubicBezTo>
                    <a:pt x="176" y="195"/>
                    <a:pt x="171" y="207"/>
                    <a:pt x="171" y="218"/>
                  </a:cubicBezTo>
                  <a:cubicBezTo>
                    <a:pt x="171" y="232"/>
                    <a:pt x="182" y="240"/>
                    <a:pt x="195" y="240"/>
                  </a:cubicBezTo>
                  <a:cubicBezTo>
                    <a:pt x="206" y="240"/>
                    <a:pt x="216" y="239"/>
                    <a:pt x="219" y="220"/>
                  </a:cubicBezTo>
                  <a:cubicBezTo>
                    <a:pt x="219" y="220"/>
                    <a:pt x="219" y="220"/>
                    <a:pt x="219" y="220"/>
                  </a:cubicBezTo>
                  <a:cubicBezTo>
                    <a:pt x="259" y="86"/>
                    <a:pt x="170" y="24"/>
                    <a:pt x="105"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mn-ea"/>
              </a:endParaRPr>
            </a:p>
          </p:txBody>
        </p:sp>
      </p:grpSp>
      <p:sp>
        <p:nvSpPr>
          <p:cNvPr id="51" name="Freeform 139"/>
          <p:cNvSpPr/>
          <p:nvPr/>
        </p:nvSpPr>
        <p:spPr bwMode="auto">
          <a:xfrm>
            <a:off x="2586353" y="3607841"/>
            <a:ext cx="505818" cy="383117"/>
          </a:xfrm>
          <a:custGeom>
            <a:avLst/>
            <a:gdLst>
              <a:gd name="T0" fmla="*/ 143 w 165"/>
              <a:gd name="T1" fmla="*/ 19 h 125"/>
              <a:gd name="T2" fmla="*/ 34 w 165"/>
              <a:gd name="T3" fmla="*/ 19 h 125"/>
              <a:gd name="T4" fmla="*/ 30 w 165"/>
              <a:gd name="T5" fmla="*/ 5 h 125"/>
              <a:gd name="T6" fmla="*/ 29 w 165"/>
              <a:gd name="T7" fmla="*/ 4 h 125"/>
              <a:gd name="T8" fmla="*/ 29 w 165"/>
              <a:gd name="T9" fmla="*/ 4 h 125"/>
              <a:gd name="T10" fmla="*/ 28 w 165"/>
              <a:gd name="T11" fmla="*/ 3 h 125"/>
              <a:gd name="T12" fmla="*/ 28 w 165"/>
              <a:gd name="T13" fmla="*/ 2 h 125"/>
              <a:gd name="T14" fmla="*/ 28 w 165"/>
              <a:gd name="T15" fmla="*/ 2 h 125"/>
              <a:gd name="T16" fmla="*/ 27 w 165"/>
              <a:gd name="T17" fmla="*/ 1 h 125"/>
              <a:gd name="T18" fmla="*/ 27 w 165"/>
              <a:gd name="T19" fmla="*/ 1 h 125"/>
              <a:gd name="T20" fmla="*/ 22 w 165"/>
              <a:gd name="T21" fmla="*/ 0 h 125"/>
              <a:gd name="T22" fmla="*/ 7 w 165"/>
              <a:gd name="T23" fmla="*/ 2 h 125"/>
              <a:gd name="T24" fmla="*/ 0 w 165"/>
              <a:gd name="T25" fmla="*/ 9 h 125"/>
              <a:gd name="T26" fmla="*/ 7 w 165"/>
              <a:gd name="T27" fmla="*/ 15 h 125"/>
              <a:gd name="T28" fmla="*/ 18 w 165"/>
              <a:gd name="T29" fmla="*/ 14 h 125"/>
              <a:gd name="T30" fmla="*/ 45 w 165"/>
              <a:gd name="T31" fmla="*/ 99 h 125"/>
              <a:gd name="T32" fmla="*/ 42 w 165"/>
              <a:gd name="T33" fmla="*/ 109 h 125"/>
              <a:gd name="T34" fmla="*/ 58 w 165"/>
              <a:gd name="T35" fmla="*/ 125 h 125"/>
              <a:gd name="T36" fmla="*/ 73 w 165"/>
              <a:gd name="T37" fmla="*/ 116 h 125"/>
              <a:gd name="T38" fmla="*/ 94 w 165"/>
              <a:gd name="T39" fmla="*/ 116 h 125"/>
              <a:gd name="T40" fmla="*/ 109 w 165"/>
              <a:gd name="T41" fmla="*/ 125 h 125"/>
              <a:gd name="T42" fmla="*/ 125 w 165"/>
              <a:gd name="T43" fmla="*/ 109 h 125"/>
              <a:gd name="T44" fmla="*/ 109 w 165"/>
              <a:gd name="T45" fmla="*/ 93 h 125"/>
              <a:gd name="T46" fmla="*/ 94 w 165"/>
              <a:gd name="T47" fmla="*/ 102 h 125"/>
              <a:gd name="T48" fmla="*/ 73 w 165"/>
              <a:gd name="T49" fmla="*/ 102 h 125"/>
              <a:gd name="T50" fmla="*/ 58 w 165"/>
              <a:gd name="T51" fmla="*/ 93 h 125"/>
              <a:gd name="T52" fmla="*/ 58 w 165"/>
              <a:gd name="T53" fmla="*/ 93 h 125"/>
              <a:gd name="T54" fmla="*/ 55 w 165"/>
              <a:gd name="T55" fmla="*/ 83 h 125"/>
              <a:gd name="T56" fmla="*/ 125 w 165"/>
              <a:gd name="T57" fmla="*/ 83 h 125"/>
              <a:gd name="T58" fmla="*/ 139 w 165"/>
              <a:gd name="T59" fmla="*/ 68 h 125"/>
              <a:gd name="T60" fmla="*/ 158 w 165"/>
              <a:gd name="T61" fmla="*/ 34 h 125"/>
              <a:gd name="T62" fmla="*/ 143 w 165"/>
              <a:gd name="T63" fmla="*/ 1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5" h="125">
                <a:moveTo>
                  <a:pt x="143" y="19"/>
                </a:moveTo>
                <a:cubicBezTo>
                  <a:pt x="34" y="19"/>
                  <a:pt x="34" y="19"/>
                  <a:pt x="34" y="19"/>
                </a:cubicBezTo>
                <a:cubicBezTo>
                  <a:pt x="30" y="5"/>
                  <a:pt x="30" y="5"/>
                  <a:pt x="30" y="5"/>
                </a:cubicBezTo>
                <a:cubicBezTo>
                  <a:pt x="30" y="5"/>
                  <a:pt x="29" y="4"/>
                  <a:pt x="29" y="4"/>
                </a:cubicBezTo>
                <a:cubicBezTo>
                  <a:pt x="29" y="4"/>
                  <a:pt x="29" y="4"/>
                  <a:pt x="29" y="4"/>
                </a:cubicBezTo>
                <a:cubicBezTo>
                  <a:pt x="29" y="3"/>
                  <a:pt x="29" y="3"/>
                  <a:pt x="28" y="3"/>
                </a:cubicBezTo>
                <a:cubicBezTo>
                  <a:pt x="28" y="2"/>
                  <a:pt x="28" y="2"/>
                  <a:pt x="28" y="2"/>
                </a:cubicBezTo>
                <a:cubicBezTo>
                  <a:pt x="28" y="2"/>
                  <a:pt x="28" y="2"/>
                  <a:pt x="28" y="2"/>
                </a:cubicBezTo>
                <a:cubicBezTo>
                  <a:pt x="27" y="2"/>
                  <a:pt x="27" y="1"/>
                  <a:pt x="27" y="1"/>
                </a:cubicBezTo>
                <a:cubicBezTo>
                  <a:pt x="27" y="1"/>
                  <a:pt x="27" y="1"/>
                  <a:pt x="27" y="1"/>
                </a:cubicBezTo>
                <a:cubicBezTo>
                  <a:pt x="25" y="0"/>
                  <a:pt x="24" y="0"/>
                  <a:pt x="22" y="0"/>
                </a:cubicBezTo>
                <a:cubicBezTo>
                  <a:pt x="7" y="2"/>
                  <a:pt x="7" y="2"/>
                  <a:pt x="7" y="2"/>
                </a:cubicBezTo>
                <a:cubicBezTo>
                  <a:pt x="3" y="2"/>
                  <a:pt x="0" y="5"/>
                  <a:pt x="0" y="9"/>
                </a:cubicBezTo>
                <a:cubicBezTo>
                  <a:pt x="1" y="12"/>
                  <a:pt x="4" y="15"/>
                  <a:pt x="7" y="15"/>
                </a:cubicBezTo>
                <a:cubicBezTo>
                  <a:pt x="18" y="14"/>
                  <a:pt x="18" y="14"/>
                  <a:pt x="18" y="14"/>
                </a:cubicBezTo>
                <a:cubicBezTo>
                  <a:pt x="45" y="99"/>
                  <a:pt x="45" y="99"/>
                  <a:pt x="45" y="99"/>
                </a:cubicBezTo>
                <a:cubicBezTo>
                  <a:pt x="43" y="101"/>
                  <a:pt x="42" y="105"/>
                  <a:pt x="42" y="109"/>
                </a:cubicBezTo>
                <a:cubicBezTo>
                  <a:pt x="42" y="118"/>
                  <a:pt x="49" y="125"/>
                  <a:pt x="58" y="125"/>
                </a:cubicBezTo>
                <a:cubicBezTo>
                  <a:pt x="64" y="125"/>
                  <a:pt x="70" y="121"/>
                  <a:pt x="73" y="116"/>
                </a:cubicBezTo>
                <a:cubicBezTo>
                  <a:pt x="94" y="116"/>
                  <a:pt x="94" y="116"/>
                  <a:pt x="94" y="116"/>
                </a:cubicBezTo>
                <a:cubicBezTo>
                  <a:pt x="97" y="121"/>
                  <a:pt x="103" y="125"/>
                  <a:pt x="109" y="125"/>
                </a:cubicBezTo>
                <a:cubicBezTo>
                  <a:pt x="118" y="125"/>
                  <a:pt x="125" y="118"/>
                  <a:pt x="125" y="109"/>
                </a:cubicBezTo>
                <a:cubicBezTo>
                  <a:pt x="125" y="100"/>
                  <a:pt x="118" y="93"/>
                  <a:pt x="109" y="93"/>
                </a:cubicBezTo>
                <a:cubicBezTo>
                  <a:pt x="103" y="93"/>
                  <a:pt x="97" y="97"/>
                  <a:pt x="94" y="102"/>
                </a:cubicBezTo>
                <a:cubicBezTo>
                  <a:pt x="73" y="102"/>
                  <a:pt x="73" y="102"/>
                  <a:pt x="73" y="102"/>
                </a:cubicBezTo>
                <a:cubicBezTo>
                  <a:pt x="70" y="97"/>
                  <a:pt x="64" y="93"/>
                  <a:pt x="58" y="93"/>
                </a:cubicBezTo>
                <a:cubicBezTo>
                  <a:pt x="58" y="93"/>
                  <a:pt x="58" y="93"/>
                  <a:pt x="58" y="93"/>
                </a:cubicBezTo>
                <a:cubicBezTo>
                  <a:pt x="55" y="83"/>
                  <a:pt x="55" y="83"/>
                  <a:pt x="55" y="83"/>
                </a:cubicBezTo>
                <a:cubicBezTo>
                  <a:pt x="125" y="83"/>
                  <a:pt x="125" y="83"/>
                  <a:pt x="125" y="83"/>
                </a:cubicBezTo>
                <a:cubicBezTo>
                  <a:pt x="133" y="83"/>
                  <a:pt x="134" y="77"/>
                  <a:pt x="139" y="68"/>
                </a:cubicBezTo>
                <a:cubicBezTo>
                  <a:pt x="158" y="34"/>
                  <a:pt x="158" y="34"/>
                  <a:pt x="158" y="34"/>
                </a:cubicBezTo>
                <a:cubicBezTo>
                  <a:pt x="165" y="20"/>
                  <a:pt x="151" y="19"/>
                  <a:pt x="143" y="19"/>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2" name="标题 1"/>
          <p:cNvSpPr>
            <a:spLocks noGrp="1"/>
          </p:cNvSpPr>
          <p:nvPr>
            <p:ph type="title"/>
          </p:nvPr>
        </p:nvSpPr>
        <p:spPr/>
        <p:txBody>
          <a:bodyPr>
            <a:normAutofit fontScale="90000"/>
          </a:bodyPr>
          <a:lstStyle/>
          <a:p>
            <a:r>
              <a:rPr lang="zh-CN" altLang="en-US" dirty="0"/>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fade">
                                      <p:cBhvr>
                                        <p:cTn id="12" dur="500"/>
                                        <p:tgtEl>
                                          <p:spTgt spid="51"/>
                                        </p:tgtEl>
                                      </p:cBhvr>
                                    </p:animEffect>
                                  </p:childTnLst>
                                </p:cTn>
                              </p:par>
                            </p:childTnLst>
                          </p:cTn>
                        </p:par>
                        <p:par>
                          <p:cTn id="13" fill="hold">
                            <p:stCondLst>
                              <p:cond delay="1000"/>
                            </p:stCondLst>
                            <p:childTnLst>
                              <p:par>
                                <p:cTn id="14" presetID="12" presetClass="entr" presetSubtype="8"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slide(fromLeft)">
                                      <p:cBhvr>
                                        <p:cTn id="16" dur="500"/>
                                        <p:tgtEl>
                                          <p:spTgt spid="9"/>
                                        </p:tgtEl>
                                      </p:cBhvr>
                                    </p:animEffect>
                                  </p:childTnLst>
                                </p:cTn>
                              </p:par>
                            </p:childTnLst>
                          </p:cTn>
                        </p:par>
                        <p:par>
                          <p:cTn id="17" fill="hold">
                            <p:stCondLst>
                              <p:cond delay="1500"/>
                            </p:stCondLst>
                            <p:childTnLst>
                              <p:par>
                                <p:cTn id="18" presetID="12" presetClass="entr" presetSubtype="4" fill="hold"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slide(fromBottom)">
                                      <p:cBhvr>
                                        <p:cTn id="20" dur="500"/>
                                        <p:tgtEl>
                                          <p:spTgt spid="13"/>
                                        </p:tgtEl>
                                      </p:cBhvr>
                                    </p:animEffect>
                                  </p:childTnLst>
                                </p:cTn>
                              </p:par>
                            </p:childTnLst>
                          </p:cTn>
                        </p:par>
                        <p:par>
                          <p:cTn id="21" fill="hold">
                            <p:stCondLst>
                              <p:cond delay="2000"/>
                            </p:stCondLst>
                            <p:childTnLst>
                              <p:par>
                                <p:cTn id="22" presetID="12" presetClass="entr" presetSubtype="8" fill="hold" nodeType="afterEffect">
                                  <p:stCondLst>
                                    <p:cond delay="0"/>
                                  </p:stCondLst>
                                  <p:childTnLst>
                                    <p:set>
                                      <p:cBhvr>
                                        <p:cTn id="23" dur="1" fill="hold">
                                          <p:stCondLst>
                                            <p:cond delay="0"/>
                                          </p:stCondLst>
                                        </p:cTn>
                                        <p:tgtEl>
                                          <p:spTgt spid="33"/>
                                        </p:tgtEl>
                                        <p:attrNameLst>
                                          <p:attrName>style.visibility</p:attrName>
                                        </p:attrNameLst>
                                      </p:cBhvr>
                                      <p:to>
                                        <p:strVal val="visible"/>
                                      </p:to>
                                    </p:set>
                                    <p:animEffect transition="in" filter="slide(fromLeft)">
                                      <p:cBhvr>
                                        <p:cTn id="24" dur="500"/>
                                        <p:tgtEl>
                                          <p:spTgt spid="33"/>
                                        </p:tgtEl>
                                      </p:cBhvr>
                                    </p:animEffect>
                                  </p:childTnLst>
                                </p:cTn>
                              </p:par>
                            </p:childTnLst>
                          </p:cTn>
                        </p:par>
                        <p:par>
                          <p:cTn id="25" fill="hold">
                            <p:stCondLst>
                              <p:cond delay="2500"/>
                            </p:stCondLst>
                            <p:childTnLst>
                              <p:par>
                                <p:cTn id="26" presetID="12" presetClass="entr" presetSubtype="4" fill="hold" grpId="0" nodeType="afterEffect">
                                  <p:stCondLst>
                                    <p:cond delay="0"/>
                                  </p:stCondLst>
                                  <p:childTnLst>
                                    <p:set>
                                      <p:cBhvr>
                                        <p:cTn id="27" dur="1" fill="hold">
                                          <p:stCondLst>
                                            <p:cond delay="0"/>
                                          </p:stCondLst>
                                        </p:cTn>
                                        <p:tgtEl>
                                          <p:spTgt spid="101"/>
                                        </p:tgtEl>
                                        <p:attrNameLst>
                                          <p:attrName>style.visibility</p:attrName>
                                        </p:attrNameLst>
                                      </p:cBhvr>
                                      <p:to>
                                        <p:strVal val="visible"/>
                                      </p:to>
                                    </p:set>
                                    <p:animEffect transition="in" filter="slide(fromBottom)">
                                      <p:cBhvr>
                                        <p:cTn id="28" dur="50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 grpId="0"/>
      <p:bldP spid="5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PA_组合 81"/>
          <p:cNvGrpSpPr/>
          <p:nvPr>
            <p:custDataLst>
              <p:tags r:id="rId1"/>
            </p:custDataLst>
          </p:nvPr>
        </p:nvGrpSpPr>
        <p:grpSpPr>
          <a:xfrm>
            <a:off x="4620657" y="2113215"/>
            <a:ext cx="1716058" cy="2632740"/>
            <a:chOff x="4620464" y="2113215"/>
            <a:chExt cx="1716281" cy="2632740"/>
          </a:xfrm>
          <a:solidFill>
            <a:schemeClr val="tx2"/>
          </a:solidFill>
        </p:grpSpPr>
        <p:sp>
          <p:nvSpPr>
            <p:cNvPr id="83" name="梯形 82"/>
            <p:cNvSpPr/>
            <p:nvPr/>
          </p:nvSpPr>
          <p:spPr>
            <a:xfrm rot="5400000">
              <a:off x="4072040" y="3142553"/>
              <a:ext cx="1669739" cy="572892"/>
            </a:xfrm>
            <a:prstGeom prst="trapezoid">
              <a:avLst>
                <a:gd name="adj" fmla="val 57643"/>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endParaRPr>
            </a:p>
          </p:txBody>
        </p:sp>
        <p:sp>
          <p:nvSpPr>
            <p:cNvPr id="84" name="梯形 83"/>
            <p:cNvSpPr/>
            <p:nvPr/>
          </p:nvSpPr>
          <p:spPr>
            <a:xfrm rot="8993242">
              <a:off x="4664982" y="2113215"/>
              <a:ext cx="1669739" cy="572892"/>
            </a:xfrm>
            <a:prstGeom prst="trapezoid">
              <a:avLst>
                <a:gd name="adj" fmla="val 57643"/>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endParaRPr>
            </a:p>
          </p:txBody>
        </p:sp>
        <p:sp>
          <p:nvSpPr>
            <p:cNvPr id="85" name="梯形 84"/>
            <p:cNvSpPr/>
            <p:nvPr/>
          </p:nvSpPr>
          <p:spPr>
            <a:xfrm rot="1800000">
              <a:off x="4667006" y="4173063"/>
              <a:ext cx="1669739" cy="572892"/>
            </a:xfrm>
            <a:prstGeom prst="trapezoid">
              <a:avLst>
                <a:gd name="adj" fmla="val 57643"/>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endParaRPr>
            </a:p>
          </p:txBody>
        </p:sp>
      </p:grpSp>
      <p:grpSp>
        <p:nvGrpSpPr>
          <p:cNvPr id="86" name="PA_组合 85"/>
          <p:cNvGrpSpPr/>
          <p:nvPr>
            <p:custDataLst>
              <p:tags r:id="rId2"/>
            </p:custDataLst>
          </p:nvPr>
        </p:nvGrpSpPr>
        <p:grpSpPr>
          <a:xfrm>
            <a:off x="5856965" y="2112051"/>
            <a:ext cx="1716054" cy="2632728"/>
            <a:chOff x="5856933" y="2112051"/>
            <a:chExt cx="1716277" cy="2632728"/>
          </a:xfrm>
          <a:solidFill>
            <a:schemeClr val="accent1"/>
          </a:solidFill>
        </p:grpSpPr>
        <p:sp>
          <p:nvSpPr>
            <p:cNvPr id="87" name="梯形 86"/>
            <p:cNvSpPr/>
            <p:nvPr/>
          </p:nvSpPr>
          <p:spPr>
            <a:xfrm rot="16200000" flipH="1">
              <a:off x="6451894" y="3142555"/>
              <a:ext cx="1669739" cy="572892"/>
            </a:xfrm>
            <a:prstGeom prst="trapezoid">
              <a:avLst>
                <a:gd name="adj" fmla="val 57643"/>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endParaRPr>
            </a:p>
          </p:txBody>
        </p:sp>
        <p:sp>
          <p:nvSpPr>
            <p:cNvPr id="88" name="梯形 87"/>
            <p:cNvSpPr/>
            <p:nvPr/>
          </p:nvSpPr>
          <p:spPr>
            <a:xfrm rot="19793242" flipH="1">
              <a:off x="5858956" y="4171887"/>
              <a:ext cx="1669739" cy="572892"/>
            </a:xfrm>
            <a:prstGeom prst="trapezoid">
              <a:avLst>
                <a:gd name="adj" fmla="val 57643"/>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endParaRPr>
            </a:p>
          </p:txBody>
        </p:sp>
        <p:sp>
          <p:nvSpPr>
            <p:cNvPr id="89" name="梯形 88"/>
            <p:cNvSpPr/>
            <p:nvPr/>
          </p:nvSpPr>
          <p:spPr>
            <a:xfrm rot="12600000" flipH="1">
              <a:off x="5856933" y="2112051"/>
              <a:ext cx="1669739" cy="572892"/>
            </a:xfrm>
            <a:prstGeom prst="trapezoid">
              <a:avLst>
                <a:gd name="adj" fmla="val 57643"/>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endParaRPr>
            </a:p>
          </p:txBody>
        </p:sp>
      </p:grpSp>
      <p:cxnSp>
        <p:nvCxnSpPr>
          <p:cNvPr id="90" name="PA_直接连接符 89"/>
          <p:cNvCxnSpPr/>
          <p:nvPr>
            <p:custDataLst>
              <p:tags r:id="rId3"/>
            </p:custDataLst>
          </p:nvPr>
        </p:nvCxnSpPr>
        <p:spPr>
          <a:xfrm flipV="1">
            <a:off x="736406" y="3426082"/>
            <a:ext cx="3666039" cy="1"/>
          </a:xfrm>
          <a:prstGeom prst="line">
            <a:avLst/>
          </a:prstGeom>
          <a:ln w="12700">
            <a:solidFill>
              <a:schemeClr val="tx2"/>
            </a:solidFill>
            <a:tailEnd type="oval"/>
          </a:ln>
        </p:spPr>
        <p:style>
          <a:lnRef idx="1">
            <a:schemeClr val="accent1"/>
          </a:lnRef>
          <a:fillRef idx="0">
            <a:schemeClr val="accent1"/>
          </a:fillRef>
          <a:effectRef idx="0">
            <a:schemeClr val="accent1"/>
          </a:effectRef>
          <a:fontRef idx="minor">
            <a:schemeClr val="tx1"/>
          </a:fontRef>
        </p:style>
      </p:cxnSp>
      <p:sp>
        <p:nvSpPr>
          <p:cNvPr id="91" name="PA_任意多边形 90"/>
          <p:cNvSpPr/>
          <p:nvPr>
            <p:custDataLst>
              <p:tags r:id="rId4"/>
            </p:custDataLst>
          </p:nvPr>
        </p:nvSpPr>
        <p:spPr>
          <a:xfrm>
            <a:off x="736407" y="1689080"/>
            <a:ext cx="4298650" cy="432087"/>
          </a:xfrm>
          <a:custGeom>
            <a:avLst/>
            <a:gdLst>
              <a:gd name="connsiteX0" fmla="*/ 0 w 3611880"/>
              <a:gd name="connsiteY0" fmla="*/ 0 h 678180"/>
              <a:gd name="connsiteX1" fmla="*/ 2933700 w 3611880"/>
              <a:gd name="connsiteY1" fmla="*/ 0 h 678180"/>
              <a:gd name="connsiteX2" fmla="*/ 3611880 w 3611880"/>
              <a:gd name="connsiteY2" fmla="*/ 678180 h 678180"/>
            </a:gdLst>
            <a:ahLst/>
            <a:cxnLst>
              <a:cxn ang="0">
                <a:pos x="connsiteX0" y="connsiteY0"/>
              </a:cxn>
              <a:cxn ang="0">
                <a:pos x="connsiteX1" y="connsiteY1"/>
              </a:cxn>
              <a:cxn ang="0">
                <a:pos x="connsiteX2" y="connsiteY2"/>
              </a:cxn>
            </a:cxnLst>
            <a:rect l="l" t="t" r="r" b="b"/>
            <a:pathLst>
              <a:path w="3611880" h="678180">
                <a:moveTo>
                  <a:pt x="0" y="0"/>
                </a:moveTo>
                <a:lnTo>
                  <a:pt x="2933700" y="0"/>
                </a:lnTo>
                <a:lnTo>
                  <a:pt x="3611880" y="678180"/>
                </a:lnTo>
              </a:path>
            </a:pathLst>
          </a:custGeom>
          <a:ln w="12700">
            <a:solidFill>
              <a:schemeClr val="tx2"/>
            </a:solidFill>
            <a:tailEnd type="oval"/>
          </a:ln>
        </p:spPr>
        <p:style>
          <a:lnRef idx="1">
            <a:schemeClr val="accent1"/>
          </a:lnRef>
          <a:fillRef idx="0">
            <a:schemeClr val="accent1"/>
          </a:fillRef>
          <a:effectRef idx="0">
            <a:schemeClr val="accent1"/>
          </a:effectRef>
          <a:fontRef idx="minor">
            <a:schemeClr val="tx1"/>
          </a:fontRef>
        </p:style>
        <p:txBody>
          <a:bodyPr lIns="91431" tIns="45715" rIns="91431" bIns="45715" rtlCol="0" anchor="ctr"/>
          <a:lstStyle/>
          <a:p>
            <a:pPr algn="ctr"/>
            <a:endParaRPr lang="zh-CN" altLang="en-US">
              <a:cs typeface="+mn-ea"/>
            </a:endParaRPr>
          </a:p>
        </p:txBody>
      </p:sp>
      <p:sp>
        <p:nvSpPr>
          <p:cNvPr id="92" name="PA_任意多边形 91"/>
          <p:cNvSpPr/>
          <p:nvPr>
            <p:custDataLst>
              <p:tags r:id="rId5"/>
            </p:custDataLst>
          </p:nvPr>
        </p:nvSpPr>
        <p:spPr>
          <a:xfrm flipV="1">
            <a:off x="732538" y="4730995"/>
            <a:ext cx="4298650" cy="432087"/>
          </a:xfrm>
          <a:custGeom>
            <a:avLst/>
            <a:gdLst>
              <a:gd name="connsiteX0" fmla="*/ 0 w 3611880"/>
              <a:gd name="connsiteY0" fmla="*/ 0 h 678180"/>
              <a:gd name="connsiteX1" fmla="*/ 2933700 w 3611880"/>
              <a:gd name="connsiteY1" fmla="*/ 0 h 678180"/>
              <a:gd name="connsiteX2" fmla="*/ 3611880 w 3611880"/>
              <a:gd name="connsiteY2" fmla="*/ 678180 h 678180"/>
            </a:gdLst>
            <a:ahLst/>
            <a:cxnLst>
              <a:cxn ang="0">
                <a:pos x="connsiteX0" y="connsiteY0"/>
              </a:cxn>
              <a:cxn ang="0">
                <a:pos x="connsiteX1" y="connsiteY1"/>
              </a:cxn>
              <a:cxn ang="0">
                <a:pos x="connsiteX2" y="connsiteY2"/>
              </a:cxn>
            </a:cxnLst>
            <a:rect l="l" t="t" r="r" b="b"/>
            <a:pathLst>
              <a:path w="3611880" h="678180">
                <a:moveTo>
                  <a:pt x="0" y="0"/>
                </a:moveTo>
                <a:lnTo>
                  <a:pt x="2933700" y="0"/>
                </a:lnTo>
                <a:lnTo>
                  <a:pt x="3611880" y="678180"/>
                </a:lnTo>
              </a:path>
            </a:pathLst>
          </a:custGeom>
          <a:ln w="12700">
            <a:solidFill>
              <a:schemeClr val="tx2"/>
            </a:solidFill>
            <a:tailEnd type="oval"/>
          </a:ln>
        </p:spPr>
        <p:style>
          <a:lnRef idx="1">
            <a:schemeClr val="accent1"/>
          </a:lnRef>
          <a:fillRef idx="0">
            <a:schemeClr val="accent1"/>
          </a:fillRef>
          <a:effectRef idx="0">
            <a:schemeClr val="accent1"/>
          </a:effectRef>
          <a:fontRef idx="minor">
            <a:schemeClr val="tx1"/>
          </a:fontRef>
        </p:style>
        <p:txBody>
          <a:bodyPr lIns="91431" tIns="45715" rIns="91431" bIns="45715" rtlCol="0" anchor="ctr"/>
          <a:lstStyle/>
          <a:p>
            <a:pPr algn="ctr"/>
            <a:endParaRPr lang="zh-CN" altLang="en-US">
              <a:cs typeface="+mn-ea"/>
            </a:endParaRPr>
          </a:p>
        </p:txBody>
      </p:sp>
      <p:cxnSp>
        <p:nvCxnSpPr>
          <p:cNvPr id="93" name="PA_直接连接符 92"/>
          <p:cNvCxnSpPr/>
          <p:nvPr>
            <p:custDataLst>
              <p:tags r:id="rId6"/>
            </p:custDataLst>
          </p:nvPr>
        </p:nvCxnSpPr>
        <p:spPr>
          <a:xfrm flipH="1">
            <a:off x="7791231" y="3426082"/>
            <a:ext cx="3664368" cy="2921"/>
          </a:xfrm>
          <a:prstGeom prst="line">
            <a:avLst/>
          </a:prstGeom>
          <a:ln w="12700">
            <a:solidFill>
              <a:schemeClr val="accent1"/>
            </a:solidFill>
            <a:tailEnd type="oval"/>
          </a:ln>
        </p:spPr>
        <p:style>
          <a:lnRef idx="1">
            <a:schemeClr val="accent1"/>
          </a:lnRef>
          <a:fillRef idx="0">
            <a:schemeClr val="accent1"/>
          </a:fillRef>
          <a:effectRef idx="0">
            <a:schemeClr val="accent1"/>
          </a:effectRef>
          <a:fontRef idx="minor">
            <a:schemeClr val="tx1"/>
          </a:fontRef>
        </p:style>
      </p:cxnSp>
      <p:sp>
        <p:nvSpPr>
          <p:cNvPr id="94" name="PA_任意多边形 93"/>
          <p:cNvSpPr/>
          <p:nvPr>
            <p:custDataLst>
              <p:tags r:id="rId7"/>
            </p:custDataLst>
          </p:nvPr>
        </p:nvSpPr>
        <p:spPr>
          <a:xfrm flipH="1">
            <a:off x="7158629" y="1689080"/>
            <a:ext cx="4296971" cy="432087"/>
          </a:xfrm>
          <a:custGeom>
            <a:avLst/>
            <a:gdLst>
              <a:gd name="connsiteX0" fmla="*/ 0 w 3611880"/>
              <a:gd name="connsiteY0" fmla="*/ 0 h 678180"/>
              <a:gd name="connsiteX1" fmla="*/ 2933700 w 3611880"/>
              <a:gd name="connsiteY1" fmla="*/ 0 h 678180"/>
              <a:gd name="connsiteX2" fmla="*/ 3611880 w 3611880"/>
              <a:gd name="connsiteY2" fmla="*/ 678180 h 678180"/>
            </a:gdLst>
            <a:ahLst/>
            <a:cxnLst>
              <a:cxn ang="0">
                <a:pos x="connsiteX0" y="connsiteY0"/>
              </a:cxn>
              <a:cxn ang="0">
                <a:pos x="connsiteX1" y="connsiteY1"/>
              </a:cxn>
              <a:cxn ang="0">
                <a:pos x="connsiteX2" y="connsiteY2"/>
              </a:cxn>
            </a:cxnLst>
            <a:rect l="l" t="t" r="r" b="b"/>
            <a:pathLst>
              <a:path w="3611880" h="678180">
                <a:moveTo>
                  <a:pt x="0" y="0"/>
                </a:moveTo>
                <a:lnTo>
                  <a:pt x="2933700" y="0"/>
                </a:lnTo>
                <a:lnTo>
                  <a:pt x="3611880" y="678180"/>
                </a:lnTo>
              </a:path>
            </a:pathLst>
          </a:custGeom>
          <a:ln w="12700">
            <a:solidFill>
              <a:schemeClr val="accent1"/>
            </a:solidFill>
            <a:tailEnd type="oval"/>
          </a:ln>
        </p:spPr>
        <p:style>
          <a:lnRef idx="1">
            <a:schemeClr val="accent1"/>
          </a:lnRef>
          <a:fillRef idx="0">
            <a:schemeClr val="accent1"/>
          </a:fillRef>
          <a:effectRef idx="0">
            <a:schemeClr val="accent1"/>
          </a:effectRef>
          <a:fontRef idx="minor">
            <a:schemeClr val="tx1"/>
          </a:fontRef>
        </p:style>
        <p:txBody>
          <a:bodyPr lIns="91431" tIns="45715" rIns="91431" bIns="45715" rtlCol="0" anchor="ctr"/>
          <a:lstStyle/>
          <a:p>
            <a:pPr algn="ctr"/>
            <a:endParaRPr lang="zh-CN" altLang="en-US">
              <a:cs typeface="+mn-ea"/>
            </a:endParaRPr>
          </a:p>
        </p:txBody>
      </p:sp>
      <p:sp>
        <p:nvSpPr>
          <p:cNvPr id="95" name="PA_任意多边形 94"/>
          <p:cNvSpPr/>
          <p:nvPr>
            <p:custDataLst>
              <p:tags r:id="rId8"/>
            </p:custDataLst>
          </p:nvPr>
        </p:nvSpPr>
        <p:spPr>
          <a:xfrm flipH="1" flipV="1">
            <a:off x="7162495" y="4730995"/>
            <a:ext cx="4296971" cy="432087"/>
          </a:xfrm>
          <a:custGeom>
            <a:avLst/>
            <a:gdLst>
              <a:gd name="connsiteX0" fmla="*/ 0 w 3611880"/>
              <a:gd name="connsiteY0" fmla="*/ 0 h 678180"/>
              <a:gd name="connsiteX1" fmla="*/ 2933700 w 3611880"/>
              <a:gd name="connsiteY1" fmla="*/ 0 h 678180"/>
              <a:gd name="connsiteX2" fmla="*/ 3611880 w 3611880"/>
              <a:gd name="connsiteY2" fmla="*/ 678180 h 678180"/>
            </a:gdLst>
            <a:ahLst/>
            <a:cxnLst>
              <a:cxn ang="0">
                <a:pos x="connsiteX0" y="connsiteY0"/>
              </a:cxn>
              <a:cxn ang="0">
                <a:pos x="connsiteX1" y="connsiteY1"/>
              </a:cxn>
              <a:cxn ang="0">
                <a:pos x="connsiteX2" y="connsiteY2"/>
              </a:cxn>
            </a:cxnLst>
            <a:rect l="l" t="t" r="r" b="b"/>
            <a:pathLst>
              <a:path w="3611880" h="678180">
                <a:moveTo>
                  <a:pt x="0" y="0"/>
                </a:moveTo>
                <a:lnTo>
                  <a:pt x="2933700" y="0"/>
                </a:lnTo>
                <a:lnTo>
                  <a:pt x="3611880" y="678180"/>
                </a:lnTo>
              </a:path>
            </a:pathLst>
          </a:custGeom>
          <a:ln w="12700">
            <a:solidFill>
              <a:schemeClr val="accent1"/>
            </a:solidFill>
            <a:tailEnd type="oval"/>
          </a:ln>
        </p:spPr>
        <p:style>
          <a:lnRef idx="1">
            <a:schemeClr val="accent1"/>
          </a:lnRef>
          <a:fillRef idx="0">
            <a:schemeClr val="accent1"/>
          </a:fillRef>
          <a:effectRef idx="0">
            <a:schemeClr val="accent1"/>
          </a:effectRef>
          <a:fontRef idx="minor">
            <a:schemeClr val="tx1"/>
          </a:fontRef>
        </p:style>
        <p:txBody>
          <a:bodyPr lIns="91431" tIns="45715" rIns="91431" bIns="45715" rtlCol="0" anchor="ctr"/>
          <a:lstStyle/>
          <a:p>
            <a:pPr algn="ctr"/>
            <a:endParaRPr lang="zh-CN" altLang="en-US">
              <a:cs typeface="+mn-ea"/>
            </a:endParaRPr>
          </a:p>
        </p:txBody>
      </p:sp>
      <p:pic>
        <p:nvPicPr>
          <p:cNvPr id="96" name="PA_图片 95"/>
          <p:cNvPicPr>
            <a:picLocks noChangeAspect="1"/>
          </p:cNvPicPr>
          <p:nvPr>
            <p:custDataLst>
              <p:tags r:id="rId9"/>
            </p:custDataLst>
          </p:nvPr>
        </p:nvPicPr>
        <p:blipFill>
          <a:blip r:embed="rId10" cstate="print">
            <a:extLst>
              <a:ext uri="{28A0092B-C50C-407E-A947-70E740481C1C}">
                <a14:useLocalDpi xmlns:a14="http://schemas.microsoft.com/office/drawing/2010/main" val="0"/>
              </a:ext>
            </a:extLst>
          </a:blip>
          <a:stretch>
            <a:fillRect/>
          </a:stretch>
        </p:blipFill>
        <p:spPr>
          <a:xfrm>
            <a:off x="8094993" y="4835441"/>
            <a:ext cx="255793" cy="255827"/>
          </a:xfrm>
          <a:prstGeom prst="rect">
            <a:avLst/>
          </a:prstGeom>
        </p:spPr>
      </p:pic>
      <p:pic>
        <p:nvPicPr>
          <p:cNvPr id="97" name="PA_图片 96"/>
          <p:cNvPicPr>
            <a:picLocks noChangeAspect="1"/>
          </p:cNvPicPr>
          <p:nvPr>
            <p:custDataLst>
              <p:tags r:id="rId11"/>
            </p:custDataLst>
          </p:nvPr>
        </p:nvPicPr>
        <p:blipFill>
          <a:blip r:embed="rId12" cstate="print">
            <a:extLst>
              <a:ext uri="{28A0092B-C50C-407E-A947-70E740481C1C}">
                <a14:useLocalDpi xmlns:a14="http://schemas.microsoft.com/office/drawing/2010/main" val="0"/>
              </a:ext>
            </a:extLst>
          </a:blip>
          <a:stretch>
            <a:fillRect/>
          </a:stretch>
        </p:blipFill>
        <p:spPr>
          <a:xfrm>
            <a:off x="8106236" y="1391474"/>
            <a:ext cx="233308" cy="233339"/>
          </a:xfrm>
          <a:prstGeom prst="rect">
            <a:avLst/>
          </a:prstGeom>
        </p:spPr>
      </p:pic>
      <p:pic>
        <p:nvPicPr>
          <p:cNvPr id="98" name="PA_图片 97"/>
          <p:cNvPicPr>
            <a:picLocks noChangeAspect="1"/>
          </p:cNvPicPr>
          <p:nvPr>
            <p:custDataLst>
              <p:tags r:id="rId13"/>
            </p:custDataLst>
          </p:nvPr>
        </p:nvPicPr>
        <p:blipFill>
          <a:blip r:embed="rId14" cstate="print">
            <a:extLst>
              <a:ext uri="{28A0092B-C50C-407E-A947-70E740481C1C}">
                <a14:useLocalDpi xmlns:a14="http://schemas.microsoft.com/office/drawing/2010/main" val="0"/>
              </a:ext>
            </a:extLst>
          </a:blip>
          <a:stretch>
            <a:fillRect/>
          </a:stretch>
        </p:blipFill>
        <p:spPr>
          <a:xfrm>
            <a:off x="3877212" y="4874565"/>
            <a:ext cx="203090" cy="203116"/>
          </a:xfrm>
          <a:prstGeom prst="rect">
            <a:avLst/>
          </a:prstGeom>
        </p:spPr>
      </p:pic>
      <p:pic>
        <p:nvPicPr>
          <p:cNvPr id="99" name="PA_图片 98"/>
          <p:cNvPicPr>
            <a:picLocks noChangeAspect="1"/>
          </p:cNvPicPr>
          <p:nvPr>
            <p:custDataLst>
              <p:tags r:id="rId15"/>
            </p:custDataLst>
          </p:nvPr>
        </p:nvPicPr>
        <p:blipFill>
          <a:blip r:embed="rId16" cstate="print">
            <a:extLst>
              <a:ext uri="{28A0092B-C50C-407E-A947-70E740481C1C}">
                <a14:useLocalDpi xmlns:a14="http://schemas.microsoft.com/office/drawing/2010/main" val="0"/>
              </a:ext>
            </a:extLst>
          </a:blip>
          <a:stretch>
            <a:fillRect/>
          </a:stretch>
        </p:blipFill>
        <p:spPr>
          <a:xfrm>
            <a:off x="3875287" y="3158770"/>
            <a:ext cx="206941" cy="185257"/>
          </a:xfrm>
          <a:prstGeom prst="rect">
            <a:avLst/>
          </a:prstGeom>
        </p:spPr>
      </p:pic>
      <p:pic>
        <p:nvPicPr>
          <p:cNvPr id="100" name="PA_图片 99"/>
          <p:cNvPicPr>
            <a:picLocks noChangeAspect="1"/>
          </p:cNvPicPr>
          <p:nvPr>
            <p:custDataLst>
              <p:tags r:id="rId17"/>
            </p:custDataLst>
          </p:nvPr>
        </p:nvPicPr>
        <p:blipFill>
          <a:blip r:embed="rId18" cstate="print">
            <a:extLst>
              <a:ext uri="{28A0092B-C50C-407E-A947-70E740481C1C}">
                <a14:useLocalDpi xmlns:a14="http://schemas.microsoft.com/office/drawing/2010/main" val="0"/>
              </a:ext>
            </a:extLst>
          </a:blip>
          <a:stretch>
            <a:fillRect/>
          </a:stretch>
        </p:blipFill>
        <p:spPr>
          <a:xfrm>
            <a:off x="3836777" y="1320865"/>
            <a:ext cx="283958" cy="283995"/>
          </a:xfrm>
          <a:prstGeom prst="rect">
            <a:avLst/>
          </a:prstGeom>
        </p:spPr>
      </p:pic>
      <p:pic>
        <p:nvPicPr>
          <p:cNvPr id="101" name="PA_图片 100"/>
          <p:cNvPicPr>
            <a:picLocks noChangeAspect="1"/>
          </p:cNvPicPr>
          <p:nvPr>
            <p:custDataLst>
              <p:tags r:id="rId19"/>
            </p:custDataLst>
          </p:nvPr>
        </p:nvPicPr>
        <p:blipFill>
          <a:blip r:embed="rId20" cstate="print">
            <a:extLst>
              <a:ext uri="{28A0092B-C50C-407E-A947-70E740481C1C}">
                <a14:useLocalDpi xmlns:a14="http://schemas.microsoft.com/office/drawing/2010/main" val="0"/>
              </a:ext>
            </a:extLst>
          </a:blip>
          <a:stretch>
            <a:fillRect/>
          </a:stretch>
        </p:blipFill>
        <p:spPr>
          <a:xfrm>
            <a:off x="8112655" y="3139317"/>
            <a:ext cx="220470" cy="220499"/>
          </a:xfrm>
          <a:prstGeom prst="rect">
            <a:avLst/>
          </a:prstGeom>
        </p:spPr>
      </p:pic>
      <p:grpSp>
        <p:nvGrpSpPr>
          <p:cNvPr id="102" name="PA_组合 101"/>
          <p:cNvGrpSpPr/>
          <p:nvPr>
            <p:custDataLst>
              <p:tags r:id="rId21"/>
            </p:custDataLst>
          </p:nvPr>
        </p:nvGrpSpPr>
        <p:grpSpPr>
          <a:xfrm>
            <a:off x="775527" y="1286450"/>
            <a:ext cx="3400588" cy="1269261"/>
            <a:chOff x="774833" y="1286447"/>
            <a:chExt cx="3401031" cy="1269260"/>
          </a:xfrm>
        </p:grpSpPr>
        <p:sp>
          <p:nvSpPr>
            <p:cNvPr id="103" name="文本框 45"/>
            <p:cNvSpPr txBox="1"/>
            <p:nvPr/>
          </p:nvSpPr>
          <p:spPr>
            <a:xfrm>
              <a:off x="774833" y="1286447"/>
              <a:ext cx="3063474" cy="341632"/>
            </a:xfrm>
            <a:prstGeom prst="rect">
              <a:avLst/>
            </a:prstGeom>
            <a:noFill/>
          </p:spPr>
          <p:txBody>
            <a:bodyPr wrap="square" rtlCol="0">
              <a:spAutoFit/>
            </a:bodyPr>
            <a:lstStyle/>
            <a:p>
              <a:pPr algn="r">
                <a:lnSpc>
                  <a:spcPct val="90000"/>
                </a:lnSpc>
                <a:spcBef>
                  <a:spcPts val="1000"/>
                </a:spcBef>
              </a:pPr>
              <a:r>
                <a:rPr lang="zh-CN" altLang="en-US" b="1" dirty="0">
                  <a:solidFill>
                    <a:schemeClr val="bg1">
                      <a:lumMod val="50000"/>
                    </a:schemeClr>
                  </a:solidFill>
                  <a:latin typeface="+mn-ea"/>
                  <a:cs typeface="+mn-ea"/>
                </a:rPr>
                <a:t>添加标题</a:t>
              </a:r>
              <a:endParaRPr lang="zh-CN" altLang="en-US" b="1" dirty="0">
                <a:solidFill>
                  <a:schemeClr val="bg1">
                    <a:lumMod val="50000"/>
                  </a:schemeClr>
                </a:solidFill>
                <a:latin typeface="+mn-ea"/>
                <a:cs typeface="+mn-ea"/>
              </a:endParaRPr>
            </a:p>
          </p:txBody>
        </p:sp>
        <p:sp>
          <p:nvSpPr>
            <p:cNvPr id="104" name="文本框 48"/>
            <p:cNvSpPr txBox="1"/>
            <p:nvPr/>
          </p:nvSpPr>
          <p:spPr>
            <a:xfrm>
              <a:off x="812802" y="1743178"/>
              <a:ext cx="3363062" cy="812529"/>
            </a:xfrm>
            <a:prstGeom prst="rect">
              <a:avLst/>
            </a:prstGeom>
            <a:noFill/>
          </p:spPr>
          <p:txBody>
            <a:bodyPr wrap="square" rtlCol="0">
              <a:spAutoFit/>
            </a:bodyPr>
            <a:lstStyle/>
            <a:p>
              <a:pPr algn="r">
                <a:lnSpc>
                  <a:spcPct val="130000"/>
                </a:lnSpc>
              </a:pPr>
              <a:r>
                <a:rPr lang="zh-CN" altLang="en-US" sz="1200" dirty="0">
                  <a:solidFill>
                    <a:schemeClr val="bg1">
                      <a:lumMod val="50000"/>
                    </a:schemeClr>
                  </a:solidFill>
                  <a:latin typeface="+mn-ea"/>
                  <a:cs typeface="+mn-ea"/>
                </a:rPr>
                <a:t>单击添加文本单击添加文本单击添加文本单击添加文本单击添加文本单击添加文本单击添加文本单击添加文本</a:t>
              </a:r>
              <a:endParaRPr lang="en-US" altLang="zh-CN" sz="1200" dirty="0">
                <a:solidFill>
                  <a:schemeClr val="bg1">
                    <a:lumMod val="50000"/>
                  </a:schemeClr>
                </a:solidFill>
                <a:latin typeface="+mn-ea"/>
                <a:cs typeface="+mn-ea"/>
              </a:endParaRPr>
            </a:p>
          </p:txBody>
        </p:sp>
      </p:grpSp>
      <p:grpSp>
        <p:nvGrpSpPr>
          <p:cNvPr id="105" name="PA_组合 104"/>
          <p:cNvGrpSpPr/>
          <p:nvPr>
            <p:custDataLst>
              <p:tags r:id="rId22"/>
            </p:custDataLst>
          </p:nvPr>
        </p:nvGrpSpPr>
        <p:grpSpPr>
          <a:xfrm>
            <a:off x="775526" y="3017165"/>
            <a:ext cx="3400596" cy="1285006"/>
            <a:chOff x="774833" y="3017162"/>
            <a:chExt cx="3401038" cy="1285006"/>
          </a:xfrm>
        </p:grpSpPr>
        <p:sp>
          <p:nvSpPr>
            <p:cNvPr id="106" name="文本框 46"/>
            <p:cNvSpPr txBox="1"/>
            <p:nvPr/>
          </p:nvSpPr>
          <p:spPr>
            <a:xfrm>
              <a:off x="774833" y="3017162"/>
              <a:ext cx="3063473" cy="341632"/>
            </a:xfrm>
            <a:prstGeom prst="rect">
              <a:avLst/>
            </a:prstGeom>
            <a:noFill/>
          </p:spPr>
          <p:txBody>
            <a:bodyPr wrap="square" rtlCol="0">
              <a:spAutoFit/>
            </a:bodyPr>
            <a:lstStyle/>
            <a:p>
              <a:pPr algn="r">
                <a:lnSpc>
                  <a:spcPct val="90000"/>
                </a:lnSpc>
                <a:spcBef>
                  <a:spcPts val="1000"/>
                </a:spcBef>
              </a:pPr>
              <a:r>
                <a:rPr lang="zh-CN" altLang="en-US" b="1" dirty="0">
                  <a:solidFill>
                    <a:schemeClr val="bg1">
                      <a:lumMod val="50000"/>
                    </a:schemeClr>
                  </a:solidFill>
                  <a:latin typeface="+mn-ea"/>
                  <a:cs typeface="+mn-ea"/>
                </a:rPr>
                <a:t>添加标题</a:t>
              </a:r>
              <a:endParaRPr lang="zh-CN" altLang="en-US" b="1" dirty="0">
                <a:solidFill>
                  <a:schemeClr val="bg1">
                    <a:lumMod val="50000"/>
                  </a:schemeClr>
                </a:solidFill>
                <a:latin typeface="+mn-ea"/>
                <a:cs typeface="+mn-ea"/>
              </a:endParaRPr>
            </a:p>
          </p:txBody>
        </p:sp>
        <p:sp>
          <p:nvSpPr>
            <p:cNvPr id="107" name="文本框 49"/>
            <p:cNvSpPr txBox="1"/>
            <p:nvPr/>
          </p:nvSpPr>
          <p:spPr>
            <a:xfrm>
              <a:off x="812809" y="3489638"/>
              <a:ext cx="3363062" cy="812530"/>
            </a:xfrm>
            <a:prstGeom prst="rect">
              <a:avLst/>
            </a:prstGeom>
            <a:noFill/>
          </p:spPr>
          <p:txBody>
            <a:bodyPr wrap="square" rtlCol="0">
              <a:spAutoFit/>
            </a:bodyPr>
            <a:lstStyle/>
            <a:p>
              <a:pPr algn="r">
                <a:lnSpc>
                  <a:spcPct val="130000"/>
                </a:lnSpc>
              </a:pPr>
              <a:r>
                <a:rPr lang="zh-CN" altLang="en-US" sz="1200" dirty="0">
                  <a:solidFill>
                    <a:schemeClr val="bg1">
                      <a:lumMod val="50000"/>
                    </a:schemeClr>
                  </a:solidFill>
                  <a:latin typeface="+mn-ea"/>
                  <a:cs typeface="+mn-ea"/>
                </a:rPr>
                <a:t>单击添加文本单击添加文本单击添加文本单击添加文本单击添加文本单击添加文本单击添加文本单击添加文本</a:t>
              </a:r>
              <a:endParaRPr lang="en-US" altLang="zh-CN" sz="1200" dirty="0">
                <a:solidFill>
                  <a:schemeClr val="bg1">
                    <a:lumMod val="50000"/>
                  </a:schemeClr>
                </a:solidFill>
                <a:latin typeface="+mn-ea"/>
                <a:cs typeface="+mn-ea"/>
              </a:endParaRPr>
            </a:p>
          </p:txBody>
        </p:sp>
      </p:grpSp>
      <p:grpSp>
        <p:nvGrpSpPr>
          <p:cNvPr id="108" name="PA_组合 107"/>
          <p:cNvGrpSpPr/>
          <p:nvPr>
            <p:custDataLst>
              <p:tags r:id="rId23"/>
            </p:custDataLst>
          </p:nvPr>
        </p:nvGrpSpPr>
        <p:grpSpPr>
          <a:xfrm>
            <a:off x="775528" y="4740549"/>
            <a:ext cx="3405347" cy="1293235"/>
            <a:chOff x="774833" y="4740545"/>
            <a:chExt cx="3405791" cy="1293235"/>
          </a:xfrm>
        </p:grpSpPr>
        <p:sp>
          <p:nvSpPr>
            <p:cNvPr id="109" name="文本框 47"/>
            <p:cNvSpPr txBox="1"/>
            <p:nvPr/>
          </p:nvSpPr>
          <p:spPr>
            <a:xfrm>
              <a:off x="774833" y="4740545"/>
              <a:ext cx="3063474" cy="341632"/>
            </a:xfrm>
            <a:prstGeom prst="rect">
              <a:avLst/>
            </a:prstGeom>
            <a:noFill/>
          </p:spPr>
          <p:txBody>
            <a:bodyPr wrap="square" rtlCol="0">
              <a:spAutoFit/>
            </a:bodyPr>
            <a:lstStyle/>
            <a:p>
              <a:pPr algn="r">
                <a:lnSpc>
                  <a:spcPct val="90000"/>
                </a:lnSpc>
                <a:spcBef>
                  <a:spcPts val="1000"/>
                </a:spcBef>
              </a:pPr>
              <a:r>
                <a:rPr lang="zh-CN" altLang="en-US" b="1" dirty="0">
                  <a:solidFill>
                    <a:schemeClr val="bg1">
                      <a:lumMod val="50000"/>
                    </a:schemeClr>
                  </a:solidFill>
                  <a:latin typeface="+mn-ea"/>
                  <a:cs typeface="+mn-ea"/>
                </a:rPr>
                <a:t>添加标题</a:t>
              </a:r>
              <a:endParaRPr lang="zh-CN" altLang="en-US" b="1" dirty="0">
                <a:solidFill>
                  <a:schemeClr val="bg1">
                    <a:lumMod val="50000"/>
                  </a:schemeClr>
                </a:solidFill>
                <a:latin typeface="+mn-ea"/>
                <a:cs typeface="+mn-ea"/>
              </a:endParaRPr>
            </a:p>
          </p:txBody>
        </p:sp>
        <p:sp>
          <p:nvSpPr>
            <p:cNvPr id="110" name="文本框 50"/>
            <p:cNvSpPr txBox="1"/>
            <p:nvPr/>
          </p:nvSpPr>
          <p:spPr>
            <a:xfrm>
              <a:off x="817562" y="5221250"/>
              <a:ext cx="3363062" cy="812530"/>
            </a:xfrm>
            <a:prstGeom prst="rect">
              <a:avLst/>
            </a:prstGeom>
            <a:noFill/>
          </p:spPr>
          <p:txBody>
            <a:bodyPr wrap="square" rtlCol="0">
              <a:spAutoFit/>
            </a:bodyPr>
            <a:lstStyle/>
            <a:p>
              <a:pPr algn="r">
                <a:lnSpc>
                  <a:spcPct val="130000"/>
                </a:lnSpc>
              </a:pPr>
              <a:r>
                <a:rPr lang="zh-CN" altLang="en-US" sz="1200" dirty="0">
                  <a:solidFill>
                    <a:schemeClr val="bg1">
                      <a:lumMod val="50000"/>
                    </a:schemeClr>
                  </a:solidFill>
                  <a:latin typeface="+mn-ea"/>
                  <a:cs typeface="+mn-ea"/>
                </a:rPr>
                <a:t>单击添加文本单击添加文本单击添加文本单击添加文本单击添加文本单击添加文本单击添加文本单击添加</a:t>
              </a:r>
              <a:endParaRPr lang="en-US" altLang="zh-CN" sz="1200" dirty="0">
                <a:solidFill>
                  <a:schemeClr val="bg1">
                    <a:lumMod val="50000"/>
                  </a:schemeClr>
                </a:solidFill>
                <a:latin typeface="+mn-ea"/>
                <a:cs typeface="+mn-ea"/>
              </a:endParaRPr>
            </a:p>
          </p:txBody>
        </p:sp>
      </p:grpSp>
      <p:grpSp>
        <p:nvGrpSpPr>
          <p:cNvPr id="111" name="PA_组合 110"/>
          <p:cNvGrpSpPr/>
          <p:nvPr>
            <p:custDataLst>
              <p:tags r:id="rId24"/>
            </p:custDataLst>
          </p:nvPr>
        </p:nvGrpSpPr>
        <p:grpSpPr>
          <a:xfrm>
            <a:off x="8018007" y="1271833"/>
            <a:ext cx="3362625" cy="1283874"/>
            <a:chOff x="7985918" y="1271833"/>
            <a:chExt cx="3363062" cy="1283874"/>
          </a:xfrm>
        </p:grpSpPr>
        <p:sp>
          <p:nvSpPr>
            <p:cNvPr id="112" name="文本框 51"/>
            <p:cNvSpPr txBox="1"/>
            <p:nvPr/>
          </p:nvSpPr>
          <p:spPr>
            <a:xfrm>
              <a:off x="8266457" y="1271833"/>
              <a:ext cx="3063473" cy="341632"/>
            </a:xfrm>
            <a:prstGeom prst="rect">
              <a:avLst/>
            </a:prstGeom>
            <a:noFill/>
          </p:spPr>
          <p:txBody>
            <a:bodyPr wrap="square" rtlCol="0">
              <a:spAutoFit/>
            </a:bodyPr>
            <a:lstStyle/>
            <a:p>
              <a:pPr>
                <a:lnSpc>
                  <a:spcPct val="90000"/>
                </a:lnSpc>
                <a:spcBef>
                  <a:spcPts val="1000"/>
                </a:spcBef>
              </a:pPr>
              <a:r>
                <a:rPr lang="zh-CN" altLang="en-US" b="1" dirty="0">
                  <a:solidFill>
                    <a:schemeClr val="bg1">
                      <a:lumMod val="50000"/>
                    </a:schemeClr>
                  </a:solidFill>
                  <a:latin typeface="+mn-ea"/>
                  <a:cs typeface="+mn-ea"/>
                </a:rPr>
                <a:t>添加标题</a:t>
              </a:r>
              <a:endParaRPr lang="zh-CN" altLang="en-US" b="1" dirty="0">
                <a:solidFill>
                  <a:schemeClr val="bg1">
                    <a:lumMod val="50000"/>
                  </a:schemeClr>
                </a:solidFill>
                <a:latin typeface="+mn-ea"/>
                <a:cs typeface="+mn-ea"/>
              </a:endParaRPr>
            </a:p>
          </p:txBody>
        </p:sp>
        <p:sp>
          <p:nvSpPr>
            <p:cNvPr id="113" name="文本框 54"/>
            <p:cNvSpPr txBox="1"/>
            <p:nvPr/>
          </p:nvSpPr>
          <p:spPr>
            <a:xfrm>
              <a:off x="7985918" y="1743177"/>
              <a:ext cx="3363062" cy="812530"/>
            </a:xfrm>
            <a:prstGeom prst="rect">
              <a:avLst/>
            </a:prstGeom>
            <a:noFill/>
          </p:spPr>
          <p:txBody>
            <a:bodyPr wrap="square" rtlCol="0">
              <a:spAutoFit/>
            </a:bodyPr>
            <a:lstStyle/>
            <a:p>
              <a:pPr algn="just">
                <a:lnSpc>
                  <a:spcPct val="130000"/>
                </a:lnSpc>
              </a:pPr>
              <a:r>
                <a:rPr lang="zh-CN" altLang="en-US" sz="1200" dirty="0">
                  <a:solidFill>
                    <a:schemeClr val="bg1">
                      <a:lumMod val="50000"/>
                    </a:schemeClr>
                  </a:solidFill>
                  <a:latin typeface="+mn-ea"/>
                  <a:cs typeface="+mn-ea"/>
                </a:rPr>
                <a:t>单击添加文本单击添加文本单击添加文本单击添加文本单击添加文本单击添加文本单击添加文本单击添加</a:t>
              </a:r>
              <a:endParaRPr lang="en-US" altLang="zh-CN" sz="1200" dirty="0">
                <a:solidFill>
                  <a:schemeClr val="bg1">
                    <a:lumMod val="50000"/>
                  </a:schemeClr>
                </a:solidFill>
                <a:latin typeface="+mn-ea"/>
                <a:cs typeface="+mn-ea"/>
              </a:endParaRPr>
            </a:p>
          </p:txBody>
        </p:sp>
      </p:grpSp>
      <p:grpSp>
        <p:nvGrpSpPr>
          <p:cNvPr id="114" name="PA_组合 113"/>
          <p:cNvGrpSpPr/>
          <p:nvPr>
            <p:custDataLst>
              <p:tags r:id="rId25"/>
            </p:custDataLst>
          </p:nvPr>
        </p:nvGrpSpPr>
        <p:grpSpPr>
          <a:xfrm>
            <a:off x="8014832" y="3002548"/>
            <a:ext cx="3362625" cy="1299620"/>
            <a:chOff x="7982743" y="3002548"/>
            <a:chExt cx="3363062" cy="1299620"/>
          </a:xfrm>
        </p:grpSpPr>
        <p:sp>
          <p:nvSpPr>
            <p:cNvPr id="115" name="文本框 52"/>
            <p:cNvSpPr txBox="1"/>
            <p:nvPr/>
          </p:nvSpPr>
          <p:spPr>
            <a:xfrm>
              <a:off x="8266458" y="3002548"/>
              <a:ext cx="3063473" cy="341632"/>
            </a:xfrm>
            <a:prstGeom prst="rect">
              <a:avLst/>
            </a:prstGeom>
            <a:noFill/>
          </p:spPr>
          <p:txBody>
            <a:bodyPr wrap="square" rtlCol="0">
              <a:spAutoFit/>
            </a:bodyPr>
            <a:lstStyle/>
            <a:p>
              <a:pPr>
                <a:lnSpc>
                  <a:spcPct val="90000"/>
                </a:lnSpc>
                <a:spcBef>
                  <a:spcPts val="1000"/>
                </a:spcBef>
              </a:pPr>
              <a:r>
                <a:rPr lang="zh-CN" altLang="en-US" b="1" dirty="0">
                  <a:solidFill>
                    <a:schemeClr val="bg1">
                      <a:lumMod val="50000"/>
                    </a:schemeClr>
                  </a:solidFill>
                  <a:latin typeface="+mn-ea"/>
                  <a:cs typeface="+mn-ea"/>
                </a:rPr>
                <a:t>添加标题</a:t>
              </a:r>
              <a:endParaRPr lang="zh-CN" altLang="en-US" b="1" dirty="0">
                <a:solidFill>
                  <a:schemeClr val="bg1">
                    <a:lumMod val="50000"/>
                  </a:schemeClr>
                </a:solidFill>
                <a:latin typeface="+mn-ea"/>
                <a:cs typeface="+mn-ea"/>
              </a:endParaRPr>
            </a:p>
          </p:txBody>
        </p:sp>
        <p:sp>
          <p:nvSpPr>
            <p:cNvPr id="116" name="文本框 55"/>
            <p:cNvSpPr txBox="1"/>
            <p:nvPr/>
          </p:nvSpPr>
          <p:spPr>
            <a:xfrm>
              <a:off x="7982743" y="3489638"/>
              <a:ext cx="3363062" cy="812530"/>
            </a:xfrm>
            <a:prstGeom prst="rect">
              <a:avLst/>
            </a:prstGeom>
            <a:noFill/>
          </p:spPr>
          <p:txBody>
            <a:bodyPr wrap="square" rtlCol="0">
              <a:spAutoFit/>
            </a:bodyPr>
            <a:lstStyle/>
            <a:p>
              <a:pPr algn="just">
                <a:lnSpc>
                  <a:spcPct val="130000"/>
                </a:lnSpc>
              </a:pPr>
              <a:r>
                <a:rPr lang="zh-CN" altLang="en-US" sz="1200" dirty="0">
                  <a:solidFill>
                    <a:schemeClr val="bg1">
                      <a:lumMod val="50000"/>
                    </a:schemeClr>
                  </a:solidFill>
                  <a:latin typeface="+mn-ea"/>
                  <a:cs typeface="+mn-ea"/>
                </a:rPr>
                <a:t>单击添加文本单击添加文本单击添加文本单击添加文本单击添加文本单击添加文本单击添加文本单击添加</a:t>
              </a:r>
              <a:endParaRPr lang="en-US" altLang="zh-CN" sz="1200" dirty="0">
                <a:solidFill>
                  <a:schemeClr val="bg1">
                    <a:lumMod val="50000"/>
                  </a:schemeClr>
                </a:solidFill>
                <a:latin typeface="+mn-ea"/>
                <a:cs typeface="+mn-ea"/>
              </a:endParaRPr>
            </a:p>
          </p:txBody>
        </p:sp>
      </p:grpSp>
      <p:grpSp>
        <p:nvGrpSpPr>
          <p:cNvPr id="117" name="PA_组合 116"/>
          <p:cNvGrpSpPr/>
          <p:nvPr>
            <p:custDataLst>
              <p:tags r:id="rId26"/>
            </p:custDataLst>
          </p:nvPr>
        </p:nvGrpSpPr>
        <p:grpSpPr>
          <a:xfrm>
            <a:off x="8018007" y="4751334"/>
            <a:ext cx="3362625" cy="1282449"/>
            <a:chOff x="7985918" y="4751331"/>
            <a:chExt cx="3363062" cy="1282449"/>
          </a:xfrm>
        </p:grpSpPr>
        <p:sp>
          <p:nvSpPr>
            <p:cNvPr id="118" name="文本框 53"/>
            <p:cNvSpPr txBox="1"/>
            <p:nvPr/>
          </p:nvSpPr>
          <p:spPr>
            <a:xfrm>
              <a:off x="8266457" y="4751331"/>
              <a:ext cx="3063473" cy="341632"/>
            </a:xfrm>
            <a:prstGeom prst="rect">
              <a:avLst/>
            </a:prstGeom>
            <a:noFill/>
          </p:spPr>
          <p:txBody>
            <a:bodyPr wrap="square" rtlCol="0">
              <a:spAutoFit/>
            </a:bodyPr>
            <a:lstStyle/>
            <a:p>
              <a:pPr>
                <a:lnSpc>
                  <a:spcPct val="90000"/>
                </a:lnSpc>
                <a:spcBef>
                  <a:spcPts val="1000"/>
                </a:spcBef>
              </a:pPr>
              <a:r>
                <a:rPr lang="zh-CN" altLang="en-US" b="1" dirty="0">
                  <a:solidFill>
                    <a:schemeClr val="bg1">
                      <a:lumMod val="50000"/>
                    </a:schemeClr>
                  </a:solidFill>
                  <a:latin typeface="+mn-ea"/>
                  <a:cs typeface="+mn-ea"/>
                </a:rPr>
                <a:t>添加标题</a:t>
              </a:r>
              <a:endParaRPr lang="zh-CN" altLang="en-US" b="1" dirty="0">
                <a:solidFill>
                  <a:schemeClr val="bg1">
                    <a:lumMod val="50000"/>
                  </a:schemeClr>
                </a:solidFill>
                <a:latin typeface="+mn-ea"/>
                <a:cs typeface="+mn-ea"/>
              </a:endParaRPr>
            </a:p>
          </p:txBody>
        </p:sp>
        <p:sp>
          <p:nvSpPr>
            <p:cNvPr id="119" name="文本框 56"/>
            <p:cNvSpPr txBox="1"/>
            <p:nvPr/>
          </p:nvSpPr>
          <p:spPr>
            <a:xfrm>
              <a:off x="7985918" y="5221250"/>
              <a:ext cx="3363062" cy="812530"/>
            </a:xfrm>
            <a:prstGeom prst="rect">
              <a:avLst/>
            </a:prstGeom>
            <a:noFill/>
          </p:spPr>
          <p:txBody>
            <a:bodyPr wrap="square" rtlCol="0">
              <a:spAutoFit/>
            </a:bodyPr>
            <a:lstStyle/>
            <a:p>
              <a:pPr algn="just">
                <a:lnSpc>
                  <a:spcPct val="130000"/>
                </a:lnSpc>
              </a:pPr>
              <a:r>
                <a:rPr lang="zh-CN" altLang="en-US" sz="1200" dirty="0">
                  <a:solidFill>
                    <a:schemeClr val="bg1">
                      <a:lumMod val="50000"/>
                    </a:schemeClr>
                  </a:solidFill>
                  <a:latin typeface="+mn-ea"/>
                  <a:cs typeface="+mn-ea"/>
                </a:rPr>
                <a:t>单击添加文本单击添加文本单击添加文本单击添加文本单击添加文本单击添加文本单击添加文本单击添加</a:t>
              </a:r>
              <a:endParaRPr lang="en-US" altLang="zh-CN" sz="1200" dirty="0">
                <a:solidFill>
                  <a:schemeClr val="bg1">
                    <a:lumMod val="50000"/>
                  </a:schemeClr>
                </a:solidFill>
                <a:latin typeface="+mn-ea"/>
                <a:cs typeface="+mn-ea"/>
              </a:endParaRPr>
            </a:p>
          </p:txBody>
        </p:sp>
      </p:grpSp>
      <p:sp>
        <p:nvSpPr>
          <p:cNvPr id="120" name="PA_文本框 57"/>
          <p:cNvSpPr txBox="1"/>
          <p:nvPr>
            <p:custDataLst>
              <p:tags r:id="rId27"/>
            </p:custDataLst>
          </p:nvPr>
        </p:nvSpPr>
        <p:spPr>
          <a:xfrm>
            <a:off x="5197552" y="3176951"/>
            <a:ext cx="1796901" cy="517064"/>
          </a:xfrm>
          <a:prstGeom prst="rect">
            <a:avLst/>
          </a:prstGeom>
          <a:noFill/>
        </p:spPr>
        <p:txBody>
          <a:bodyPr wrap="square" lIns="91431" tIns="45715" rIns="91431" bIns="45715" rtlCol="0">
            <a:spAutoFit/>
          </a:bodyPr>
          <a:lstStyle/>
          <a:p>
            <a:pPr algn="ctr">
              <a:lnSpc>
                <a:spcPct val="90000"/>
              </a:lnSpc>
              <a:spcBef>
                <a:spcPts val="1000"/>
              </a:spcBef>
            </a:pPr>
            <a:r>
              <a:rPr lang="zh-CN" altLang="en-US" sz="3100" b="1" dirty="0">
                <a:solidFill>
                  <a:schemeClr val="tx2"/>
                </a:solidFill>
                <a:latin typeface="+mn-ea"/>
                <a:cs typeface="+mn-ea"/>
              </a:rPr>
              <a:t>添加</a:t>
            </a:r>
            <a:r>
              <a:rPr lang="zh-CN" altLang="en-US" sz="3100" b="1" dirty="0">
                <a:solidFill>
                  <a:schemeClr val="accent1"/>
                </a:solidFill>
                <a:latin typeface="+mn-ea"/>
                <a:cs typeface="+mn-ea"/>
              </a:rPr>
              <a:t>标题</a:t>
            </a:r>
            <a:endParaRPr lang="zh-CN" altLang="en-US" sz="3100" b="1" dirty="0">
              <a:solidFill>
                <a:schemeClr val="accent1"/>
              </a:solidFill>
              <a:latin typeface="+mn-ea"/>
              <a:cs typeface="+mn-ea"/>
            </a:endParaRPr>
          </a:p>
        </p:txBody>
      </p:sp>
      <p:sp>
        <p:nvSpPr>
          <p:cNvPr id="2" name="PA_标题 1"/>
          <p:cNvSpPr>
            <a:spLocks noGrp="1"/>
          </p:cNvSpPr>
          <p:nvPr>
            <p:ph type="title"/>
            <p:custDataLst>
              <p:tags r:id="rId28"/>
            </p:custDataLst>
          </p:nvPr>
        </p:nvSpPr>
        <p:spPr/>
        <p:txBody>
          <a:bodyPr>
            <a:normAutofit fontScale="90000"/>
          </a:bodyPr>
          <a:lstStyle/>
          <a:p>
            <a:r>
              <a:rPr lang="zh-CN" altLang="en-US" dirty="0">
                <a:ea typeface="+mn-ea"/>
                <a:cs typeface="+mn-ea"/>
              </a:rPr>
              <a:t>单击此处添加标题</a:t>
            </a:r>
            <a:endParaRPr lang="zh-CN" altLang="en-US" dirty="0">
              <a:ea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82"/>
                                        </p:tgtEl>
                                        <p:attrNameLst>
                                          <p:attrName>style.visibility</p:attrName>
                                        </p:attrNameLst>
                                      </p:cBhvr>
                                      <p:to>
                                        <p:strVal val="visible"/>
                                      </p:to>
                                    </p:set>
                                    <p:anim calcmode="lin" valueType="num">
                                      <p:cBhvr additive="base">
                                        <p:cTn id="7" dur="250" fill="hold"/>
                                        <p:tgtEl>
                                          <p:spTgt spid="82"/>
                                        </p:tgtEl>
                                        <p:attrNameLst>
                                          <p:attrName>ppt_x</p:attrName>
                                        </p:attrNameLst>
                                      </p:cBhvr>
                                      <p:tavLst>
                                        <p:tav tm="0">
                                          <p:val>
                                            <p:strVal val="1+#ppt_w/2"/>
                                          </p:val>
                                        </p:tav>
                                        <p:tav tm="100000">
                                          <p:val>
                                            <p:strVal val="#ppt_x"/>
                                          </p:val>
                                        </p:tav>
                                      </p:tavLst>
                                    </p:anim>
                                    <p:anim calcmode="lin" valueType="num">
                                      <p:cBhvr additive="base">
                                        <p:cTn id="8" dur="250" fill="hold"/>
                                        <p:tgtEl>
                                          <p:spTgt spid="82"/>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86"/>
                                        </p:tgtEl>
                                        <p:attrNameLst>
                                          <p:attrName>style.visibility</p:attrName>
                                        </p:attrNameLst>
                                      </p:cBhvr>
                                      <p:to>
                                        <p:strVal val="visible"/>
                                      </p:to>
                                    </p:set>
                                    <p:anim calcmode="lin" valueType="num">
                                      <p:cBhvr additive="base">
                                        <p:cTn id="11" dur="250" fill="hold"/>
                                        <p:tgtEl>
                                          <p:spTgt spid="86"/>
                                        </p:tgtEl>
                                        <p:attrNameLst>
                                          <p:attrName>ppt_x</p:attrName>
                                        </p:attrNameLst>
                                      </p:cBhvr>
                                      <p:tavLst>
                                        <p:tav tm="0">
                                          <p:val>
                                            <p:strVal val="0-#ppt_w/2"/>
                                          </p:val>
                                        </p:tav>
                                        <p:tav tm="100000">
                                          <p:val>
                                            <p:strVal val="#ppt_x"/>
                                          </p:val>
                                        </p:tav>
                                      </p:tavLst>
                                    </p:anim>
                                    <p:anim calcmode="lin" valueType="num">
                                      <p:cBhvr additive="base">
                                        <p:cTn id="12" dur="250" fill="hold"/>
                                        <p:tgtEl>
                                          <p:spTgt spid="86"/>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53" presetClass="entr" presetSubtype="16" fill="hold" grpId="0" nodeType="afterEffect">
                                  <p:stCondLst>
                                    <p:cond delay="0"/>
                                  </p:stCondLst>
                                  <p:childTnLst>
                                    <p:set>
                                      <p:cBhvr>
                                        <p:cTn id="15" dur="1" fill="hold">
                                          <p:stCondLst>
                                            <p:cond delay="0"/>
                                          </p:stCondLst>
                                        </p:cTn>
                                        <p:tgtEl>
                                          <p:spTgt spid="120"/>
                                        </p:tgtEl>
                                        <p:attrNameLst>
                                          <p:attrName>style.visibility</p:attrName>
                                        </p:attrNameLst>
                                      </p:cBhvr>
                                      <p:to>
                                        <p:strVal val="visible"/>
                                      </p:to>
                                    </p:set>
                                    <p:anim calcmode="lin" valueType="num">
                                      <p:cBhvr>
                                        <p:cTn id="16" dur="500" fill="hold"/>
                                        <p:tgtEl>
                                          <p:spTgt spid="120"/>
                                        </p:tgtEl>
                                        <p:attrNameLst>
                                          <p:attrName>ppt_w</p:attrName>
                                        </p:attrNameLst>
                                      </p:cBhvr>
                                      <p:tavLst>
                                        <p:tav tm="0">
                                          <p:val>
                                            <p:fltVal val="0"/>
                                          </p:val>
                                        </p:tav>
                                        <p:tav tm="100000">
                                          <p:val>
                                            <p:strVal val="#ppt_w"/>
                                          </p:val>
                                        </p:tav>
                                      </p:tavLst>
                                    </p:anim>
                                    <p:anim calcmode="lin" valueType="num">
                                      <p:cBhvr>
                                        <p:cTn id="17" dur="500" fill="hold"/>
                                        <p:tgtEl>
                                          <p:spTgt spid="120"/>
                                        </p:tgtEl>
                                        <p:attrNameLst>
                                          <p:attrName>ppt_h</p:attrName>
                                        </p:attrNameLst>
                                      </p:cBhvr>
                                      <p:tavLst>
                                        <p:tav tm="0">
                                          <p:val>
                                            <p:fltVal val="0"/>
                                          </p:val>
                                        </p:tav>
                                        <p:tav tm="100000">
                                          <p:val>
                                            <p:strVal val="#ppt_h"/>
                                          </p:val>
                                        </p:tav>
                                      </p:tavLst>
                                    </p:anim>
                                    <p:animEffect transition="in" filter="fade">
                                      <p:cBhvr>
                                        <p:cTn id="18" dur="500"/>
                                        <p:tgtEl>
                                          <p:spTgt spid="120"/>
                                        </p:tgtEl>
                                      </p:cBhvr>
                                    </p:animEffect>
                                  </p:childTnLst>
                                </p:cTn>
                              </p:par>
                            </p:childTnLst>
                          </p:cTn>
                        </p:par>
                        <p:par>
                          <p:cTn id="19" fill="hold">
                            <p:stCondLst>
                              <p:cond delay="1000"/>
                            </p:stCondLst>
                            <p:childTnLst>
                              <p:par>
                                <p:cTn id="20" presetID="22" presetClass="entr" presetSubtype="2" fill="hold" grpId="0" nodeType="afterEffect">
                                  <p:stCondLst>
                                    <p:cond delay="0"/>
                                  </p:stCondLst>
                                  <p:childTnLst>
                                    <p:set>
                                      <p:cBhvr>
                                        <p:cTn id="21" dur="1" fill="hold">
                                          <p:stCondLst>
                                            <p:cond delay="0"/>
                                          </p:stCondLst>
                                        </p:cTn>
                                        <p:tgtEl>
                                          <p:spTgt spid="91"/>
                                        </p:tgtEl>
                                        <p:attrNameLst>
                                          <p:attrName>style.visibility</p:attrName>
                                        </p:attrNameLst>
                                      </p:cBhvr>
                                      <p:to>
                                        <p:strVal val="visible"/>
                                      </p:to>
                                    </p:set>
                                    <p:animEffect transition="in" filter="wipe(right)">
                                      <p:cBhvr>
                                        <p:cTn id="22" dur="500"/>
                                        <p:tgtEl>
                                          <p:spTgt spid="91"/>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94"/>
                                        </p:tgtEl>
                                        <p:attrNameLst>
                                          <p:attrName>style.visibility</p:attrName>
                                        </p:attrNameLst>
                                      </p:cBhvr>
                                      <p:to>
                                        <p:strVal val="visible"/>
                                      </p:to>
                                    </p:set>
                                    <p:animEffect transition="in" filter="wipe(left)">
                                      <p:cBhvr>
                                        <p:cTn id="25" dur="500"/>
                                        <p:tgtEl>
                                          <p:spTgt spid="94"/>
                                        </p:tgtEl>
                                      </p:cBhvr>
                                    </p:animEffect>
                                  </p:childTnLst>
                                </p:cTn>
                              </p:par>
                              <p:par>
                                <p:cTn id="26" presetID="10" presetClass="entr" presetSubtype="0" fill="hold" nodeType="withEffect">
                                  <p:stCondLst>
                                    <p:cond delay="0"/>
                                  </p:stCondLst>
                                  <p:childTnLst>
                                    <p:set>
                                      <p:cBhvr>
                                        <p:cTn id="27" dur="1" fill="hold">
                                          <p:stCondLst>
                                            <p:cond delay="0"/>
                                          </p:stCondLst>
                                        </p:cTn>
                                        <p:tgtEl>
                                          <p:spTgt spid="100"/>
                                        </p:tgtEl>
                                        <p:attrNameLst>
                                          <p:attrName>style.visibility</p:attrName>
                                        </p:attrNameLst>
                                      </p:cBhvr>
                                      <p:to>
                                        <p:strVal val="visible"/>
                                      </p:to>
                                    </p:set>
                                    <p:animEffect transition="in" filter="fade">
                                      <p:cBhvr>
                                        <p:cTn id="28" dur="500"/>
                                        <p:tgtEl>
                                          <p:spTgt spid="100"/>
                                        </p:tgtEl>
                                      </p:cBhvr>
                                    </p:animEffect>
                                  </p:childTnLst>
                                </p:cTn>
                              </p:par>
                              <p:par>
                                <p:cTn id="29" presetID="10" presetClass="entr" presetSubtype="0" fill="hold" nodeType="withEffect">
                                  <p:stCondLst>
                                    <p:cond delay="0"/>
                                  </p:stCondLst>
                                  <p:childTnLst>
                                    <p:set>
                                      <p:cBhvr>
                                        <p:cTn id="30" dur="1" fill="hold">
                                          <p:stCondLst>
                                            <p:cond delay="0"/>
                                          </p:stCondLst>
                                        </p:cTn>
                                        <p:tgtEl>
                                          <p:spTgt spid="97"/>
                                        </p:tgtEl>
                                        <p:attrNameLst>
                                          <p:attrName>style.visibility</p:attrName>
                                        </p:attrNameLst>
                                      </p:cBhvr>
                                      <p:to>
                                        <p:strVal val="visible"/>
                                      </p:to>
                                    </p:set>
                                    <p:animEffect transition="in" filter="fade">
                                      <p:cBhvr>
                                        <p:cTn id="31" dur="500"/>
                                        <p:tgtEl>
                                          <p:spTgt spid="97"/>
                                        </p:tgtEl>
                                      </p:cBhvr>
                                    </p:animEffect>
                                  </p:childTnLst>
                                </p:cTn>
                              </p:par>
                              <p:par>
                                <p:cTn id="32" presetID="1" presetClass="entr" presetSubtype="0" fill="hold" nodeType="withEffect">
                                  <p:stCondLst>
                                    <p:cond delay="250"/>
                                  </p:stCondLst>
                                  <p:childTnLst>
                                    <p:set>
                                      <p:cBhvr>
                                        <p:cTn id="33" dur="1" fill="hold">
                                          <p:stCondLst>
                                            <p:cond delay="0"/>
                                          </p:stCondLst>
                                        </p:cTn>
                                        <p:tgtEl>
                                          <p:spTgt spid="102"/>
                                        </p:tgtEl>
                                        <p:attrNameLst>
                                          <p:attrName>style.visibility</p:attrName>
                                        </p:attrNameLst>
                                      </p:cBhvr>
                                      <p:to>
                                        <p:strVal val="visible"/>
                                      </p:to>
                                    </p:set>
                                  </p:childTnLst>
                                </p:cTn>
                              </p:par>
                              <p:par>
                                <p:cTn id="34" presetID="26" presetClass="emph" presetSubtype="0" fill="hold" nodeType="withEffect">
                                  <p:stCondLst>
                                    <p:cond delay="250"/>
                                  </p:stCondLst>
                                  <p:childTnLst>
                                    <p:animEffect transition="out" filter="fade">
                                      <p:cBhvr>
                                        <p:cTn id="35" dur="500" tmFilter="0, 0; .2, .5; .8, .5; 1, 0"/>
                                        <p:tgtEl>
                                          <p:spTgt spid="102"/>
                                        </p:tgtEl>
                                      </p:cBhvr>
                                    </p:animEffect>
                                    <p:animScale>
                                      <p:cBhvr>
                                        <p:cTn id="36" dur="250" autoRev="1" fill="hold"/>
                                        <p:tgtEl>
                                          <p:spTgt spid="102"/>
                                        </p:tgtEl>
                                      </p:cBhvr>
                                      <p:by x="105000" y="105000"/>
                                    </p:animScale>
                                  </p:childTnLst>
                                </p:cTn>
                              </p:par>
                              <p:par>
                                <p:cTn id="37" presetID="1" presetClass="entr" presetSubtype="0" fill="hold" nodeType="withEffect">
                                  <p:stCondLst>
                                    <p:cond delay="250"/>
                                  </p:stCondLst>
                                  <p:childTnLst>
                                    <p:set>
                                      <p:cBhvr>
                                        <p:cTn id="38" dur="1" fill="hold">
                                          <p:stCondLst>
                                            <p:cond delay="0"/>
                                          </p:stCondLst>
                                        </p:cTn>
                                        <p:tgtEl>
                                          <p:spTgt spid="111"/>
                                        </p:tgtEl>
                                        <p:attrNameLst>
                                          <p:attrName>style.visibility</p:attrName>
                                        </p:attrNameLst>
                                      </p:cBhvr>
                                      <p:to>
                                        <p:strVal val="visible"/>
                                      </p:to>
                                    </p:set>
                                  </p:childTnLst>
                                </p:cTn>
                              </p:par>
                              <p:par>
                                <p:cTn id="39" presetID="26" presetClass="emph" presetSubtype="0" fill="hold" nodeType="withEffect">
                                  <p:stCondLst>
                                    <p:cond delay="250"/>
                                  </p:stCondLst>
                                  <p:childTnLst>
                                    <p:animEffect transition="out" filter="fade">
                                      <p:cBhvr>
                                        <p:cTn id="40" dur="500" tmFilter="0, 0; .2, .5; .8, .5; 1, 0"/>
                                        <p:tgtEl>
                                          <p:spTgt spid="111"/>
                                        </p:tgtEl>
                                      </p:cBhvr>
                                    </p:animEffect>
                                    <p:animScale>
                                      <p:cBhvr>
                                        <p:cTn id="41" dur="250" autoRev="1" fill="hold"/>
                                        <p:tgtEl>
                                          <p:spTgt spid="111"/>
                                        </p:tgtEl>
                                      </p:cBhvr>
                                      <p:by x="105000" y="105000"/>
                                    </p:animScale>
                                  </p:childTnLst>
                                </p:cTn>
                              </p:par>
                            </p:childTnLst>
                          </p:cTn>
                        </p:par>
                        <p:par>
                          <p:cTn id="42" fill="hold">
                            <p:stCondLst>
                              <p:cond delay="1500"/>
                            </p:stCondLst>
                            <p:childTnLst>
                              <p:par>
                                <p:cTn id="43" presetID="22" presetClass="entr" presetSubtype="2" fill="hold" nodeType="afterEffect">
                                  <p:stCondLst>
                                    <p:cond delay="0"/>
                                  </p:stCondLst>
                                  <p:childTnLst>
                                    <p:set>
                                      <p:cBhvr>
                                        <p:cTn id="44" dur="1" fill="hold">
                                          <p:stCondLst>
                                            <p:cond delay="0"/>
                                          </p:stCondLst>
                                        </p:cTn>
                                        <p:tgtEl>
                                          <p:spTgt spid="90"/>
                                        </p:tgtEl>
                                        <p:attrNameLst>
                                          <p:attrName>style.visibility</p:attrName>
                                        </p:attrNameLst>
                                      </p:cBhvr>
                                      <p:to>
                                        <p:strVal val="visible"/>
                                      </p:to>
                                    </p:set>
                                    <p:animEffect transition="in" filter="wipe(right)">
                                      <p:cBhvr>
                                        <p:cTn id="45" dur="500"/>
                                        <p:tgtEl>
                                          <p:spTgt spid="90"/>
                                        </p:tgtEl>
                                      </p:cBhvr>
                                    </p:animEffect>
                                  </p:childTnLst>
                                </p:cTn>
                              </p:par>
                              <p:par>
                                <p:cTn id="46" presetID="22" presetClass="entr" presetSubtype="8" fill="hold" nodeType="withEffect">
                                  <p:stCondLst>
                                    <p:cond delay="0"/>
                                  </p:stCondLst>
                                  <p:childTnLst>
                                    <p:set>
                                      <p:cBhvr>
                                        <p:cTn id="47" dur="1" fill="hold">
                                          <p:stCondLst>
                                            <p:cond delay="0"/>
                                          </p:stCondLst>
                                        </p:cTn>
                                        <p:tgtEl>
                                          <p:spTgt spid="93"/>
                                        </p:tgtEl>
                                        <p:attrNameLst>
                                          <p:attrName>style.visibility</p:attrName>
                                        </p:attrNameLst>
                                      </p:cBhvr>
                                      <p:to>
                                        <p:strVal val="visible"/>
                                      </p:to>
                                    </p:set>
                                    <p:animEffect transition="in" filter="wipe(left)">
                                      <p:cBhvr>
                                        <p:cTn id="48" dur="500"/>
                                        <p:tgtEl>
                                          <p:spTgt spid="93"/>
                                        </p:tgtEl>
                                      </p:cBhvr>
                                    </p:animEffect>
                                  </p:childTnLst>
                                </p:cTn>
                              </p:par>
                              <p:par>
                                <p:cTn id="49" presetID="10" presetClass="entr" presetSubtype="0" fill="hold" nodeType="withEffect">
                                  <p:stCondLst>
                                    <p:cond delay="0"/>
                                  </p:stCondLst>
                                  <p:childTnLst>
                                    <p:set>
                                      <p:cBhvr>
                                        <p:cTn id="50" dur="1" fill="hold">
                                          <p:stCondLst>
                                            <p:cond delay="0"/>
                                          </p:stCondLst>
                                        </p:cTn>
                                        <p:tgtEl>
                                          <p:spTgt spid="99"/>
                                        </p:tgtEl>
                                        <p:attrNameLst>
                                          <p:attrName>style.visibility</p:attrName>
                                        </p:attrNameLst>
                                      </p:cBhvr>
                                      <p:to>
                                        <p:strVal val="visible"/>
                                      </p:to>
                                    </p:set>
                                    <p:animEffect transition="in" filter="fade">
                                      <p:cBhvr>
                                        <p:cTn id="51" dur="500"/>
                                        <p:tgtEl>
                                          <p:spTgt spid="99"/>
                                        </p:tgtEl>
                                      </p:cBhvr>
                                    </p:animEffect>
                                  </p:childTnLst>
                                </p:cTn>
                              </p:par>
                              <p:par>
                                <p:cTn id="52" presetID="10" presetClass="entr" presetSubtype="0" fill="hold" nodeType="withEffect">
                                  <p:stCondLst>
                                    <p:cond delay="0"/>
                                  </p:stCondLst>
                                  <p:childTnLst>
                                    <p:set>
                                      <p:cBhvr>
                                        <p:cTn id="53" dur="1" fill="hold">
                                          <p:stCondLst>
                                            <p:cond delay="0"/>
                                          </p:stCondLst>
                                        </p:cTn>
                                        <p:tgtEl>
                                          <p:spTgt spid="101"/>
                                        </p:tgtEl>
                                        <p:attrNameLst>
                                          <p:attrName>style.visibility</p:attrName>
                                        </p:attrNameLst>
                                      </p:cBhvr>
                                      <p:to>
                                        <p:strVal val="visible"/>
                                      </p:to>
                                    </p:set>
                                    <p:animEffect transition="in" filter="fade">
                                      <p:cBhvr>
                                        <p:cTn id="54" dur="500"/>
                                        <p:tgtEl>
                                          <p:spTgt spid="101"/>
                                        </p:tgtEl>
                                      </p:cBhvr>
                                    </p:animEffect>
                                  </p:childTnLst>
                                </p:cTn>
                              </p:par>
                              <p:par>
                                <p:cTn id="55" presetID="1" presetClass="entr" presetSubtype="0" fill="hold" nodeType="withEffect">
                                  <p:stCondLst>
                                    <p:cond delay="250"/>
                                  </p:stCondLst>
                                  <p:childTnLst>
                                    <p:set>
                                      <p:cBhvr>
                                        <p:cTn id="56" dur="1" fill="hold">
                                          <p:stCondLst>
                                            <p:cond delay="0"/>
                                          </p:stCondLst>
                                        </p:cTn>
                                        <p:tgtEl>
                                          <p:spTgt spid="105"/>
                                        </p:tgtEl>
                                        <p:attrNameLst>
                                          <p:attrName>style.visibility</p:attrName>
                                        </p:attrNameLst>
                                      </p:cBhvr>
                                      <p:to>
                                        <p:strVal val="visible"/>
                                      </p:to>
                                    </p:set>
                                  </p:childTnLst>
                                </p:cTn>
                              </p:par>
                              <p:par>
                                <p:cTn id="57" presetID="26" presetClass="emph" presetSubtype="0" fill="hold" nodeType="withEffect">
                                  <p:stCondLst>
                                    <p:cond delay="250"/>
                                  </p:stCondLst>
                                  <p:childTnLst>
                                    <p:animEffect transition="out" filter="fade">
                                      <p:cBhvr>
                                        <p:cTn id="58" dur="500" tmFilter="0, 0; .2, .5; .8, .5; 1, 0"/>
                                        <p:tgtEl>
                                          <p:spTgt spid="105"/>
                                        </p:tgtEl>
                                      </p:cBhvr>
                                    </p:animEffect>
                                    <p:animScale>
                                      <p:cBhvr>
                                        <p:cTn id="59" dur="250" autoRev="1" fill="hold"/>
                                        <p:tgtEl>
                                          <p:spTgt spid="105"/>
                                        </p:tgtEl>
                                      </p:cBhvr>
                                      <p:by x="105000" y="105000"/>
                                    </p:animScale>
                                  </p:childTnLst>
                                </p:cTn>
                              </p:par>
                              <p:par>
                                <p:cTn id="60" presetID="1" presetClass="entr" presetSubtype="0" fill="hold" nodeType="withEffect">
                                  <p:stCondLst>
                                    <p:cond delay="250"/>
                                  </p:stCondLst>
                                  <p:childTnLst>
                                    <p:set>
                                      <p:cBhvr>
                                        <p:cTn id="61" dur="1" fill="hold">
                                          <p:stCondLst>
                                            <p:cond delay="0"/>
                                          </p:stCondLst>
                                        </p:cTn>
                                        <p:tgtEl>
                                          <p:spTgt spid="114"/>
                                        </p:tgtEl>
                                        <p:attrNameLst>
                                          <p:attrName>style.visibility</p:attrName>
                                        </p:attrNameLst>
                                      </p:cBhvr>
                                      <p:to>
                                        <p:strVal val="visible"/>
                                      </p:to>
                                    </p:set>
                                  </p:childTnLst>
                                </p:cTn>
                              </p:par>
                              <p:par>
                                <p:cTn id="62" presetID="26" presetClass="emph" presetSubtype="0" fill="hold" nodeType="withEffect">
                                  <p:stCondLst>
                                    <p:cond delay="250"/>
                                  </p:stCondLst>
                                  <p:childTnLst>
                                    <p:animEffect transition="out" filter="fade">
                                      <p:cBhvr>
                                        <p:cTn id="63" dur="500" tmFilter="0, 0; .2, .5; .8, .5; 1, 0"/>
                                        <p:tgtEl>
                                          <p:spTgt spid="114"/>
                                        </p:tgtEl>
                                      </p:cBhvr>
                                    </p:animEffect>
                                    <p:animScale>
                                      <p:cBhvr>
                                        <p:cTn id="64" dur="250" autoRev="1" fill="hold"/>
                                        <p:tgtEl>
                                          <p:spTgt spid="114"/>
                                        </p:tgtEl>
                                      </p:cBhvr>
                                      <p:by x="105000" y="105000"/>
                                    </p:animScale>
                                  </p:childTnLst>
                                </p:cTn>
                              </p:par>
                            </p:childTnLst>
                          </p:cTn>
                        </p:par>
                        <p:par>
                          <p:cTn id="65" fill="hold">
                            <p:stCondLst>
                              <p:cond delay="2000"/>
                            </p:stCondLst>
                            <p:childTnLst>
                              <p:par>
                                <p:cTn id="66" presetID="22" presetClass="entr" presetSubtype="2" fill="hold" grpId="0" nodeType="afterEffect">
                                  <p:stCondLst>
                                    <p:cond delay="0"/>
                                  </p:stCondLst>
                                  <p:childTnLst>
                                    <p:set>
                                      <p:cBhvr>
                                        <p:cTn id="67" dur="1" fill="hold">
                                          <p:stCondLst>
                                            <p:cond delay="0"/>
                                          </p:stCondLst>
                                        </p:cTn>
                                        <p:tgtEl>
                                          <p:spTgt spid="92"/>
                                        </p:tgtEl>
                                        <p:attrNameLst>
                                          <p:attrName>style.visibility</p:attrName>
                                        </p:attrNameLst>
                                      </p:cBhvr>
                                      <p:to>
                                        <p:strVal val="visible"/>
                                      </p:to>
                                    </p:set>
                                    <p:animEffect transition="in" filter="wipe(right)">
                                      <p:cBhvr>
                                        <p:cTn id="68" dur="500"/>
                                        <p:tgtEl>
                                          <p:spTgt spid="92"/>
                                        </p:tgtEl>
                                      </p:cBhvr>
                                    </p:animEffect>
                                  </p:childTnLst>
                                </p:cTn>
                              </p:par>
                              <p:par>
                                <p:cTn id="69" presetID="22" presetClass="entr" presetSubtype="8" fill="hold" grpId="0" nodeType="withEffect">
                                  <p:stCondLst>
                                    <p:cond delay="0"/>
                                  </p:stCondLst>
                                  <p:childTnLst>
                                    <p:set>
                                      <p:cBhvr>
                                        <p:cTn id="70" dur="1" fill="hold">
                                          <p:stCondLst>
                                            <p:cond delay="0"/>
                                          </p:stCondLst>
                                        </p:cTn>
                                        <p:tgtEl>
                                          <p:spTgt spid="95"/>
                                        </p:tgtEl>
                                        <p:attrNameLst>
                                          <p:attrName>style.visibility</p:attrName>
                                        </p:attrNameLst>
                                      </p:cBhvr>
                                      <p:to>
                                        <p:strVal val="visible"/>
                                      </p:to>
                                    </p:set>
                                    <p:animEffect transition="in" filter="wipe(left)">
                                      <p:cBhvr>
                                        <p:cTn id="71" dur="500"/>
                                        <p:tgtEl>
                                          <p:spTgt spid="95"/>
                                        </p:tgtEl>
                                      </p:cBhvr>
                                    </p:animEffect>
                                  </p:childTnLst>
                                </p:cTn>
                              </p:par>
                              <p:par>
                                <p:cTn id="72" presetID="10" presetClass="entr" presetSubtype="0" fill="hold" nodeType="withEffect">
                                  <p:stCondLst>
                                    <p:cond delay="0"/>
                                  </p:stCondLst>
                                  <p:childTnLst>
                                    <p:set>
                                      <p:cBhvr>
                                        <p:cTn id="73" dur="1" fill="hold">
                                          <p:stCondLst>
                                            <p:cond delay="0"/>
                                          </p:stCondLst>
                                        </p:cTn>
                                        <p:tgtEl>
                                          <p:spTgt spid="98"/>
                                        </p:tgtEl>
                                        <p:attrNameLst>
                                          <p:attrName>style.visibility</p:attrName>
                                        </p:attrNameLst>
                                      </p:cBhvr>
                                      <p:to>
                                        <p:strVal val="visible"/>
                                      </p:to>
                                    </p:set>
                                    <p:animEffect transition="in" filter="fade">
                                      <p:cBhvr>
                                        <p:cTn id="74" dur="500"/>
                                        <p:tgtEl>
                                          <p:spTgt spid="98"/>
                                        </p:tgtEl>
                                      </p:cBhvr>
                                    </p:animEffect>
                                  </p:childTnLst>
                                </p:cTn>
                              </p:par>
                              <p:par>
                                <p:cTn id="75" presetID="10" presetClass="entr" presetSubtype="0" fill="hold" nodeType="withEffect">
                                  <p:stCondLst>
                                    <p:cond delay="0"/>
                                  </p:stCondLst>
                                  <p:childTnLst>
                                    <p:set>
                                      <p:cBhvr>
                                        <p:cTn id="76" dur="1" fill="hold">
                                          <p:stCondLst>
                                            <p:cond delay="0"/>
                                          </p:stCondLst>
                                        </p:cTn>
                                        <p:tgtEl>
                                          <p:spTgt spid="96"/>
                                        </p:tgtEl>
                                        <p:attrNameLst>
                                          <p:attrName>style.visibility</p:attrName>
                                        </p:attrNameLst>
                                      </p:cBhvr>
                                      <p:to>
                                        <p:strVal val="visible"/>
                                      </p:to>
                                    </p:set>
                                    <p:animEffect transition="in" filter="fade">
                                      <p:cBhvr>
                                        <p:cTn id="77" dur="500"/>
                                        <p:tgtEl>
                                          <p:spTgt spid="96"/>
                                        </p:tgtEl>
                                      </p:cBhvr>
                                    </p:animEffect>
                                  </p:childTnLst>
                                </p:cTn>
                              </p:par>
                              <p:par>
                                <p:cTn id="78" presetID="1" presetClass="entr" presetSubtype="0" fill="hold" nodeType="withEffect">
                                  <p:stCondLst>
                                    <p:cond delay="250"/>
                                  </p:stCondLst>
                                  <p:childTnLst>
                                    <p:set>
                                      <p:cBhvr>
                                        <p:cTn id="79" dur="1" fill="hold">
                                          <p:stCondLst>
                                            <p:cond delay="0"/>
                                          </p:stCondLst>
                                        </p:cTn>
                                        <p:tgtEl>
                                          <p:spTgt spid="108"/>
                                        </p:tgtEl>
                                        <p:attrNameLst>
                                          <p:attrName>style.visibility</p:attrName>
                                        </p:attrNameLst>
                                      </p:cBhvr>
                                      <p:to>
                                        <p:strVal val="visible"/>
                                      </p:to>
                                    </p:set>
                                  </p:childTnLst>
                                </p:cTn>
                              </p:par>
                              <p:par>
                                <p:cTn id="80" presetID="26" presetClass="emph" presetSubtype="0" fill="hold" nodeType="withEffect">
                                  <p:stCondLst>
                                    <p:cond delay="250"/>
                                  </p:stCondLst>
                                  <p:childTnLst>
                                    <p:animEffect transition="out" filter="fade">
                                      <p:cBhvr>
                                        <p:cTn id="81" dur="500" tmFilter="0, 0; .2, .5; .8, .5; 1, 0"/>
                                        <p:tgtEl>
                                          <p:spTgt spid="108"/>
                                        </p:tgtEl>
                                      </p:cBhvr>
                                    </p:animEffect>
                                    <p:animScale>
                                      <p:cBhvr>
                                        <p:cTn id="82" dur="250" autoRev="1" fill="hold"/>
                                        <p:tgtEl>
                                          <p:spTgt spid="108"/>
                                        </p:tgtEl>
                                      </p:cBhvr>
                                      <p:by x="105000" y="105000"/>
                                    </p:animScale>
                                  </p:childTnLst>
                                </p:cTn>
                              </p:par>
                              <p:par>
                                <p:cTn id="83" presetID="1" presetClass="entr" presetSubtype="0" fill="hold" nodeType="withEffect">
                                  <p:stCondLst>
                                    <p:cond delay="250"/>
                                  </p:stCondLst>
                                  <p:childTnLst>
                                    <p:set>
                                      <p:cBhvr>
                                        <p:cTn id="84" dur="1" fill="hold">
                                          <p:stCondLst>
                                            <p:cond delay="0"/>
                                          </p:stCondLst>
                                        </p:cTn>
                                        <p:tgtEl>
                                          <p:spTgt spid="117"/>
                                        </p:tgtEl>
                                        <p:attrNameLst>
                                          <p:attrName>style.visibility</p:attrName>
                                        </p:attrNameLst>
                                      </p:cBhvr>
                                      <p:to>
                                        <p:strVal val="visible"/>
                                      </p:to>
                                    </p:set>
                                  </p:childTnLst>
                                </p:cTn>
                              </p:par>
                              <p:par>
                                <p:cTn id="85" presetID="26" presetClass="emph" presetSubtype="0" fill="hold" nodeType="withEffect">
                                  <p:stCondLst>
                                    <p:cond delay="250"/>
                                  </p:stCondLst>
                                  <p:childTnLst>
                                    <p:animEffect transition="out" filter="fade">
                                      <p:cBhvr>
                                        <p:cTn id="86" dur="500" tmFilter="0, 0; .2, .5; .8, .5; 1, 0"/>
                                        <p:tgtEl>
                                          <p:spTgt spid="117"/>
                                        </p:tgtEl>
                                      </p:cBhvr>
                                    </p:animEffect>
                                    <p:animScale>
                                      <p:cBhvr>
                                        <p:cTn id="87" dur="250" autoRev="1" fill="hold"/>
                                        <p:tgtEl>
                                          <p:spTgt spid="11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animBg="1"/>
      <p:bldP spid="92" grpId="0" animBg="1"/>
      <p:bldP spid="94" grpId="0" animBg="1"/>
      <p:bldP spid="95" grpId="0" animBg="1"/>
      <p:bldP spid="12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 name="Group 101"/>
          <p:cNvGrpSpPr/>
          <p:nvPr/>
        </p:nvGrpSpPr>
        <p:grpSpPr>
          <a:xfrm>
            <a:off x="950447" y="2482976"/>
            <a:ext cx="2813395" cy="1406880"/>
            <a:chOff x="712331" y="1862232"/>
            <a:chExt cx="2110321" cy="1055160"/>
          </a:xfrm>
        </p:grpSpPr>
        <p:sp>
          <p:nvSpPr>
            <p:cNvPr id="30" name="Oval 29"/>
            <p:cNvSpPr/>
            <p:nvPr/>
          </p:nvSpPr>
          <p:spPr>
            <a:xfrm>
              <a:off x="712331" y="1973302"/>
              <a:ext cx="833022" cy="833022"/>
            </a:xfrm>
            <a:prstGeom prst="ellips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31" name="Oval 30"/>
            <p:cNvSpPr/>
            <p:nvPr/>
          </p:nvSpPr>
          <p:spPr>
            <a:xfrm>
              <a:off x="1323214" y="2056603"/>
              <a:ext cx="666418" cy="666417"/>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32" name="Oval 31"/>
            <p:cNvSpPr/>
            <p:nvPr/>
          </p:nvSpPr>
          <p:spPr>
            <a:xfrm>
              <a:off x="1767492" y="1862232"/>
              <a:ext cx="1055160" cy="1055160"/>
            </a:xfrm>
            <a:prstGeom prst="ellipse">
              <a:avLst/>
            </a:prstGeom>
            <a:solidFill>
              <a:schemeClr val="tx2">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grpSp>
        <p:nvGrpSpPr>
          <p:cNvPr id="103" name="Group 102"/>
          <p:cNvGrpSpPr/>
          <p:nvPr/>
        </p:nvGrpSpPr>
        <p:grpSpPr>
          <a:xfrm>
            <a:off x="3425410" y="2482976"/>
            <a:ext cx="2813395" cy="1406880"/>
            <a:chOff x="2568795" y="1862232"/>
            <a:chExt cx="2110321" cy="1055160"/>
          </a:xfrm>
        </p:grpSpPr>
        <p:sp>
          <p:nvSpPr>
            <p:cNvPr id="33" name="Oval 32"/>
            <p:cNvSpPr/>
            <p:nvPr/>
          </p:nvSpPr>
          <p:spPr>
            <a:xfrm>
              <a:off x="2568795" y="1973302"/>
              <a:ext cx="833022" cy="833022"/>
            </a:xfrm>
            <a:prstGeom prst="ellipse">
              <a:avLst/>
            </a:prstGeom>
            <a:solidFill>
              <a:schemeClr val="accent4">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34" name="Oval 33"/>
            <p:cNvSpPr/>
            <p:nvPr/>
          </p:nvSpPr>
          <p:spPr>
            <a:xfrm>
              <a:off x="3179678" y="2056603"/>
              <a:ext cx="666418" cy="666417"/>
            </a:xfrm>
            <a:prstGeom prst="ellipse">
              <a:avLst/>
            </a:prstGeom>
            <a:solidFill>
              <a:schemeClr val="accent3">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35" name="Oval 34"/>
            <p:cNvSpPr/>
            <p:nvPr/>
          </p:nvSpPr>
          <p:spPr>
            <a:xfrm>
              <a:off x="3623956" y="1862232"/>
              <a:ext cx="1055160" cy="1055160"/>
            </a:xfrm>
            <a:prstGeom prst="ellips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grpSp>
        <p:nvGrpSpPr>
          <p:cNvPr id="104" name="Group 103"/>
          <p:cNvGrpSpPr/>
          <p:nvPr/>
        </p:nvGrpSpPr>
        <p:grpSpPr>
          <a:xfrm>
            <a:off x="5910910" y="2482976"/>
            <a:ext cx="2813395" cy="1406880"/>
            <a:chOff x="4433163" y="1862232"/>
            <a:chExt cx="2110321" cy="1055160"/>
          </a:xfrm>
        </p:grpSpPr>
        <p:sp>
          <p:nvSpPr>
            <p:cNvPr id="36" name="Oval 35"/>
            <p:cNvSpPr/>
            <p:nvPr/>
          </p:nvSpPr>
          <p:spPr>
            <a:xfrm>
              <a:off x="4433163" y="1973302"/>
              <a:ext cx="833022" cy="833022"/>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37" name="Oval 36"/>
            <p:cNvSpPr/>
            <p:nvPr/>
          </p:nvSpPr>
          <p:spPr>
            <a:xfrm>
              <a:off x="5044046" y="2056603"/>
              <a:ext cx="666418" cy="666417"/>
            </a:xfrm>
            <a:prstGeom prst="ellipse">
              <a:avLst/>
            </a:prstGeom>
            <a:solidFill>
              <a:schemeClr val="accent2">
                <a:lumMod val="40000"/>
                <a:lumOff val="6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38" name="Oval 37"/>
            <p:cNvSpPr/>
            <p:nvPr/>
          </p:nvSpPr>
          <p:spPr>
            <a:xfrm>
              <a:off x="5488324" y="1862232"/>
              <a:ext cx="1055160" cy="1055160"/>
            </a:xfrm>
            <a:prstGeom prst="ellipse">
              <a:avLst/>
            </a:prstGeom>
            <a:solidFill>
              <a:schemeClr val="accent2">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grpSp>
        <p:nvGrpSpPr>
          <p:cNvPr id="105" name="Group 104"/>
          <p:cNvGrpSpPr/>
          <p:nvPr/>
        </p:nvGrpSpPr>
        <p:grpSpPr>
          <a:xfrm>
            <a:off x="8428160" y="2482976"/>
            <a:ext cx="2813396" cy="1406880"/>
            <a:chOff x="6321347" y="1862232"/>
            <a:chExt cx="2110322" cy="1055160"/>
          </a:xfrm>
        </p:grpSpPr>
        <p:sp>
          <p:nvSpPr>
            <p:cNvPr id="39" name="Oval 38"/>
            <p:cNvSpPr/>
            <p:nvPr/>
          </p:nvSpPr>
          <p:spPr>
            <a:xfrm>
              <a:off x="6321347" y="1973302"/>
              <a:ext cx="833022" cy="833022"/>
            </a:xfrm>
            <a:prstGeom prst="ellipse">
              <a:avLst/>
            </a:prstGeom>
            <a:solidFill>
              <a:schemeClr val="accent4">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40" name="Oval 39"/>
            <p:cNvSpPr/>
            <p:nvPr/>
          </p:nvSpPr>
          <p:spPr>
            <a:xfrm>
              <a:off x="6932230" y="2056603"/>
              <a:ext cx="666418" cy="666417"/>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46" name="Oval 45"/>
            <p:cNvSpPr/>
            <p:nvPr/>
          </p:nvSpPr>
          <p:spPr>
            <a:xfrm>
              <a:off x="7376509" y="1862232"/>
              <a:ext cx="1055160" cy="1055160"/>
            </a:xfrm>
            <a:prstGeom prst="ellips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grpSp>
        <p:nvGrpSpPr>
          <p:cNvPr id="48" name="Group 61"/>
          <p:cNvGrpSpPr/>
          <p:nvPr/>
        </p:nvGrpSpPr>
        <p:grpSpPr>
          <a:xfrm>
            <a:off x="1180843" y="5349235"/>
            <a:ext cx="3225572" cy="620814"/>
            <a:chOff x="4033795" y="1173733"/>
            <a:chExt cx="2419494" cy="465610"/>
          </a:xfrm>
        </p:grpSpPr>
        <p:grpSp>
          <p:nvGrpSpPr>
            <p:cNvPr id="49" name="Group 29"/>
            <p:cNvGrpSpPr/>
            <p:nvPr/>
          </p:nvGrpSpPr>
          <p:grpSpPr>
            <a:xfrm>
              <a:off x="4399180" y="1173733"/>
              <a:ext cx="2054109" cy="445530"/>
              <a:chOff x="798971" y="1862568"/>
              <a:chExt cx="1133000" cy="445530"/>
            </a:xfrm>
          </p:grpSpPr>
          <p:sp>
            <p:nvSpPr>
              <p:cNvPr id="51" name="Text Placeholder 3"/>
              <p:cNvSpPr txBox="1"/>
              <p:nvPr/>
            </p:nvSpPr>
            <p:spPr>
              <a:xfrm>
                <a:off x="798971" y="1862568"/>
                <a:ext cx="1037677" cy="246221"/>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ct val="20000"/>
                  </a:spcBef>
                  <a:defRPr/>
                </a:pPr>
                <a:r>
                  <a:rPr lang="zh-CN" altLang="en-US" sz="2100" b="1" dirty="0">
                    <a:solidFill>
                      <a:schemeClr val="accent1"/>
                    </a:solidFill>
                    <a:latin typeface="+mn-ea"/>
                  </a:rPr>
                  <a:t>添加副标题</a:t>
                </a:r>
                <a:r>
                  <a:rPr lang="en-US" sz="2100" b="1" dirty="0">
                    <a:solidFill>
                      <a:schemeClr val="accent1"/>
                    </a:solidFill>
                    <a:latin typeface="+mn-ea"/>
                  </a:rPr>
                  <a:t> 01</a:t>
                </a:r>
                <a:endParaRPr lang="en-US" sz="2100" b="1" dirty="0">
                  <a:solidFill>
                    <a:schemeClr val="accent1"/>
                  </a:solidFill>
                  <a:latin typeface="+mn-ea"/>
                </a:endParaRPr>
              </a:p>
            </p:txBody>
          </p:sp>
          <p:sp>
            <p:nvSpPr>
              <p:cNvPr id="52" name="Text Placeholder 3"/>
              <p:cNvSpPr txBox="1"/>
              <p:nvPr/>
            </p:nvSpPr>
            <p:spPr>
              <a:xfrm>
                <a:off x="798971" y="2154210"/>
                <a:ext cx="1133000" cy="153888"/>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ct val="20000"/>
                  </a:spcBef>
                  <a:defRPr/>
                </a:pPr>
                <a:r>
                  <a:rPr lang="zh-CN" altLang="en-US" sz="1300" b="1" dirty="0">
                    <a:solidFill>
                      <a:schemeClr val="tx1">
                        <a:lumMod val="50000"/>
                        <a:lumOff val="50000"/>
                      </a:schemeClr>
                    </a:solidFill>
                    <a:latin typeface="+mn-ea"/>
                  </a:rPr>
                  <a:t>单击此处添加副标题或详细文本描述</a:t>
                </a:r>
                <a:endParaRPr lang="en-US" sz="1300" b="1" dirty="0">
                  <a:solidFill>
                    <a:schemeClr val="tx1">
                      <a:lumMod val="50000"/>
                      <a:lumOff val="50000"/>
                    </a:schemeClr>
                  </a:solidFill>
                  <a:latin typeface="+mn-ea"/>
                </a:endParaRPr>
              </a:p>
            </p:txBody>
          </p:sp>
        </p:grpSp>
        <p:sp>
          <p:nvSpPr>
            <p:cNvPr id="50" name="Rectangle 49"/>
            <p:cNvSpPr/>
            <p:nvPr/>
          </p:nvSpPr>
          <p:spPr>
            <a:xfrm>
              <a:off x="4033795" y="1212303"/>
              <a:ext cx="49" cy="427040"/>
            </a:xfrm>
            <a:prstGeom prst="rect">
              <a:avLst/>
            </a:prstGeom>
          </p:spPr>
          <p:txBody>
            <a:bodyPr wrap="none" lIns="0" tIns="0" rIns="0" bIns="0">
              <a:spAutoFit/>
            </a:bodyPr>
            <a:lstStyle/>
            <a:p>
              <a:endParaRPr lang="en-US" sz="3700" dirty="0">
                <a:solidFill>
                  <a:schemeClr val="bg2"/>
                </a:solidFill>
                <a:latin typeface="+mn-ea"/>
              </a:endParaRPr>
            </a:p>
          </p:txBody>
        </p:sp>
      </p:grpSp>
      <p:grpSp>
        <p:nvGrpSpPr>
          <p:cNvPr id="53" name="Group 61"/>
          <p:cNvGrpSpPr/>
          <p:nvPr/>
        </p:nvGrpSpPr>
        <p:grpSpPr>
          <a:xfrm>
            <a:off x="4524921" y="5349235"/>
            <a:ext cx="3225572" cy="620814"/>
            <a:chOff x="4033795" y="1173733"/>
            <a:chExt cx="2419494" cy="465610"/>
          </a:xfrm>
        </p:grpSpPr>
        <p:grpSp>
          <p:nvGrpSpPr>
            <p:cNvPr id="54" name="Group 29"/>
            <p:cNvGrpSpPr/>
            <p:nvPr/>
          </p:nvGrpSpPr>
          <p:grpSpPr>
            <a:xfrm>
              <a:off x="4399180" y="1173733"/>
              <a:ext cx="2054109" cy="445530"/>
              <a:chOff x="798971" y="1862568"/>
              <a:chExt cx="1133000" cy="445530"/>
            </a:xfrm>
          </p:grpSpPr>
          <p:sp>
            <p:nvSpPr>
              <p:cNvPr id="56" name="Text Placeholder 3"/>
              <p:cNvSpPr txBox="1"/>
              <p:nvPr/>
            </p:nvSpPr>
            <p:spPr>
              <a:xfrm>
                <a:off x="798971" y="1862568"/>
                <a:ext cx="1037677" cy="246221"/>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ct val="20000"/>
                  </a:spcBef>
                  <a:defRPr/>
                </a:pPr>
                <a:r>
                  <a:rPr lang="zh-CN" altLang="en-US" sz="2100" b="1" dirty="0">
                    <a:solidFill>
                      <a:schemeClr val="accent3"/>
                    </a:solidFill>
                    <a:latin typeface="+mn-ea"/>
                  </a:rPr>
                  <a:t>添加副标题</a:t>
                </a:r>
                <a:r>
                  <a:rPr lang="en-US" sz="2100" b="1" dirty="0">
                    <a:solidFill>
                      <a:schemeClr val="accent3"/>
                    </a:solidFill>
                    <a:latin typeface="+mn-ea"/>
                  </a:rPr>
                  <a:t> 01</a:t>
                </a:r>
                <a:endParaRPr lang="en-US" sz="2100" b="1" dirty="0">
                  <a:solidFill>
                    <a:schemeClr val="accent3"/>
                  </a:solidFill>
                  <a:latin typeface="+mn-ea"/>
                </a:endParaRPr>
              </a:p>
            </p:txBody>
          </p:sp>
          <p:sp>
            <p:nvSpPr>
              <p:cNvPr id="57" name="Text Placeholder 3"/>
              <p:cNvSpPr txBox="1"/>
              <p:nvPr/>
            </p:nvSpPr>
            <p:spPr>
              <a:xfrm>
                <a:off x="798971" y="2154210"/>
                <a:ext cx="1133000" cy="153888"/>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ct val="20000"/>
                  </a:spcBef>
                  <a:defRPr/>
                </a:pPr>
                <a:r>
                  <a:rPr lang="zh-CN" altLang="en-US" sz="1300" b="1" dirty="0">
                    <a:solidFill>
                      <a:schemeClr val="tx1">
                        <a:lumMod val="50000"/>
                        <a:lumOff val="50000"/>
                      </a:schemeClr>
                    </a:solidFill>
                    <a:latin typeface="+mn-ea"/>
                  </a:rPr>
                  <a:t>单击此处添加副标题或详细文本描述</a:t>
                </a:r>
                <a:endParaRPr lang="en-US" sz="1300" b="1" dirty="0">
                  <a:solidFill>
                    <a:schemeClr val="tx1">
                      <a:lumMod val="50000"/>
                      <a:lumOff val="50000"/>
                    </a:schemeClr>
                  </a:solidFill>
                  <a:latin typeface="+mn-ea"/>
                </a:endParaRPr>
              </a:p>
            </p:txBody>
          </p:sp>
        </p:grpSp>
        <p:sp>
          <p:nvSpPr>
            <p:cNvPr id="55" name="Rectangle 54"/>
            <p:cNvSpPr/>
            <p:nvPr/>
          </p:nvSpPr>
          <p:spPr>
            <a:xfrm>
              <a:off x="4033795" y="1212303"/>
              <a:ext cx="49" cy="427040"/>
            </a:xfrm>
            <a:prstGeom prst="rect">
              <a:avLst/>
            </a:prstGeom>
          </p:spPr>
          <p:txBody>
            <a:bodyPr wrap="none" lIns="0" tIns="0" rIns="0" bIns="0">
              <a:spAutoFit/>
            </a:bodyPr>
            <a:lstStyle/>
            <a:p>
              <a:endParaRPr lang="en-US" sz="3700" dirty="0">
                <a:solidFill>
                  <a:schemeClr val="accent3"/>
                </a:solidFill>
                <a:latin typeface="+mn-ea"/>
              </a:endParaRPr>
            </a:p>
          </p:txBody>
        </p:sp>
      </p:grpSp>
      <p:grpSp>
        <p:nvGrpSpPr>
          <p:cNvPr id="58" name="Group 61"/>
          <p:cNvGrpSpPr/>
          <p:nvPr/>
        </p:nvGrpSpPr>
        <p:grpSpPr>
          <a:xfrm>
            <a:off x="7868999" y="5349235"/>
            <a:ext cx="3225572" cy="620814"/>
            <a:chOff x="4033795" y="1173733"/>
            <a:chExt cx="2419494" cy="465610"/>
          </a:xfrm>
        </p:grpSpPr>
        <p:grpSp>
          <p:nvGrpSpPr>
            <p:cNvPr id="59" name="Group 29"/>
            <p:cNvGrpSpPr/>
            <p:nvPr/>
          </p:nvGrpSpPr>
          <p:grpSpPr>
            <a:xfrm>
              <a:off x="4399180" y="1173733"/>
              <a:ext cx="2054109" cy="445530"/>
              <a:chOff x="798971" y="1862568"/>
              <a:chExt cx="1133000" cy="445530"/>
            </a:xfrm>
          </p:grpSpPr>
          <p:sp>
            <p:nvSpPr>
              <p:cNvPr id="61" name="Text Placeholder 3"/>
              <p:cNvSpPr txBox="1"/>
              <p:nvPr/>
            </p:nvSpPr>
            <p:spPr>
              <a:xfrm>
                <a:off x="798971" y="1862568"/>
                <a:ext cx="1037677" cy="246221"/>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ct val="20000"/>
                  </a:spcBef>
                  <a:defRPr/>
                </a:pPr>
                <a:r>
                  <a:rPr lang="zh-CN" altLang="en-US" sz="2100" b="1" dirty="0">
                    <a:solidFill>
                      <a:schemeClr val="accent4"/>
                    </a:solidFill>
                    <a:latin typeface="+mn-ea"/>
                  </a:rPr>
                  <a:t>添加副标题</a:t>
                </a:r>
                <a:r>
                  <a:rPr lang="en-US" sz="2100" b="1" dirty="0">
                    <a:solidFill>
                      <a:schemeClr val="accent4"/>
                    </a:solidFill>
                    <a:latin typeface="+mn-ea"/>
                  </a:rPr>
                  <a:t> 01</a:t>
                </a:r>
                <a:endParaRPr lang="en-US" sz="2100" b="1" dirty="0">
                  <a:solidFill>
                    <a:schemeClr val="accent4"/>
                  </a:solidFill>
                  <a:latin typeface="+mn-ea"/>
                </a:endParaRPr>
              </a:p>
            </p:txBody>
          </p:sp>
          <p:sp>
            <p:nvSpPr>
              <p:cNvPr id="62" name="Text Placeholder 3"/>
              <p:cNvSpPr txBox="1"/>
              <p:nvPr/>
            </p:nvSpPr>
            <p:spPr>
              <a:xfrm>
                <a:off x="798971" y="2154210"/>
                <a:ext cx="1133000" cy="153888"/>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ct val="20000"/>
                  </a:spcBef>
                  <a:defRPr/>
                </a:pPr>
                <a:r>
                  <a:rPr lang="zh-CN" altLang="en-US" sz="1300" b="1" dirty="0">
                    <a:solidFill>
                      <a:schemeClr val="tx1">
                        <a:lumMod val="50000"/>
                        <a:lumOff val="50000"/>
                      </a:schemeClr>
                    </a:solidFill>
                    <a:latin typeface="+mn-ea"/>
                  </a:rPr>
                  <a:t>单击此处添加副标题或详细文本描述</a:t>
                </a:r>
                <a:endParaRPr lang="en-US" sz="1300" b="1" dirty="0">
                  <a:solidFill>
                    <a:schemeClr val="tx1">
                      <a:lumMod val="50000"/>
                      <a:lumOff val="50000"/>
                    </a:schemeClr>
                  </a:solidFill>
                  <a:latin typeface="+mn-ea"/>
                </a:endParaRPr>
              </a:p>
            </p:txBody>
          </p:sp>
        </p:grpSp>
        <p:sp>
          <p:nvSpPr>
            <p:cNvPr id="60" name="Rectangle 59"/>
            <p:cNvSpPr/>
            <p:nvPr/>
          </p:nvSpPr>
          <p:spPr>
            <a:xfrm>
              <a:off x="4033795" y="1212303"/>
              <a:ext cx="49" cy="427040"/>
            </a:xfrm>
            <a:prstGeom prst="rect">
              <a:avLst/>
            </a:prstGeom>
          </p:spPr>
          <p:txBody>
            <a:bodyPr wrap="none" lIns="0" tIns="0" rIns="0" bIns="0">
              <a:spAutoFit/>
            </a:bodyPr>
            <a:lstStyle/>
            <a:p>
              <a:endParaRPr lang="en-US" sz="3700" dirty="0">
                <a:solidFill>
                  <a:schemeClr val="bg2"/>
                </a:solidFill>
                <a:latin typeface="+mn-ea"/>
              </a:endParaRPr>
            </a:p>
          </p:txBody>
        </p:sp>
      </p:grpSp>
      <p:cxnSp>
        <p:nvCxnSpPr>
          <p:cNvPr id="63" name="Straight Connector 62"/>
          <p:cNvCxnSpPr/>
          <p:nvPr/>
        </p:nvCxnSpPr>
        <p:spPr>
          <a:xfrm>
            <a:off x="1488040" y="2028625"/>
            <a:ext cx="0" cy="602445"/>
          </a:xfrm>
          <a:prstGeom prst="line">
            <a:avLst/>
          </a:prstGeom>
          <a:ln w="19050" cap="rnd">
            <a:solidFill>
              <a:schemeClr val="bg1">
                <a:lumMod val="65000"/>
              </a:schemeClr>
            </a:solidFill>
            <a:prstDash val="solid"/>
            <a:headEnd type="oval"/>
            <a:tailEnd type="none"/>
          </a:ln>
        </p:spPr>
        <p:style>
          <a:lnRef idx="1">
            <a:schemeClr val="accent1"/>
          </a:lnRef>
          <a:fillRef idx="0">
            <a:schemeClr val="accent1"/>
          </a:fillRef>
          <a:effectRef idx="0">
            <a:schemeClr val="accent1"/>
          </a:effectRef>
          <a:fontRef idx="minor">
            <a:schemeClr val="tx1"/>
          </a:fontRef>
        </p:style>
      </p:cxnSp>
      <p:sp>
        <p:nvSpPr>
          <p:cNvPr id="67" name="Text Placeholder 3"/>
          <p:cNvSpPr txBox="1"/>
          <p:nvPr/>
        </p:nvSpPr>
        <p:spPr>
          <a:xfrm>
            <a:off x="982197" y="1662387"/>
            <a:ext cx="1025789" cy="246221"/>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200">
              <a:spcBef>
                <a:spcPct val="20000"/>
              </a:spcBef>
              <a:defRPr/>
            </a:pPr>
            <a:r>
              <a:rPr lang="zh-CN" altLang="en-US" sz="1600" b="1" dirty="0">
                <a:solidFill>
                  <a:schemeClr val="tx1">
                    <a:lumMod val="65000"/>
                    <a:lumOff val="35000"/>
                  </a:schemeClr>
                </a:solidFill>
                <a:latin typeface="+mn-ea"/>
              </a:rPr>
              <a:t>添加副标题</a:t>
            </a:r>
            <a:endParaRPr lang="en-US" sz="1600" b="1" dirty="0">
              <a:solidFill>
                <a:schemeClr val="tx1">
                  <a:lumMod val="65000"/>
                  <a:lumOff val="35000"/>
                </a:schemeClr>
              </a:solidFill>
              <a:latin typeface="+mn-ea"/>
            </a:endParaRPr>
          </a:p>
        </p:txBody>
      </p:sp>
      <p:cxnSp>
        <p:nvCxnSpPr>
          <p:cNvPr id="68" name="Straight Connector 67"/>
          <p:cNvCxnSpPr/>
          <p:nvPr/>
        </p:nvCxnSpPr>
        <p:spPr>
          <a:xfrm>
            <a:off x="3059638" y="2028625"/>
            <a:ext cx="0" cy="428948"/>
          </a:xfrm>
          <a:prstGeom prst="line">
            <a:avLst/>
          </a:prstGeom>
          <a:ln w="19050" cap="rnd">
            <a:solidFill>
              <a:schemeClr val="bg1">
                <a:lumMod val="65000"/>
              </a:schemeClr>
            </a:solidFill>
            <a:prstDash val="solid"/>
            <a:headEnd type="oval"/>
            <a:tailEnd type="none"/>
          </a:ln>
        </p:spPr>
        <p:style>
          <a:lnRef idx="1">
            <a:schemeClr val="accent1"/>
          </a:lnRef>
          <a:fillRef idx="0">
            <a:schemeClr val="accent1"/>
          </a:fillRef>
          <a:effectRef idx="0">
            <a:schemeClr val="accent1"/>
          </a:effectRef>
          <a:fontRef idx="minor">
            <a:schemeClr val="tx1"/>
          </a:fontRef>
        </p:style>
      </p:cxnSp>
      <p:sp>
        <p:nvSpPr>
          <p:cNvPr id="72" name="Text Placeholder 3"/>
          <p:cNvSpPr txBox="1"/>
          <p:nvPr/>
        </p:nvSpPr>
        <p:spPr>
          <a:xfrm>
            <a:off x="2553795" y="1658301"/>
            <a:ext cx="1025789" cy="246221"/>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200">
              <a:spcBef>
                <a:spcPct val="20000"/>
              </a:spcBef>
              <a:defRPr/>
            </a:pPr>
            <a:r>
              <a:rPr lang="zh-CN" altLang="en-US" sz="1600" b="1" dirty="0">
                <a:solidFill>
                  <a:schemeClr val="tx1">
                    <a:lumMod val="65000"/>
                    <a:lumOff val="35000"/>
                  </a:schemeClr>
                </a:solidFill>
                <a:latin typeface="+mn-ea"/>
              </a:rPr>
              <a:t>添加副标题</a:t>
            </a:r>
            <a:endParaRPr lang="en-US" sz="1600" b="1" dirty="0">
              <a:solidFill>
                <a:schemeClr val="tx1">
                  <a:lumMod val="65000"/>
                  <a:lumOff val="35000"/>
                </a:schemeClr>
              </a:solidFill>
              <a:latin typeface="+mn-ea"/>
            </a:endParaRPr>
          </a:p>
        </p:txBody>
      </p:sp>
      <p:cxnSp>
        <p:nvCxnSpPr>
          <p:cNvPr id="76" name="Straight Connector 75"/>
          <p:cNvCxnSpPr/>
          <p:nvPr/>
        </p:nvCxnSpPr>
        <p:spPr>
          <a:xfrm flipV="1">
            <a:off x="4680450" y="3630695"/>
            <a:ext cx="0" cy="611303"/>
          </a:xfrm>
          <a:prstGeom prst="line">
            <a:avLst/>
          </a:prstGeom>
          <a:ln w="19050" cap="rnd">
            <a:solidFill>
              <a:schemeClr val="bg1">
                <a:lumMod val="65000"/>
              </a:schemeClr>
            </a:solidFill>
            <a:prstDash val="solid"/>
            <a:headEnd type="oval"/>
            <a:tailEnd type="none"/>
          </a:ln>
        </p:spPr>
        <p:style>
          <a:lnRef idx="1">
            <a:schemeClr val="accent1"/>
          </a:lnRef>
          <a:fillRef idx="0">
            <a:schemeClr val="accent1"/>
          </a:fillRef>
          <a:effectRef idx="0">
            <a:schemeClr val="accent1"/>
          </a:effectRef>
          <a:fontRef idx="minor">
            <a:schemeClr val="tx1"/>
          </a:fontRef>
        </p:style>
      </p:cxnSp>
      <p:sp>
        <p:nvSpPr>
          <p:cNvPr id="78" name="Text Placeholder 3"/>
          <p:cNvSpPr txBox="1"/>
          <p:nvPr/>
        </p:nvSpPr>
        <p:spPr>
          <a:xfrm>
            <a:off x="4161061" y="4373512"/>
            <a:ext cx="1025789" cy="246221"/>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200">
              <a:spcBef>
                <a:spcPct val="20000"/>
              </a:spcBef>
              <a:defRPr/>
            </a:pPr>
            <a:r>
              <a:rPr lang="zh-CN" altLang="en-US" sz="1600" b="1" dirty="0">
                <a:solidFill>
                  <a:schemeClr val="tx1">
                    <a:lumMod val="65000"/>
                    <a:lumOff val="35000"/>
                  </a:schemeClr>
                </a:solidFill>
                <a:latin typeface="+mn-ea"/>
              </a:rPr>
              <a:t>添加副标题</a:t>
            </a:r>
            <a:endParaRPr lang="en-US" sz="1600" b="1" dirty="0">
              <a:solidFill>
                <a:schemeClr val="tx1">
                  <a:lumMod val="65000"/>
                  <a:lumOff val="35000"/>
                </a:schemeClr>
              </a:solidFill>
              <a:latin typeface="+mn-ea"/>
            </a:endParaRPr>
          </a:p>
        </p:txBody>
      </p:sp>
      <p:cxnSp>
        <p:nvCxnSpPr>
          <p:cNvPr id="79" name="Straight Connector 78"/>
          <p:cNvCxnSpPr/>
          <p:nvPr/>
        </p:nvCxnSpPr>
        <p:spPr>
          <a:xfrm flipV="1">
            <a:off x="6451701" y="3741767"/>
            <a:ext cx="0" cy="500231"/>
          </a:xfrm>
          <a:prstGeom prst="line">
            <a:avLst/>
          </a:prstGeom>
          <a:ln w="19050" cap="rnd">
            <a:solidFill>
              <a:schemeClr val="bg1">
                <a:lumMod val="65000"/>
              </a:schemeClr>
            </a:solidFill>
            <a:prstDash val="solid"/>
            <a:headEnd type="oval"/>
            <a:tailEnd type="none"/>
          </a:ln>
        </p:spPr>
        <p:style>
          <a:lnRef idx="1">
            <a:schemeClr val="accent1"/>
          </a:lnRef>
          <a:fillRef idx="0">
            <a:schemeClr val="accent1"/>
          </a:fillRef>
          <a:effectRef idx="0">
            <a:schemeClr val="accent1"/>
          </a:effectRef>
          <a:fontRef idx="minor">
            <a:schemeClr val="tx1"/>
          </a:fontRef>
        </p:style>
      </p:cxnSp>
      <p:sp>
        <p:nvSpPr>
          <p:cNvPr id="83" name="Text Placeholder 3"/>
          <p:cNvSpPr txBox="1"/>
          <p:nvPr/>
        </p:nvSpPr>
        <p:spPr>
          <a:xfrm>
            <a:off x="5932312" y="4373512"/>
            <a:ext cx="1025789" cy="246221"/>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200">
              <a:spcBef>
                <a:spcPct val="20000"/>
              </a:spcBef>
              <a:defRPr/>
            </a:pPr>
            <a:r>
              <a:rPr lang="zh-CN" altLang="en-US" sz="1600" b="1" dirty="0">
                <a:solidFill>
                  <a:schemeClr val="tx1">
                    <a:lumMod val="65000"/>
                    <a:lumOff val="35000"/>
                  </a:schemeClr>
                </a:solidFill>
                <a:latin typeface="+mn-ea"/>
              </a:rPr>
              <a:t>添加副标题</a:t>
            </a:r>
            <a:endParaRPr lang="en-US" sz="1600" b="1" dirty="0">
              <a:solidFill>
                <a:schemeClr val="tx1">
                  <a:lumMod val="65000"/>
                  <a:lumOff val="35000"/>
                </a:schemeClr>
              </a:solidFill>
              <a:latin typeface="+mn-ea"/>
            </a:endParaRPr>
          </a:p>
        </p:txBody>
      </p:sp>
      <p:cxnSp>
        <p:nvCxnSpPr>
          <p:cNvPr id="86" name="Straight Connector 85"/>
          <p:cNvCxnSpPr/>
          <p:nvPr/>
        </p:nvCxnSpPr>
        <p:spPr>
          <a:xfrm>
            <a:off x="9656112" y="2028626"/>
            <a:ext cx="0" cy="713513"/>
          </a:xfrm>
          <a:prstGeom prst="line">
            <a:avLst/>
          </a:prstGeom>
          <a:ln w="19050" cap="rnd">
            <a:solidFill>
              <a:schemeClr val="bg1">
                <a:lumMod val="65000"/>
              </a:schemeClr>
            </a:solidFill>
            <a:prstDash val="solid"/>
            <a:headEnd type="oval"/>
            <a:tailEnd type="none"/>
          </a:ln>
        </p:spPr>
        <p:style>
          <a:lnRef idx="1">
            <a:schemeClr val="accent1"/>
          </a:lnRef>
          <a:fillRef idx="0">
            <a:schemeClr val="accent1"/>
          </a:fillRef>
          <a:effectRef idx="0">
            <a:schemeClr val="accent1"/>
          </a:effectRef>
          <a:fontRef idx="minor">
            <a:schemeClr val="tx1"/>
          </a:fontRef>
        </p:style>
      </p:cxnSp>
      <p:sp>
        <p:nvSpPr>
          <p:cNvPr id="87" name="Text Placeholder 3"/>
          <p:cNvSpPr txBox="1"/>
          <p:nvPr/>
        </p:nvSpPr>
        <p:spPr>
          <a:xfrm>
            <a:off x="9150268" y="1662387"/>
            <a:ext cx="1025789" cy="246221"/>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200">
              <a:spcBef>
                <a:spcPct val="20000"/>
              </a:spcBef>
              <a:defRPr/>
            </a:pPr>
            <a:r>
              <a:rPr lang="zh-CN" altLang="en-US" sz="1600" b="1" dirty="0">
                <a:solidFill>
                  <a:schemeClr val="tx1">
                    <a:lumMod val="65000"/>
                    <a:lumOff val="35000"/>
                  </a:schemeClr>
                </a:solidFill>
                <a:latin typeface="+mn-ea"/>
              </a:rPr>
              <a:t>添加副标题</a:t>
            </a:r>
            <a:endParaRPr lang="en-US" sz="1600" b="1" dirty="0">
              <a:solidFill>
                <a:schemeClr val="tx1">
                  <a:lumMod val="65000"/>
                  <a:lumOff val="35000"/>
                </a:schemeClr>
              </a:solidFill>
              <a:latin typeface="+mn-ea"/>
            </a:endParaRPr>
          </a:p>
        </p:txBody>
      </p:sp>
      <p:cxnSp>
        <p:nvCxnSpPr>
          <p:cNvPr id="88" name="Straight Connector 87"/>
          <p:cNvCxnSpPr/>
          <p:nvPr/>
        </p:nvCxnSpPr>
        <p:spPr>
          <a:xfrm>
            <a:off x="7144395" y="2028626"/>
            <a:ext cx="0" cy="713513"/>
          </a:xfrm>
          <a:prstGeom prst="line">
            <a:avLst/>
          </a:prstGeom>
          <a:ln w="19050" cap="rnd">
            <a:solidFill>
              <a:schemeClr val="bg1">
                <a:lumMod val="65000"/>
              </a:schemeClr>
            </a:solidFill>
            <a:prstDash val="solid"/>
            <a:headEnd type="oval"/>
            <a:tailEnd type="none"/>
          </a:ln>
        </p:spPr>
        <p:style>
          <a:lnRef idx="1">
            <a:schemeClr val="accent1"/>
          </a:lnRef>
          <a:fillRef idx="0">
            <a:schemeClr val="accent1"/>
          </a:fillRef>
          <a:effectRef idx="0">
            <a:schemeClr val="accent1"/>
          </a:effectRef>
          <a:fontRef idx="minor">
            <a:schemeClr val="tx1"/>
          </a:fontRef>
        </p:style>
      </p:cxnSp>
      <p:sp>
        <p:nvSpPr>
          <p:cNvPr id="89" name="Text Placeholder 3"/>
          <p:cNvSpPr txBox="1"/>
          <p:nvPr/>
        </p:nvSpPr>
        <p:spPr>
          <a:xfrm>
            <a:off x="6638551" y="1658301"/>
            <a:ext cx="1025789" cy="246221"/>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200">
              <a:spcBef>
                <a:spcPct val="20000"/>
              </a:spcBef>
              <a:defRPr/>
            </a:pPr>
            <a:r>
              <a:rPr lang="zh-CN" altLang="en-US" sz="1600" b="1" dirty="0">
                <a:solidFill>
                  <a:schemeClr val="tx1">
                    <a:lumMod val="65000"/>
                    <a:lumOff val="35000"/>
                  </a:schemeClr>
                </a:solidFill>
                <a:latin typeface="+mn-ea"/>
              </a:rPr>
              <a:t>添加副标题</a:t>
            </a:r>
            <a:endParaRPr lang="en-US" sz="1600" b="1" dirty="0">
              <a:solidFill>
                <a:schemeClr val="tx1">
                  <a:lumMod val="65000"/>
                  <a:lumOff val="35000"/>
                </a:schemeClr>
              </a:solidFill>
              <a:latin typeface="+mn-ea"/>
            </a:endParaRPr>
          </a:p>
        </p:txBody>
      </p:sp>
      <p:cxnSp>
        <p:nvCxnSpPr>
          <p:cNvPr id="93" name="Straight Connector 92"/>
          <p:cNvCxnSpPr/>
          <p:nvPr/>
        </p:nvCxnSpPr>
        <p:spPr>
          <a:xfrm flipV="1">
            <a:off x="8029529" y="3889857"/>
            <a:ext cx="0" cy="390357"/>
          </a:xfrm>
          <a:prstGeom prst="line">
            <a:avLst/>
          </a:prstGeom>
          <a:ln w="19050" cap="rnd">
            <a:solidFill>
              <a:schemeClr val="bg1">
                <a:lumMod val="65000"/>
              </a:schemeClr>
            </a:solidFill>
            <a:prstDash val="solid"/>
            <a:headEnd type="oval"/>
            <a:tailEnd type="none"/>
          </a:ln>
        </p:spPr>
        <p:style>
          <a:lnRef idx="1">
            <a:schemeClr val="accent1"/>
          </a:lnRef>
          <a:fillRef idx="0">
            <a:schemeClr val="accent1"/>
          </a:fillRef>
          <a:effectRef idx="0">
            <a:schemeClr val="accent1"/>
          </a:effectRef>
          <a:fontRef idx="minor">
            <a:schemeClr val="tx1"/>
          </a:fontRef>
        </p:style>
      </p:cxnSp>
      <p:sp>
        <p:nvSpPr>
          <p:cNvPr id="94" name="Text Placeholder 3"/>
          <p:cNvSpPr txBox="1"/>
          <p:nvPr/>
        </p:nvSpPr>
        <p:spPr>
          <a:xfrm>
            <a:off x="7510140" y="4411729"/>
            <a:ext cx="1025789" cy="246221"/>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200">
              <a:spcBef>
                <a:spcPct val="20000"/>
              </a:spcBef>
              <a:defRPr/>
            </a:pPr>
            <a:r>
              <a:rPr lang="zh-CN" altLang="en-US" sz="1600" b="1" dirty="0">
                <a:solidFill>
                  <a:schemeClr val="tx1">
                    <a:lumMod val="65000"/>
                    <a:lumOff val="35000"/>
                  </a:schemeClr>
                </a:solidFill>
                <a:latin typeface="+mn-ea"/>
              </a:rPr>
              <a:t>添加副标题</a:t>
            </a:r>
            <a:endParaRPr lang="en-US" sz="1600" b="1" dirty="0">
              <a:solidFill>
                <a:schemeClr val="tx1">
                  <a:lumMod val="65000"/>
                  <a:lumOff val="35000"/>
                </a:schemeClr>
              </a:solidFill>
              <a:latin typeface="+mn-ea"/>
            </a:endParaRPr>
          </a:p>
        </p:txBody>
      </p:sp>
      <p:cxnSp>
        <p:nvCxnSpPr>
          <p:cNvPr id="95" name="Straight Connector 94"/>
          <p:cNvCxnSpPr/>
          <p:nvPr/>
        </p:nvCxnSpPr>
        <p:spPr>
          <a:xfrm flipV="1">
            <a:off x="10524907" y="3889857"/>
            <a:ext cx="0" cy="384047"/>
          </a:xfrm>
          <a:prstGeom prst="line">
            <a:avLst/>
          </a:prstGeom>
          <a:ln w="19050" cap="rnd">
            <a:solidFill>
              <a:schemeClr val="bg1">
                <a:lumMod val="65000"/>
              </a:schemeClr>
            </a:solidFill>
            <a:prstDash val="solid"/>
            <a:headEnd type="oval"/>
            <a:tailEnd type="none"/>
          </a:ln>
        </p:spPr>
        <p:style>
          <a:lnRef idx="1">
            <a:schemeClr val="accent1"/>
          </a:lnRef>
          <a:fillRef idx="0">
            <a:schemeClr val="accent1"/>
          </a:fillRef>
          <a:effectRef idx="0">
            <a:schemeClr val="accent1"/>
          </a:effectRef>
          <a:fontRef idx="minor">
            <a:schemeClr val="tx1"/>
          </a:fontRef>
        </p:style>
      </p:cxnSp>
      <p:sp>
        <p:nvSpPr>
          <p:cNvPr id="96" name="Text Placeholder 3"/>
          <p:cNvSpPr txBox="1"/>
          <p:nvPr/>
        </p:nvSpPr>
        <p:spPr>
          <a:xfrm>
            <a:off x="10005518" y="4411729"/>
            <a:ext cx="1025789" cy="246221"/>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200">
              <a:spcBef>
                <a:spcPct val="20000"/>
              </a:spcBef>
              <a:defRPr/>
            </a:pPr>
            <a:r>
              <a:rPr lang="zh-CN" altLang="en-US" sz="1600" b="1" dirty="0">
                <a:solidFill>
                  <a:schemeClr val="tx1">
                    <a:lumMod val="65000"/>
                    <a:lumOff val="35000"/>
                  </a:schemeClr>
                </a:solidFill>
                <a:latin typeface="+mn-ea"/>
              </a:rPr>
              <a:t>添加副标题</a:t>
            </a:r>
            <a:endParaRPr lang="en-US" sz="1600" b="1" dirty="0">
              <a:solidFill>
                <a:schemeClr val="tx1">
                  <a:lumMod val="65000"/>
                  <a:lumOff val="35000"/>
                </a:schemeClr>
              </a:solidFill>
              <a:latin typeface="+mn-ea"/>
            </a:endParaRPr>
          </a:p>
        </p:txBody>
      </p:sp>
      <p:grpSp>
        <p:nvGrpSpPr>
          <p:cNvPr id="65" name="组合 64"/>
          <p:cNvGrpSpPr/>
          <p:nvPr/>
        </p:nvGrpSpPr>
        <p:grpSpPr>
          <a:xfrm>
            <a:off x="1147334" y="5400660"/>
            <a:ext cx="402121" cy="401104"/>
            <a:chOff x="-959970" y="1422605"/>
            <a:chExt cx="596900" cy="595313"/>
          </a:xfrm>
        </p:grpSpPr>
        <p:sp>
          <p:nvSpPr>
            <p:cNvPr id="66" name="Oval 77"/>
            <p:cNvSpPr>
              <a:spLocks noChangeArrowheads="1"/>
            </p:cNvSpPr>
            <p:nvPr/>
          </p:nvSpPr>
          <p:spPr bwMode="auto">
            <a:xfrm>
              <a:off x="-959970" y="1422605"/>
              <a:ext cx="596900" cy="595313"/>
            </a:xfrm>
            <a:prstGeom prst="ellipse">
              <a:avLst/>
            </a:prstGeom>
            <a:solidFill>
              <a:schemeClr val="accent1"/>
            </a:solidFill>
            <a:ln>
              <a:noFill/>
            </a:ln>
          </p:spPr>
          <p:txBody>
            <a:bodyPr vert="horz" wrap="square" lIns="91440" tIns="45720" rIns="91440" bIns="45720" numCol="1" anchor="t" anchorCtr="0" compatLnSpc="1"/>
            <a:lstStyle/>
            <a:p>
              <a:endParaRPr lang="en-US">
                <a:latin typeface="+mn-ea"/>
              </a:endParaRPr>
            </a:p>
          </p:txBody>
        </p:sp>
        <p:sp>
          <p:nvSpPr>
            <p:cNvPr id="69" name="Freeform 309"/>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91440" tIns="45720" rIns="91440" bIns="45720" numCol="1" anchor="t" anchorCtr="0" compatLnSpc="1"/>
            <a:lstStyle/>
            <a:p>
              <a:endParaRPr lang="en-US">
                <a:latin typeface="+mn-ea"/>
              </a:endParaRPr>
            </a:p>
          </p:txBody>
        </p:sp>
      </p:grpSp>
      <p:grpSp>
        <p:nvGrpSpPr>
          <p:cNvPr id="70" name="组合 69"/>
          <p:cNvGrpSpPr/>
          <p:nvPr/>
        </p:nvGrpSpPr>
        <p:grpSpPr>
          <a:xfrm>
            <a:off x="4491325" y="5400660"/>
            <a:ext cx="402121" cy="401104"/>
            <a:chOff x="-959970" y="1422605"/>
            <a:chExt cx="596900" cy="595313"/>
          </a:xfrm>
        </p:grpSpPr>
        <p:sp>
          <p:nvSpPr>
            <p:cNvPr id="71" name="Oval 77"/>
            <p:cNvSpPr>
              <a:spLocks noChangeArrowheads="1"/>
            </p:cNvSpPr>
            <p:nvPr/>
          </p:nvSpPr>
          <p:spPr bwMode="auto">
            <a:xfrm>
              <a:off x="-959970" y="1422605"/>
              <a:ext cx="596900" cy="595313"/>
            </a:xfrm>
            <a:prstGeom prst="ellipse">
              <a:avLst/>
            </a:prstGeom>
            <a:solidFill>
              <a:schemeClr val="accent3"/>
            </a:solidFill>
            <a:ln>
              <a:noFill/>
            </a:ln>
          </p:spPr>
          <p:txBody>
            <a:bodyPr vert="horz" wrap="square" lIns="91440" tIns="45720" rIns="91440" bIns="45720" numCol="1" anchor="t" anchorCtr="0" compatLnSpc="1"/>
            <a:lstStyle/>
            <a:p>
              <a:endParaRPr lang="en-US">
                <a:latin typeface="+mn-ea"/>
              </a:endParaRPr>
            </a:p>
          </p:txBody>
        </p:sp>
        <p:sp>
          <p:nvSpPr>
            <p:cNvPr id="73" name="Freeform 309"/>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91440" tIns="45720" rIns="91440" bIns="45720" numCol="1" anchor="t" anchorCtr="0" compatLnSpc="1"/>
            <a:lstStyle/>
            <a:p>
              <a:endParaRPr lang="en-US">
                <a:latin typeface="+mn-ea"/>
              </a:endParaRPr>
            </a:p>
          </p:txBody>
        </p:sp>
      </p:grpSp>
      <p:grpSp>
        <p:nvGrpSpPr>
          <p:cNvPr id="74" name="组合 73"/>
          <p:cNvGrpSpPr/>
          <p:nvPr/>
        </p:nvGrpSpPr>
        <p:grpSpPr>
          <a:xfrm>
            <a:off x="7869000" y="5400660"/>
            <a:ext cx="402121" cy="401104"/>
            <a:chOff x="-959970" y="1422605"/>
            <a:chExt cx="596900" cy="595313"/>
          </a:xfrm>
        </p:grpSpPr>
        <p:sp>
          <p:nvSpPr>
            <p:cNvPr id="75" name="Oval 77"/>
            <p:cNvSpPr>
              <a:spLocks noChangeArrowheads="1"/>
            </p:cNvSpPr>
            <p:nvPr/>
          </p:nvSpPr>
          <p:spPr bwMode="auto">
            <a:xfrm>
              <a:off x="-959970" y="1422605"/>
              <a:ext cx="596900" cy="595313"/>
            </a:xfrm>
            <a:prstGeom prst="ellipse">
              <a:avLst/>
            </a:prstGeom>
            <a:solidFill>
              <a:schemeClr val="accent4"/>
            </a:solidFill>
            <a:ln>
              <a:noFill/>
            </a:ln>
          </p:spPr>
          <p:txBody>
            <a:bodyPr vert="horz" wrap="square" lIns="91440" tIns="45720" rIns="91440" bIns="45720" numCol="1" anchor="t" anchorCtr="0" compatLnSpc="1"/>
            <a:lstStyle/>
            <a:p>
              <a:endParaRPr lang="en-US">
                <a:latin typeface="+mn-ea"/>
              </a:endParaRPr>
            </a:p>
          </p:txBody>
        </p:sp>
        <p:sp>
          <p:nvSpPr>
            <p:cNvPr id="77" name="Freeform 309"/>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91440" tIns="45720" rIns="91440" bIns="45720" numCol="1" anchor="t" anchorCtr="0" compatLnSpc="1"/>
            <a:lstStyle/>
            <a:p>
              <a:endParaRPr lang="en-US">
                <a:latin typeface="+mn-ea"/>
              </a:endParaRPr>
            </a:p>
          </p:txBody>
        </p:sp>
      </p:grpSp>
      <p:sp>
        <p:nvSpPr>
          <p:cNvPr id="2" name="标题 1"/>
          <p:cNvSpPr>
            <a:spLocks noGrp="1"/>
          </p:cNvSpPr>
          <p:nvPr>
            <p:ph type="title"/>
          </p:nvPr>
        </p:nvSpPr>
        <p:spPr/>
        <p:txBody>
          <a:bodyPr>
            <a:normAutofit fontScale="90000"/>
          </a:bodyPr>
          <a:lstStyle/>
          <a:p>
            <a:r>
              <a:rPr lang="zh-CN" altLang="en-US" dirty="0"/>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2"/>
                                        </p:tgtEl>
                                        <p:attrNameLst>
                                          <p:attrName>style.visibility</p:attrName>
                                        </p:attrNameLst>
                                      </p:cBhvr>
                                      <p:to>
                                        <p:strVal val="visible"/>
                                      </p:to>
                                    </p:set>
                                    <p:animEffect transition="in" filter="fade">
                                      <p:cBhvr>
                                        <p:cTn id="7" dur="1000"/>
                                        <p:tgtEl>
                                          <p:spTgt spid="102"/>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103"/>
                                        </p:tgtEl>
                                        <p:attrNameLst>
                                          <p:attrName>style.visibility</p:attrName>
                                        </p:attrNameLst>
                                      </p:cBhvr>
                                      <p:to>
                                        <p:strVal val="visible"/>
                                      </p:to>
                                    </p:set>
                                    <p:animEffect transition="in" filter="fade">
                                      <p:cBhvr>
                                        <p:cTn id="11" dur="1000"/>
                                        <p:tgtEl>
                                          <p:spTgt spid="103"/>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104"/>
                                        </p:tgtEl>
                                        <p:attrNameLst>
                                          <p:attrName>style.visibility</p:attrName>
                                        </p:attrNameLst>
                                      </p:cBhvr>
                                      <p:to>
                                        <p:strVal val="visible"/>
                                      </p:to>
                                    </p:set>
                                    <p:animEffect transition="in" filter="fade">
                                      <p:cBhvr>
                                        <p:cTn id="15" dur="1000"/>
                                        <p:tgtEl>
                                          <p:spTgt spid="104"/>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105"/>
                                        </p:tgtEl>
                                        <p:attrNameLst>
                                          <p:attrName>style.visibility</p:attrName>
                                        </p:attrNameLst>
                                      </p:cBhvr>
                                      <p:to>
                                        <p:strVal val="visible"/>
                                      </p:to>
                                    </p:set>
                                    <p:animEffect transition="in" filter="fade">
                                      <p:cBhvr>
                                        <p:cTn id="19" dur="1000"/>
                                        <p:tgtEl>
                                          <p:spTgt spid="105"/>
                                        </p:tgtEl>
                                      </p:cBhvr>
                                    </p:animEffect>
                                  </p:childTnLst>
                                </p:cTn>
                              </p:par>
                            </p:childTnLst>
                          </p:cTn>
                        </p:par>
                        <p:par>
                          <p:cTn id="20" fill="hold">
                            <p:stCondLst>
                              <p:cond delay="4000"/>
                            </p:stCondLst>
                            <p:childTnLst>
                              <p:par>
                                <p:cTn id="21" presetID="18" presetClass="entr" presetSubtype="12" fill="hold" nodeType="afterEffect">
                                  <p:stCondLst>
                                    <p:cond delay="0"/>
                                  </p:stCondLst>
                                  <p:childTnLst>
                                    <p:set>
                                      <p:cBhvr>
                                        <p:cTn id="22" dur="1" fill="hold">
                                          <p:stCondLst>
                                            <p:cond delay="0"/>
                                          </p:stCondLst>
                                        </p:cTn>
                                        <p:tgtEl>
                                          <p:spTgt spid="63"/>
                                        </p:tgtEl>
                                        <p:attrNameLst>
                                          <p:attrName>style.visibility</p:attrName>
                                        </p:attrNameLst>
                                      </p:cBhvr>
                                      <p:to>
                                        <p:strVal val="visible"/>
                                      </p:to>
                                    </p:set>
                                    <p:animEffect transition="in" filter="strips(downLeft)">
                                      <p:cBhvr>
                                        <p:cTn id="23" dur="500"/>
                                        <p:tgtEl>
                                          <p:spTgt spid="63"/>
                                        </p:tgtEl>
                                      </p:cBhvr>
                                    </p:animEffect>
                                  </p:childTnLst>
                                </p:cTn>
                              </p:par>
                            </p:childTnLst>
                          </p:cTn>
                        </p:par>
                        <p:par>
                          <p:cTn id="24" fill="hold">
                            <p:stCondLst>
                              <p:cond delay="4500"/>
                            </p:stCondLst>
                            <p:childTnLst>
                              <p:par>
                                <p:cTn id="25" presetID="12" presetClass="entr" presetSubtype="4" fill="hold" grpId="0" nodeType="afterEffect">
                                  <p:stCondLst>
                                    <p:cond delay="0"/>
                                  </p:stCondLst>
                                  <p:childTnLst>
                                    <p:set>
                                      <p:cBhvr>
                                        <p:cTn id="26" dur="1" fill="hold">
                                          <p:stCondLst>
                                            <p:cond delay="0"/>
                                          </p:stCondLst>
                                        </p:cTn>
                                        <p:tgtEl>
                                          <p:spTgt spid="67"/>
                                        </p:tgtEl>
                                        <p:attrNameLst>
                                          <p:attrName>style.visibility</p:attrName>
                                        </p:attrNameLst>
                                      </p:cBhvr>
                                      <p:to>
                                        <p:strVal val="visible"/>
                                      </p:to>
                                    </p:set>
                                    <p:animEffect transition="in" filter="slide(fromBottom)">
                                      <p:cBhvr>
                                        <p:cTn id="27" dur="500"/>
                                        <p:tgtEl>
                                          <p:spTgt spid="67"/>
                                        </p:tgtEl>
                                      </p:cBhvr>
                                    </p:animEffect>
                                  </p:childTnLst>
                                </p:cTn>
                              </p:par>
                            </p:childTnLst>
                          </p:cTn>
                        </p:par>
                        <p:par>
                          <p:cTn id="28" fill="hold">
                            <p:stCondLst>
                              <p:cond delay="5000"/>
                            </p:stCondLst>
                            <p:childTnLst>
                              <p:par>
                                <p:cTn id="29" presetID="18" presetClass="entr" presetSubtype="12" fill="hold" nodeType="afterEffect">
                                  <p:stCondLst>
                                    <p:cond delay="0"/>
                                  </p:stCondLst>
                                  <p:childTnLst>
                                    <p:set>
                                      <p:cBhvr>
                                        <p:cTn id="30" dur="1" fill="hold">
                                          <p:stCondLst>
                                            <p:cond delay="0"/>
                                          </p:stCondLst>
                                        </p:cTn>
                                        <p:tgtEl>
                                          <p:spTgt spid="68"/>
                                        </p:tgtEl>
                                        <p:attrNameLst>
                                          <p:attrName>style.visibility</p:attrName>
                                        </p:attrNameLst>
                                      </p:cBhvr>
                                      <p:to>
                                        <p:strVal val="visible"/>
                                      </p:to>
                                    </p:set>
                                    <p:animEffect transition="in" filter="strips(downLeft)">
                                      <p:cBhvr>
                                        <p:cTn id="31" dur="500"/>
                                        <p:tgtEl>
                                          <p:spTgt spid="68"/>
                                        </p:tgtEl>
                                      </p:cBhvr>
                                    </p:animEffect>
                                  </p:childTnLst>
                                </p:cTn>
                              </p:par>
                            </p:childTnLst>
                          </p:cTn>
                        </p:par>
                        <p:par>
                          <p:cTn id="32" fill="hold">
                            <p:stCondLst>
                              <p:cond delay="5500"/>
                            </p:stCondLst>
                            <p:childTnLst>
                              <p:par>
                                <p:cTn id="33" presetID="12" presetClass="entr" presetSubtype="4" fill="hold" grpId="0" nodeType="afterEffect">
                                  <p:stCondLst>
                                    <p:cond delay="0"/>
                                  </p:stCondLst>
                                  <p:childTnLst>
                                    <p:set>
                                      <p:cBhvr>
                                        <p:cTn id="34" dur="1" fill="hold">
                                          <p:stCondLst>
                                            <p:cond delay="0"/>
                                          </p:stCondLst>
                                        </p:cTn>
                                        <p:tgtEl>
                                          <p:spTgt spid="72"/>
                                        </p:tgtEl>
                                        <p:attrNameLst>
                                          <p:attrName>style.visibility</p:attrName>
                                        </p:attrNameLst>
                                      </p:cBhvr>
                                      <p:to>
                                        <p:strVal val="visible"/>
                                      </p:to>
                                    </p:set>
                                    <p:animEffect transition="in" filter="slide(fromBottom)">
                                      <p:cBhvr>
                                        <p:cTn id="35" dur="500"/>
                                        <p:tgtEl>
                                          <p:spTgt spid="72"/>
                                        </p:tgtEl>
                                      </p:cBhvr>
                                    </p:animEffect>
                                  </p:childTnLst>
                                </p:cTn>
                              </p:par>
                            </p:childTnLst>
                          </p:cTn>
                        </p:par>
                        <p:par>
                          <p:cTn id="36" fill="hold">
                            <p:stCondLst>
                              <p:cond delay="6000"/>
                            </p:stCondLst>
                            <p:childTnLst>
                              <p:par>
                                <p:cTn id="37" presetID="18" presetClass="entr" presetSubtype="3" fill="hold" nodeType="afterEffect">
                                  <p:stCondLst>
                                    <p:cond delay="0"/>
                                  </p:stCondLst>
                                  <p:childTnLst>
                                    <p:set>
                                      <p:cBhvr>
                                        <p:cTn id="38" dur="1" fill="hold">
                                          <p:stCondLst>
                                            <p:cond delay="0"/>
                                          </p:stCondLst>
                                        </p:cTn>
                                        <p:tgtEl>
                                          <p:spTgt spid="76"/>
                                        </p:tgtEl>
                                        <p:attrNameLst>
                                          <p:attrName>style.visibility</p:attrName>
                                        </p:attrNameLst>
                                      </p:cBhvr>
                                      <p:to>
                                        <p:strVal val="visible"/>
                                      </p:to>
                                    </p:set>
                                    <p:animEffect transition="in" filter="strips(upRight)">
                                      <p:cBhvr>
                                        <p:cTn id="39" dur="500"/>
                                        <p:tgtEl>
                                          <p:spTgt spid="76"/>
                                        </p:tgtEl>
                                      </p:cBhvr>
                                    </p:animEffect>
                                  </p:childTnLst>
                                </p:cTn>
                              </p:par>
                            </p:childTnLst>
                          </p:cTn>
                        </p:par>
                        <p:par>
                          <p:cTn id="40" fill="hold">
                            <p:stCondLst>
                              <p:cond delay="6500"/>
                            </p:stCondLst>
                            <p:childTnLst>
                              <p:par>
                                <p:cTn id="41" presetID="12" presetClass="entr" presetSubtype="4" fill="hold" grpId="0" nodeType="afterEffect">
                                  <p:stCondLst>
                                    <p:cond delay="0"/>
                                  </p:stCondLst>
                                  <p:childTnLst>
                                    <p:set>
                                      <p:cBhvr>
                                        <p:cTn id="42" dur="1" fill="hold">
                                          <p:stCondLst>
                                            <p:cond delay="0"/>
                                          </p:stCondLst>
                                        </p:cTn>
                                        <p:tgtEl>
                                          <p:spTgt spid="78"/>
                                        </p:tgtEl>
                                        <p:attrNameLst>
                                          <p:attrName>style.visibility</p:attrName>
                                        </p:attrNameLst>
                                      </p:cBhvr>
                                      <p:to>
                                        <p:strVal val="visible"/>
                                      </p:to>
                                    </p:set>
                                    <p:animEffect transition="in" filter="slide(fromBottom)">
                                      <p:cBhvr>
                                        <p:cTn id="43" dur="500"/>
                                        <p:tgtEl>
                                          <p:spTgt spid="78"/>
                                        </p:tgtEl>
                                      </p:cBhvr>
                                    </p:animEffect>
                                  </p:childTnLst>
                                </p:cTn>
                              </p:par>
                            </p:childTnLst>
                          </p:cTn>
                        </p:par>
                        <p:par>
                          <p:cTn id="44" fill="hold">
                            <p:stCondLst>
                              <p:cond delay="7000"/>
                            </p:stCondLst>
                            <p:childTnLst>
                              <p:par>
                                <p:cTn id="45" presetID="18" presetClass="entr" presetSubtype="3" fill="hold" nodeType="afterEffect">
                                  <p:stCondLst>
                                    <p:cond delay="0"/>
                                  </p:stCondLst>
                                  <p:childTnLst>
                                    <p:set>
                                      <p:cBhvr>
                                        <p:cTn id="46" dur="1" fill="hold">
                                          <p:stCondLst>
                                            <p:cond delay="0"/>
                                          </p:stCondLst>
                                        </p:cTn>
                                        <p:tgtEl>
                                          <p:spTgt spid="79"/>
                                        </p:tgtEl>
                                        <p:attrNameLst>
                                          <p:attrName>style.visibility</p:attrName>
                                        </p:attrNameLst>
                                      </p:cBhvr>
                                      <p:to>
                                        <p:strVal val="visible"/>
                                      </p:to>
                                    </p:set>
                                    <p:animEffect transition="in" filter="strips(upRight)">
                                      <p:cBhvr>
                                        <p:cTn id="47" dur="500"/>
                                        <p:tgtEl>
                                          <p:spTgt spid="79"/>
                                        </p:tgtEl>
                                      </p:cBhvr>
                                    </p:animEffect>
                                  </p:childTnLst>
                                </p:cTn>
                              </p:par>
                            </p:childTnLst>
                          </p:cTn>
                        </p:par>
                        <p:par>
                          <p:cTn id="48" fill="hold">
                            <p:stCondLst>
                              <p:cond delay="7500"/>
                            </p:stCondLst>
                            <p:childTnLst>
                              <p:par>
                                <p:cTn id="49" presetID="12" presetClass="entr" presetSubtype="4" fill="hold" grpId="0" nodeType="afterEffect">
                                  <p:stCondLst>
                                    <p:cond delay="0"/>
                                  </p:stCondLst>
                                  <p:childTnLst>
                                    <p:set>
                                      <p:cBhvr>
                                        <p:cTn id="50" dur="1" fill="hold">
                                          <p:stCondLst>
                                            <p:cond delay="0"/>
                                          </p:stCondLst>
                                        </p:cTn>
                                        <p:tgtEl>
                                          <p:spTgt spid="83"/>
                                        </p:tgtEl>
                                        <p:attrNameLst>
                                          <p:attrName>style.visibility</p:attrName>
                                        </p:attrNameLst>
                                      </p:cBhvr>
                                      <p:to>
                                        <p:strVal val="visible"/>
                                      </p:to>
                                    </p:set>
                                    <p:animEffect transition="in" filter="slide(fromBottom)">
                                      <p:cBhvr>
                                        <p:cTn id="51" dur="500"/>
                                        <p:tgtEl>
                                          <p:spTgt spid="83"/>
                                        </p:tgtEl>
                                      </p:cBhvr>
                                    </p:animEffect>
                                  </p:childTnLst>
                                </p:cTn>
                              </p:par>
                            </p:childTnLst>
                          </p:cTn>
                        </p:par>
                        <p:par>
                          <p:cTn id="52" fill="hold">
                            <p:stCondLst>
                              <p:cond delay="8000"/>
                            </p:stCondLst>
                            <p:childTnLst>
                              <p:par>
                                <p:cTn id="53" presetID="18" presetClass="entr" presetSubtype="12" fill="hold" nodeType="afterEffect">
                                  <p:stCondLst>
                                    <p:cond delay="0"/>
                                  </p:stCondLst>
                                  <p:childTnLst>
                                    <p:set>
                                      <p:cBhvr>
                                        <p:cTn id="54" dur="1" fill="hold">
                                          <p:stCondLst>
                                            <p:cond delay="0"/>
                                          </p:stCondLst>
                                        </p:cTn>
                                        <p:tgtEl>
                                          <p:spTgt spid="86"/>
                                        </p:tgtEl>
                                        <p:attrNameLst>
                                          <p:attrName>style.visibility</p:attrName>
                                        </p:attrNameLst>
                                      </p:cBhvr>
                                      <p:to>
                                        <p:strVal val="visible"/>
                                      </p:to>
                                    </p:set>
                                    <p:animEffect transition="in" filter="strips(downLeft)">
                                      <p:cBhvr>
                                        <p:cTn id="55" dur="500"/>
                                        <p:tgtEl>
                                          <p:spTgt spid="86"/>
                                        </p:tgtEl>
                                      </p:cBhvr>
                                    </p:animEffect>
                                  </p:childTnLst>
                                </p:cTn>
                              </p:par>
                            </p:childTnLst>
                          </p:cTn>
                        </p:par>
                        <p:par>
                          <p:cTn id="56" fill="hold">
                            <p:stCondLst>
                              <p:cond delay="8500"/>
                            </p:stCondLst>
                            <p:childTnLst>
                              <p:par>
                                <p:cTn id="57" presetID="12" presetClass="entr" presetSubtype="4" fill="hold" grpId="0" nodeType="afterEffect">
                                  <p:stCondLst>
                                    <p:cond delay="0"/>
                                  </p:stCondLst>
                                  <p:childTnLst>
                                    <p:set>
                                      <p:cBhvr>
                                        <p:cTn id="58" dur="1" fill="hold">
                                          <p:stCondLst>
                                            <p:cond delay="0"/>
                                          </p:stCondLst>
                                        </p:cTn>
                                        <p:tgtEl>
                                          <p:spTgt spid="87"/>
                                        </p:tgtEl>
                                        <p:attrNameLst>
                                          <p:attrName>style.visibility</p:attrName>
                                        </p:attrNameLst>
                                      </p:cBhvr>
                                      <p:to>
                                        <p:strVal val="visible"/>
                                      </p:to>
                                    </p:set>
                                    <p:animEffect transition="in" filter="slide(fromBottom)">
                                      <p:cBhvr>
                                        <p:cTn id="59" dur="500"/>
                                        <p:tgtEl>
                                          <p:spTgt spid="87"/>
                                        </p:tgtEl>
                                      </p:cBhvr>
                                    </p:animEffect>
                                  </p:childTnLst>
                                </p:cTn>
                              </p:par>
                            </p:childTnLst>
                          </p:cTn>
                        </p:par>
                        <p:par>
                          <p:cTn id="60" fill="hold">
                            <p:stCondLst>
                              <p:cond delay="9000"/>
                            </p:stCondLst>
                            <p:childTnLst>
                              <p:par>
                                <p:cTn id="61" presetID="18" presetClass="entr" presetSubtype="12" fill="hold" nodeType="afterEffect">
                                  <p:stCondLst>
                                    <p:cond delay="0"/>
                                  </p:stCondLst>
                                  <p:childTnLst>
                                    <p:set>
                                      <p:cBhvr>
                                        <p:cTn id="62" dur="1" fill="hold">
                                          <p:stCondLst>
                                            <p:cond delay="0"/>
                                          </p:stCondLst>
                                        </p:cTn>
                                        <p:tgtEl>
                                          <p:spTgt spid="88"/>
                                        </p:tgtEl>
                                        <p:attrNameLst>
                                          <p:attrName>style.visibility</p:attrName>
                                        </p:attrNameLst>
                                      </p:cBhvr>
                                      <p:to>
                                        <p:strVal val="visible"/>
                                      </p:to>
                                    </p:set>
                                    <p:animEffect transition="in" filter="strips(downLeft)">
                                      <p:cBhvr>
                                        <p:cTn id="63" dur="500"/>
                                        <p:tgtEl>
                                          <p:spTgt spid="88"/>
                                        </p:tgtEl>
                                      </p:cBhvr>
                                    </p:animEffect>
                                  </p:childTnLst>
                                </p:cTn>
                              </p:par>
                            </p:childTnLst>
                          </p:cTn>
                        </p:par>
                        <p:par>
                          <p:cTn id="64" fill="hold">
                            <p:stCondLst>
                              <p:cond delay="9500"/>
                            </p:stCondLst>
                            <p:childTnLst>
                              <p:par>
                                <p:cTn id="65" presetID="12" presetClass="entr" presetSubtype="4" fill="hold" grpId="0" nodeType="afterEffect">
                                  <p:stCondLst>
                                    <p:cond delay="0"/>
                                  </p:stCondLst>
                                  <p:childTnLst>
                                    <p:set>
                                      <p:cBhvr>
                                        <p:cTn id="66" dur="1" fill="hold">
                                          <p:stCondLst>
                                            <p:cond delay="0"/>
                                          </p:stCondLst>
                                        </p:cTn>
                                        <p:tgtEl>
                                          <p:spTgt spid="89"/>
                                        </p:tgtEl>
                                        <p:attrNameLst>
                                          <p:attrName>style.visibility</p:attrName>
                                        </p:attrNameLst>
                                      </p:cBhvr>
                                      <p:to>
                                        <p:strVal val="visible"/>
                                      </p:to>
                                    </p:set>
                                    <p:animEffect transition="in" filter="slide(fromBottom)">
                                      <p:cBhvr>
                                        <p:cTn id="67" dur="500"/>
                                        <p:tgtEl>
                                          <p:spTgt spid="89"/>
                                        </p:tgtEl>
                                      </p:cBhvr>
                                    </p:animEffect>
                                  </p:childTnLst>
                                </p:cTn>
                              </p:par>
                            </p:childTnLst>
                          </p:cTn>
                        </p:par>
                        <p:par>
                          <p:cTn id="68" fill="hold">
                            <p:stCondLst>
                              <p:cond delay="10000"/>
                            </p:stCondLst>
                            <p:childTnLst>
                              <p:par>
                                <p:cTn id="69" presetID="18" presetClass="entr" presetSubtype="3" fill="hold" nodeType="afterEffect">
                                  <p:stCondLst>
                                    <p:cond delay="0"/>
                                  </p:stCondLst>
                                  <p:childTnLst>
                                    <p:set>
                                      <p:cBhvr>
                                        <p:cTn id="70" dur="1" fill="hold">
                                          <p:stCondLst>
                                            <p:cond delay="0"/>
                                          </p:stCondLst>
                                        </p:cTn>
                                        <p:tgtEl>
                                          <p:spTgt spid="93"/>
                                        </p:tgtEl>
                                        <p:attrNameLst>
                                          <p:attrName>style.visibility</p:attrName>
                                        </p:attrNameLst>
                                      </p:cBhvr>
                                      <p:to>
                                        <p:strVal val="visible"/>
                                      </p:to>
                                    </p:set>
                                    <p:animEffect transition="in" filter="strips(upRight)">
                                      <p:cBhvr>
                                        <p:cTn id="71" dur="500"/>
                                        <p:tgtEl>
                                          <p:spTgt spid="93"/>
                                        </p:tgtEl>
                                      </p:cBhvr>
                                    </p:animEffect>
                                  </p:childTnLst>
                                </p:cTn>
                              </p:par>
                            </p:childTnLst>
                          </p:cTn>
                        </p:par>
                        <p:par>
                          <p:cTn id="72" fill="hold">
                            <p:stCondLst>
                              <p:cond delay="10500"/>
                            </p:stCondLst>
                            <p:childTnLst>
                              <p:par>
                                <p:cTn id="73" presetID="12" presetClass="entr" presetSubtype="4" fill="hold" grpId="0" nodeType="afterEffect">
                                  <p:stCondLst>
                                    <p:cond delay="0"/>
                                  </p:stCondLst>
                                  <p:childTnLst>
                                    <p:set>
                                      <p:cBhvr>
                                        <p:cTn id="74" dur="1" fill="hold">
                                          <p:stCondLst>
                                            <p:cond delay="0"/>
                                          </p:stCondLst>
                                        </p:cTn>
                                        <p:tgtEl>
                                          <p:spTgt spid="94"/>
                                        </p:tgtEl>
                                        <p:attrNameLst>
                                          <p:attrName>style.visibility</p:attrName>
                                        </p:attrNameLst>
                                      </p:cBhvr>
                                      <p:to>
                                        <p:strVal val="visible"/>
                                      </p:to>
                                    </p:set>
                                    <p:animEffect transition="in" filter="slide(fromBottom)">
                                      <p:cBhvr>
                                        <p:cTn id="75" dur="500"/>
                                        <p:tgtEl>
                                          <p:spTgt spid="94"/>
                                        </p:tgtEl>
                                      </p:cBhvr>
                                    </p:animEffect>
                                  </p:childTnLst>
                                </p:cTn>
                              </p:par>
                            </p:childTnLst>
                          </p:cTn>
                        </p:par>
                        <p:par>
                          <p:cTn id="76" fill="hold">
                            <p:stCondLst>
                              <p:cond delay="11000"/>
                            </p:stCondLst>
                            <p:childTnLst>
                              <p:par>
                                <p:cTn id="77" presetID="18" presetClass="entr" presetSubtype="3" fill="hold" nodeType="afterEffect">
                                  <p:stCondLst>
                                    <p:cond delay="0"/>
                                  </p:stCondLst>
                                  <p:childTnLst>
                                    <p:set>
                                      <p:cBhvr>
                                        <p:cTn id="78" dur="1" fill="hold">
                                          <p:stCondLst>
                                            <p:cond delay="0"/>
                                          </p:stCondLst>
                                        </p:cTn>
                                        <p:tgtEl>
                                          <p:spTgt spid="95"/>
                                        </p:tgtEl>
                                        <p:attrNameLst>
                                          <p:attrName>style.visibility</p:attrName>
                                        </p:attrNameLst>
                                      </p:cBhvr>
                                      <p:to>
                                        <p:strVal val="visible"/>
                                      </p:to>
                                    </p:set>
                                    <p:animEffect transition="in" filter="strips(upRight)">
                                      <p:cBhvr>
                                        <p:cTn id="79" dur="500"/>
                                        <p:tgtEl>
                                          <p:spTgt spid="95"/>
                                        </p:tgtEl>
                                      </p:cBhvr>
                                    </p:animEffect>
                                  </p:childTnLst>
                                </p:cTn>
                              </p:par>
                            </p:childTnLst>
                          </p:cTn>
                        </p:par>
                        <p:par>
                          <p:cTn id="80" fill="hold">
                            <p:stCondLst>
                              <p:cond delay="11500"/>
                            </p:stCondLst>
                            <p:childTnLst>
                              <p:par>
                                <p:cTn id="81" presetID="12" presetClass="entr" presetSubtype="4" fill="hold" grpId="0" nodeType="afterEffect">
                                  <p:stCondLst>
                                    <p:cond delay="0"/>
                                  </p:stCondLst>
                                  <p:childTnLst>
                                    <p:set>
                                      <p:cBhvr>
                                        <p:cTn id="82" dur="1" fill="hold">
                                          <p:stCondLst>
                                            <p:cond delay="0"/>
                                          </p:stCondLst>
                                        </p:cTn>
                                        <p:tgtEl>
                                          <p:spTgt spid="96"/>
                                        </p:tgtEl>
                                        <p:attrNameLst>
                                          <p:attrName>style.visibility</p:attrName>
                                        </p:attrNameLst>
                                      </p:cBhvr>
                                      <p:to>
                                        <p:strVal val="visible"/>
                                      </p:to>
                                    </p:set>
                                    <p:animEffect transition="in" filter="slide(fromBottom)">
                                      <p:cBhvr>
                                        <p:cTn id="83" dur="500"/>
                                        <p:tgtEl>
                                          <p:spTgt spid="96"/>
                                        </p:tgtEl>
                                      </p:cBhvr>
                                    </p:animEffect>
                                  </p:childTnLst>
                                </p:cTn>
                              </p:par>
                            </p:childTnLst>
                          </p:cTn>
                        </p:par>
                        <p:par>
                          <p:cTn id="84" fill="hold">
                            <p:stCondLst>
                              <p:cond delay="12000"/>
                            </p:stCondLst>
                            <p:childTnLst>
                              <p:par>
                                <p:cTn id="85" presetID="2" presetClass="entr" presetSubtype="8" accel="50000" decel="50000" fill="hold" nodeType="afterEffect">
                                  <p:stCondLst>
                                    <p:cond delay="0"/>
                                  </p:stCondLst>
                                  <p:childTnLst>
                                    <p:set>
                                      <p:cBhvr>
                                        <p:cTn id="86" dur="1" fill="hold">
                                          <p:stCondLst>
                                            <p:cond delay="0"/>
                                          </p:stCondLst>
                                        </p:cTn>
                                        <p:tgtEl>
                                          <p:spTgt spid="48"/>
                                        </p:tgtEl>
                                        <p:attrNameLst>
                                          <p:attrName>style.visibility</p:attrName>
                                        </p:attrNameLst>
                                      </p:cBhvr>
                                      <p:to>
                                        <p:strVal val="visible"/>
                                      </p:to>
                                    </p:set>
                                    <p:anim calcmode="lin" valueType="num">
                                      <p:cBhvr additive="base">
                                        <p:cTn id="87" dur="500" fill="hold"/>
                                        <p:tgtEl>
                                          <p:spTgt spid="48"/>
                                        </p:tgtEl>
                                        <p:attrNameLst>
                                          <p:attrName>ppt_x</p:attrName>
                                        </p:attrNameLst>
                                      </p:cBhvr>
                                      <p:tavLst>
                                        <p:tav tm="0">
                                          <p:val>
                                            <p:strVal val="0-#ppt_w/2"/>
                                          </p:val>
                                        </p:tav>
                                        <p:tav tm="100000">
                                          <p:val>
                                            <p:strVal val="#ppt_x"/>
                                          </p:val>
                                        </p:tav>
                                      </p:tavLst>
                                    </p:anim>
                                    <p:anim calcmode="lin" valueType="num">
                                      <p:cBhvr additive="base">
                                        <p:cTn id="88" dur="500" fill="hold"/>
                                        <p:tgtEl>
                                          <p:spTgt spid="48"/>
                                        </p:tgtEl>
                                        <p:attrNameLst>
                                          <p:attrName>ppt_y</p:attrName>
                                        </p:attrNameLst>
                                      </p:cBhvr>
                                      <p:tavLst>
                                        <p:tav tm="0">
                                          <p:val>
                                            <p:strVal val="#ppt_y"/>
                                          </p:val>
                                        </p:tav>
                                        <p:tav tm="100000">
                                          <p:val>
                                            <p:strVal val="#ppt_y"/>
                                          </p:val>
                                        </p:tav>
                                      </p:tavLst>
                                    </p:anim>
                                  </p:childTnLst>
                                </p:cTn>
                              </p:par>
                              <p:par>
                                <p:cTn id="89" presetID="2" presetClass="entr" presetSubtype="8" accel="50000" decel="50000" fill="hold" nodeType="withEffect">
                                  <p:stCondLst>
                                    <p:cond delay="0"/>
                                  </p:stCondLst>
                                  <p:childTnLst>
                                    <p:set>
                                      <p:cBhvr>
                                        <p:cTn id="90" dur="1" fill="hold">
                                          <p:stCondLst>
                                            <p:cond delay="0"/>
                                          </p:stCondLst>
                                        </p:cTn>
                                        <p:tgtEl>
                                          <p:spTgt spid="65"/>
                                        </p:tgtEl>
                                        <p:attrNameLst>
                                          <p:attrName>style.visibility</p:attrName>
                                        </p:attrNameLst>
                                      </p:cBhvr>
                                      <p:to>
                                        <p:strVal val="visible"/>
                                      </p:to>
                                    </p:set>
                                    <p:anim calcmode="lin" valueType="num">
                                      <p:cBhvr additive="base">
                                        <p:cTn id="91" dur="500" fill="hold"/>
                                        <p:tgtEl>
                                          <p:spTgt spid="65"/>
                                        </p:tgtEl>
                                        <p:attrNameLst>
                                          <p:attrName>ppt_x</p:attrName>
                                        </p:attrNameLst>
                                      </p:cBhvr>
                                      <p:tavLst>
                                        <p:tav tm="0">
                                          <p:val>
                                            <p:strVal val="0-#ppt_w/2"/>
                                          </p:val>
                                        </p:tav>
                                        <p:tav tm="100000">
                                          <p:val>
                                            <p:strVal val="#ppt_x"/>
                                          </p:val>
                                        </p:tav>
                                      </p:tavLst>
                                    </p:anim>
                                    <p:anim calcmode="lin" valueType="num">
                                      <p:cBhvr additive="base">
                                        <p:cTn id="92" dur="500" fill="hold"/>
                                        <p:tgtEl>
                                          <p:spTgt spid="65"/>
                                        </p:tgtEl>
                                        <p:attrNameLst>
                                          <p:attrName>ppt_y</p:attrName>
                                        </p:attrNameLst>
                                      </p:cBhvr>
                                      <p:tavLst>
                                        <p:tav tm="0">
                                          <p:val>
                                            <p:strVal val="#ppt_y"/>
                                          </p:val>
                                        </p:tav>
                                        <p:tav tm="100000">
                                          <p:val>
                                            <p:strVal val="#ppt_y"/>
                                          </p:val>
                                        </p:tav>
                                      </p:tavLst>
                                    </p:anim>
                                  </p:childTnLst>
                                </p:cTn>
                              </p:par>
                            </p:childTnLst>
                          </p:cTn>
                        </p:par>
                        <p:par>
                          <p:cTn id="93" fill="hold">
                            <p:stCondLst>
                              <p:cond delay="12500"/>
                            </p:stCondLst>
                            <p:childTnLst>
                              <p:par>
                                <p:cTn id="94" presetID="2" presetClass="entr" presetSubtype="2" accel="50000" decel="50000" fill="hold" nodeType="afterEffect">
                                  <p:stCondLst>
                                    <p:cond delay="0"/>
                                  </p:stCondLst>
                                  <p:childTnLst>
                                    <p:set>
                                      <p:cBhvr>
                                        <p:cTn id="95" dur="1" fill="hold">
                                          <p:stCondLst>
                                            <p:cond delay="0"/>
                                          </p:stCondLst>
                                        </p:cTn>
                                        <p:tgtEl>
                                          <p:spTgt spid="53"/>
                                        </p:tgtEl>
                                        <p:attrNameLst>
                                          <p:attrName>style.visibility</p:attrName>
                                        </p:attrNameLst>
                                      </p:cBhvr>
                                      <p:to>
                                        <p:strVal val="visible"/>
                                      </p:to>
                                    </p:set>
                                    <p:anim calcmode="lin" valueType="num">
                                      <p:cBhvr additive="base">
                                        <p:cTn id="96" dur="500" fill="hold"/>
                                        <p:tgtEl>
                                          <p:spTgt spid="53"/>
                                        </p:tgtEl>
                                        <p:attrNameLst>
                                          <p:attrName>ppt_x</p:attrName>
                                        </p:attrNameLst>
                                      </p:cBhvr>
                                      <p:tavLst>
                                        <p:tav tm="0">
                                          <p:val>
                                            <p:strVal val="1+#ppt_w/2"/>
                                          </p:val>
                                        </p:tav>
                                        <p:tav tm="100000">
                                          <p:val>
                                            <p:strVal val="#ppt_x"/>
                                          </p:val>
                                        </p:tav>
                                      </p:tavLst>
                                    </p:anim>
                                    <p:anim calcmode="lin" valueType="num">
                                      <p:cBhvr additive="base">
                                        <p:cTn id="97" dur="500" fill="hold"/>
                                        <p:tgtEl>
                                          <p:spTgt spid="53"/>
                                        </p:tgtEl>
                                        <p:attrNameLst>
                                          <p:attrName>ppt_y</p:attrName>
                                        </p:attrNameLst>
                                      </p:cBhvr>
                                      <p:tavLst>
                                        <p:tav tm="0">
                                          <p:val>
                                            <p:strVal val="#ppt_y"/>
                                          </p:val>
                                        </p:tav>
                                        <p:tav tm="100000">
                                          <p:val>
                                            <p:strVal val="#ppt_y"/>
                                          </p:val>
                                        </p:tav>
                                      </p:tavLst>
                                    </p:anim>
                                  </p:childTnLst>
                                </p:cTn>
                              </p:par>
                              <p:par>
                                <p:cTn id="98" presetID="2" presetClass="entr" presetSubtype="8" accel="50000" decel="50000" fill="hold" nodeType="withEffect">
                                  <p:stCondLst>
                                    <p:cond delay="0"/>
                                  </p:stCondLst>
                                  <p:childTnLst>
                                    <p:set>
                                      <p:cBhvr>
                                        <p:cTn id="99" dur="1" fill="hold">
                                          <p:stCondLst>
                                            <p:cond delay="0"/>
                                          </p:stCondLst>
                                        </p:cTn>
                                        <p:tgtEl>
                                          <p:spTgt spid="70"/>
                                        </p:tgtEl>
                                        <p:attrNameLst>
                                          <p:attrName>style.visibility</p:attrName>
                                        </p:attrNameLst>
                                      </p:cBhvr>
                                      <p:to>
                                        <p:strVal val="visible"/>
                                      </p:to>
                                    </p:set>
                                    <p:anim calcmode="lin" valueType="num">
                                      <p:cBhvr additive="base">
                                        <p:cTn id="100" dur="500" fill="hold"/>
                                        <p:tgtEl>
                                          <p:spTgt spid="70"/>
                                        </p:tgtEl>
                                        <p:attrNameLst>
                                          <p:attrName>ppt_x</p:attrName>
                                        </p:attrNameLst>
                                      </p:cBhvr>
                                      <p:tavLst>
                                        <p:tav tm="0">
                                          <p:val>
                                            <p:strVal val="0-#ppt_w/2"/>
                                          </p:val>
                                        </p:tav>
                                        <p:tav tm="100000">
                                          <p:val>
                                            <p:strVal val="#ppt_x"/>
                                          </p:val>
                                        </p:tav>
                                      </p:tavLst>
                                    </p:anim>
                                    <p:anim calcmode="lin" valueType="num">
                                      <p:cBhvr additive="base">
                                        <p:cTn id="101" dur="500" fill="hold"/>
                                        <p:tgtEl>
                                          <p:spTgt spid="70"/>
                                        </p:tgtEl>
                                        <p:attrNameLst>
                                          <p:attrName>ppt_y</p:attrName>
                                        </p:attrNameLst>
                                      </p:cBhvr>
                                      <p:tavLst>
                                        <p:tav tm="0">
                                          <p:val>
                                            <p:strVal val="#ppt_y"/>
                                          </p:val>
                                        </p:tav>
                                        <p:tav tm="100000">
                                          <p:val>
                                            <p:strVal val="#ppt_y"/>
                                          </p:val>
                                        </p:tav>
                                      </p:tavLst>
                                    </p:anim>
                                  </p:childTnLst>
                                </p:cTn>
                              </p:par>
                            </p:childTnLst>
                          </p:cTn>
                        </p:par>
                        <p:par>
                          <p:cTn id="102" fill="hold">
                            <p:stCondLst>
                              <p:cond delay="13000"/>
                            </p:stCondLst>
                            <p:childTnLst>
                              <p:par>
                                <p:cTn id="103" presetID="2" presetClass="entr" presetSubtype="2" accel="50000" decel="50000" fill="hold" nodeType="afterEffect">
                                  <p:stCondLst>
                                    <p:cond delay="0"/>
                                  </p:stCondLst>
                                  <p:childTnLst>
                                    <p:set>
                                      <p:cBhvr>
                                        <p:cTn id="104" dur="1" fill="hold">
                                          <p:stCondLst>
                                            <p:cond delay="0"/>
                                          </p:stCondLst>
                                        </p:cTn>
                                        <p:tgtEl>
                                          <p:spTgt spid="58"/>
                                        </p:tgtEl>
                                        <p:attrNameLst>
                                          <p:attrName>style.visibility</p:attrName>
                                        </p:attrNameLst>
                                      </p:cBhvr>
                                      <p:to>
                                        <p:strVal val="visible"/>
                                      </p:to>
                                    </p:set>
                                    <p:anim calcmode="lin" valueType="num">
                                      <p:cBhvr additive="base">
                                        <p:cTn id="105" dur="500" fill="hold"/>
                                        <p:tgtEl>
                                          <p:spTgt spid="58"/>
                                        </p:tgtEl>
                                        <p:attrNameLst>
                                          <p:attrName>ppt_x</p:attrName>
                                        </p:attrNameLst>
                                      </p:cBhvr>
                                      <p:tavLst>
                                        <p:tav tm="0">
                                          <p:val>
                                            <p:strVal val="1+#ppt_w/2"/>
                                          </p:val>
                                        </p:tav>
                                        <p:tav tm="100000">
                                          <p:val>
                                            <p:strVal val="#ppt_x"/>
                                          </p:val>
                                        </p:tav>
                                      </p:tavLst>
                                    </p:anim>
                                    <p:anim calcmode="lin" valueType="num">
                                      <p:cBhvr additive="base">
                                        <p:cTn id="106" dur="500" fill="hold"/>
                                        <p:tgtEl>
                                          <p:spTgt spid="58"/>
                                        </p:tgtEl>
                                        <p:attrNameLst>
                                          <p:attrName>ppt_y</p:attrName>
                                        </p:attrNameLst>
                                      </p:cBhvr>
                                      <p:tavLst>
                                        <p:tav tm="0">
                                          <p:val>
                                            <p:strVal val="#ppt_y"/>
                                          </p:val>
                                        </p:tav>
                                        <p:tav tm="100000">
                                          <p:val>
                                            <p:strVal val="#ppt_y"/>
                                          </p:val>
                                        </p:tav>
                                      </p:tavLst>
                                    </p:anim>
                                  </p:childTnLst>
                                </p:cTn>
                              </p:par>
                              <p:par>
                                <p:cTn id="107" presetID="2" presetClass="entr" presetSubtype="8" accel="50000" decel="50000" fill="hold" nodeType="withEffect">
                                  <p:stCondLst>
                                    <p:cond delay="0"/>
                                  </p:stCondLst>
                                  <p:childTnLst>
                                    <p:set>
                                      <p:cBhvr>
                                        <p:cTn id="108" dur="1" fill="hold">
                                          <p:stCondLst>
                                            <p:cond delay="0"/>
                                          </p:stCondLst>
                                        </p:cTn>
                                        <p:tgtEl>
                                          <p:spTgt spid="74"/>
                                        </p:tgtEl>
                                        <p:attrNameLst>
                                          <p:attrName>style.visibility</p:attrName>
                                        </p:attrNameLst>
                                      </p:cBhvr>
                                      <p:to>
                                        <p:strVal val="visible"/>
                                      </p:to>
                                    </p:set>
                                    <p:anim calcmode="lin" valueType="num">
                                      <p:cBhvr additive="base">
                                        <p:cTn id="109" dur="500" fill="hold"/>
                                        <p:tgtEl>
                                          <p:spTgt spid="74"/>
                                        </p:tgtEl>
                                        <p:attrNameLst>
                                          <p:attrName>ppt_x</p:attrName>
                                        </p:attrNameLst>
                                      </p:cBhvr>
                                      <p:tavLst>
                                        <p:tav tm="0">
                                          <p:val>
                                            <p:strVal val="0-#ppt_w/2"/>
                                          </p:val>
                                        </p:tav>
                                        <p:tav tm="100000">
                                          <p:val>
                                            <p:strVal val="#ppt_x"/>
                                          </p:val>
                                        </p:tav>
                                      </p:tavLst>
                                    </p:anim>
                                    <p:anim calcmode="lin" valueType="num">
                                      <p:cBhvr additive="base">
                                        <p:cTn id="110" dur="500" fill="hold"/>
                                        <p:tgtEl>
                                          <p:spTgt spid="7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72" grpId="0"/>
      <p:bldP spid="78" grpId="0"/>
      <p:bldP spid="83" grpId="0"/>
      <p:bldP spid="87" grpId="0"/>
      <p:bldP spid="89" grpId="0"/>
      <p:bldP spid="94" grpId="0"/>
      <p:bldP spid="9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bwMode="auto">
          <a:xfrm>
            <a:off x="5628240" y="2501147"/>
            <a:ext cx="5725560" cy="923330"/>
          </a:xfrm>
          <a:prstGeom prst="rect">
            <a:avLst/>
          </a:prstGeom>
          <a:noFill/>
        </p:spPr>
        <p:txBody>
          <a:bodyPr wrap="square">
            <a:spAutoFit/>
          </a:bodyPr>
          <a:lstStyle/>
          <a:p>
            <a:pPr algn="dist"/>
            <a:r>
              <a:rPr lang="zh-CN" altLang="en-US" sz="5400" dirty="0">
                <a:solidFill>
                  <a:schemeClr val="tx2"/>
                </a:solidFill>
                <a:latin typeface="幼圆" panose="02010509060101010101" pitchFamily="49" charset="-122"/>
                <a:ea typeface="幼圆" panose="02010509060101010101" pitchFamily="49" charset="-122"/>
              </a:rPr>
              <a:t>单击此处添加标题</a:t>
            </a:r>
            <a:endParaRPr lang="zh-CN" altLang="en-US" sz="5400" dirty="0">
              <a:solidFill>
                <a:schemeClr val="tx2"/>
              </a:solidFill>
              <a:latin typeface="幼圆" panose="02010509060101010101" pitchFamily="49" charset="-122"/>
              <a:ea typeface="幼圆" panose="02010509060101010101" pitchFamily="49" charset="-122"/>
            </a:endParaRPr>
          </a:p>
        </p:txBody>
      </p:sp>
      <p:sp>
        <p:nvSpPr>
          <p:cNvPr id="3" name="TextBox 111"/>
          <p:cNvSpPr txBox="1">
            <a:spLocks noChangeArrowheads="1"/>
          </p:cNvSpPr>
          <p:nvPr/>
        </p:nvSpPr>
        <p:spPr bwMode="auto">
          <a:xfrm>
            <a:off x="5628240" y="3482268"/>
            <a:ext cx="5642203" cy="904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2" tIns="45684" rIns="91372" bIns="45684">
            <a:spAutoFit/>
          </a:bodyPr>
          <a:lstStyle>
            <a:lvl1pPr>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lgn="ctr" eaLnBrk="1" hangingPunct="1">
              <a:lnSpc>
                <a:spcPct val="120000"/>
              </a:lnSpc>
            </a:pPr>
            <a:r>
              <a:rPr lang="en-US" altLang="zh-CN" sz="1465" dirty="0">
                <a:solidFill>
                  <a:schemeClr val="tx1">
                    <a:lumMod val="50000"/>
                    <a:lumOff val="50000"/>
                  </a:schemeClr>
                </a:solidFill>
                <a:latin typeface="+mj-ea"/>
                <a:ea typeface="+mj-ea"/>
                <a:cs typeface="Arial" panose="020B0604020202020204" pitchFamily="34" charset="0"/>
              </a:rPr>
              <a:t>Click here to modify the text , you may post text here . Click here to modify the text . Click here to modify the text , you may post text here . </a:t>
            </a:r>
            <a:endParaRPr lang="zh-CN" altLang="en-US" sz="1465" baseline="-3000" dirty="0">
              <a:solidFill>
                <a:schemeClr val="tx1">
                  <a:lumMod val="50000"/>
                  <a:lumOff val="50000"/>
                </a:schemeClr>
              </a:solidFill>
              <a:latin typeface="+mj-ea"/>
              <a:ea typeface="+mj-ea"/>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文本框 20"/>
          <p:cNvSpPr txBox="1"/>
          <p:nvPr/>
        </p:nvSpPr>
        <p:spPr>
          <a:xfrm>
            <a:off x="4409721" y="1722112"/>
            <a:ext cx="1162049" cy="646331"/>
          </a:xfrm>
          <a:prstGeom prst="rect">
            <a:avLst/>
          </a:prstGeom>
          <a:noFill/>
        </p:spPr>
        <p:txBody>
          <a:bodyPr wrap="square" rtlCol="0">
            <a:spAutoFit/>
          </a:bodyPr>
          <a:lstStyle/>
          <a:p>
            <a:pPr algn="ctr"/>
            <a:r>
              <a:rPr lang="zh-CN" altLang="en-US" sz="3600" dirty="0">
                <a:solidFill>
                  <a:schemeClr val="tx2"/>
                </a:solidFill>
                <a:latin typeface="幼圆" panose="02010509060101010101" pitchFamily="49" charset="-122"/>
                <a:ea typeface="幼圆" panose="02010509060101010101" pitchFamily="49" charset="-122"/>
              </a:rPr>
              <a:t>目录</a:t>
            </a:r>
            <a:endParaRPr lang="zh-CN" altLang="en-US" sz="3600" dirty="0">
              <a:solidFill>
                <a:schemeClr val="tx2"/>
              </a:solidFill>
              <a:latin typeface="幼圆" panose="02010509060101010101" pitchFamily="49" charset="-122"/>
              <a:ea typeface="幼圆" panose="02010509060101010101" pitchFamily="49" charset="-122"/>
            </a:endParaRPr>
          </a:p>
        </p:txBody>
      </p:sp>
      <p:sp>
        <p:nvSpPr>
          <p:cNvPr id="22" name="文本框 21"/>
          <p:cNvSpPr txBox="1"/>
          <p:nvPr/>
        </p:nvSpPr>
        <p:spPr>
          <a:xfrm>
            <a:off x="5569957" y="2045276"/>
            <a:ext cx="1301749" cy="338554"/>
          </a:xfrm>
          <a:prstGeom prst="rect">
            <a:avLst/>
          </a:prstGeom>
          <a:noFill/>
        </p:spPr>
        <p:txBody>
          <a:bodyPr wrap="square" rtlCol="0">
            <a:spAutoFit/>
          </a:bodyPr>
          <a:lstStyle/>
          <a:p>
            <a:pPr algn="dist"/>
            <a:r>
              <a:rPr lang="en-US" altLang="zh-CN" sz="1600" dirty="0">
                <a:solidFill>
                  <a:schemeClr val="tx2"/>
                </a:solidFill>
                <a:latin typeface="微软雅黑" panose="020B0503020204020204" pitchFamily="34" charset="-122"/>
                <a:ea typeface="微软雅黑" panose="020B0503020204020204" pitchFamily="34" charset="-122"/>
              </a:rPr>
              <a:t>CONTENTS</a:t>
            </a:r>
            <a:endParaRPr lang="zh-CN" altLang="en-US" sz="1600" dirty="0">
              <a:solidFill>
                <a:schemeClr val="tx2"/>
              </a:solidFill>
              <a:latin typeface="微软雅黑" panose="020B0503020204020204" pitchFamily="34" charset="-122"/>
              <a:ea typeface="微软雅黑" panose="020B0503020204020204" pitchFamily="34" charset="-122"/>
            </a:endParaRPr>
          </a:p>
        </p:txBody>
      </p:sp>
      <p:cxnSp>
        <p:nvCxnSpPr>
          <p:cNvPr id="23" name="直接连接符 22"/>
          <p:cNvCxnSpPr/>
          <p:nvPr/>
        </p:nvCxnSpPr>
        <p:spPr>
          <a:xfrm>
            <a:off x="5570862" y="1939533"/>
            <a:ext cx="0" cy="354239"/>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4" name="组合 23"/>
          <p:cNvGrpSpPr/>
          <p:nvPr/>
        </p:nvGrpSpPr>
        <p:grpSpPr>
          <a:xfrm>
            <a:off x="4544902" y="2877036"/>
            <a:ext cx="2650655" cy="581132"/>
            <a:chOff x="2935067" y="2813974"/>
            <a:chExt cx="2650655" cy="581132"/>
          </a:xfrm>
        </p:grpSpPr>
        <p:sp>
          <p:nvSpPr>
            <p:cNvPr id="25" name="文本框 24"/>
            <p:cNvSpPr txBox="1"/>
            <p:nvPr/>
          </p:nvSpPr>
          <p:spPr>
            <a:xfrm>
              <a:off x="2953872" y="2852727"/>
              <a:ext cx="438997" cy="461665"/>
            </a:xfrm>
            <a:prstGeom prst="rect">
              <a:avLst/>
            </a:prstGeom>
            <a:noFill/>
          </p:spPr>
          <p:txBody>
            <a:bodyPr wrap="square" rtlCol="0">
              <a:spAutoFit/>
            </a:bodyPr>
            <a:lstStyle/>
            <a:p>
              <a:r>
                <a:rPr lang="en-US" altLang="zh-CN" sz="2400" dirty="0">
                  <a:solidFill>
                    <a:schemeClr val="tx2"/>
                  </a:solidFill>
                  <a:latin typeface="Agency FB" panose="020B0503020202020204" pitchFamily="34" charset="0"/>
                  <a:ea typeface="微软雅黑" panose="020B0503020204020204" pitchFamily="34" charset="-122"/>
                </a:rPr>
                <a:t>01</a:t>
              </a:r>
              <a:endParaRPr lang="zh-CN" altLang="en-US" sz="2400" dirty="0">
                <a:solidFill>
                  <a:schemeClr val="tx2"/>
                </a:solidFill>
                <a:latin typeface="Agency FB" panose="020B0503020202020204" pitchFamily="34" charset="0"/>
                <a:ea typeface="微软雅黑" panose="020B0503020204020204" pitchFamily="34" charset="-122"/>
              </a:endParaRPr>
            </a:p>
          </p:txBody>
        </p:sp>
        <p:sp>
          <p:nvSpPr>
            <p:cNvPr id="26" name="椭圆 25"/>
            <p:cNvSpPr/>
            <p:nvPr/>
          </p:nvSpPr>
          <p:spPr>
            <a:xfrm>
              <a:off x="2935067" y="2883016"/>
              <a:ext cx="414472" cy="414472"/>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endParaRPr>
            </a:p>
          </p:txBody>
        </p:sp>
        <p:sp>
          <p:nvSpPr>
            <p:cNvPr id="27" name="文本框 26"/>
            <p:cNvSpPr txBox="1"/>
            <p:nvPr/>
          </p:nvSpPr>
          <p:spPr>
            <a:xfrm>
              <a:off x="3419198" y="2813974"/>
              <a:ext cx="2166524" cy="369332"/>
            </a:xfrm>
            <a:prstGeom prst="rect">
              <a:avLst/>
            </a:prstGeom>
            <a:noFill/>
          </p:spPr>
          <p:txBody>
            <a:bodyPr wrap="square" rtlCol="0">
              <a:spAutoFit/>
            </a:bodyPr>
            <a:lstStyle/>
            <a:p>
              <a:pPr algn="dist"/>
              <a:r>
                <a:rPr lang="zh-CN" altLang="en-US" dirty="0">
                  <a:solidFill>
                    <a:schemeClr val="tx2"/>
                  </a:solidFill>
                  <a:latin typeface="幼圆" panose="02010509060101010101" pitchFamily="49" charset="-122"/>
                  <a:ea typeface="幼圆" panose="02010509060101010101" pitchFamily="49" charset="-122"/>
                </a:rPr>
                <a:t>单击此处添加标题</a:t>
              </a:r>
              <a:endParaRPr lang="zh-CN" altLang="en-US" dirty="0">
                <a:solidFill>
                  <a:schemeClr val="tx2"/>
                </a:solidFill>
                <a:latin typeface="幼圆" panose="02010509060101010101" pitchFamily="49" charset="-122"/>
                <a:ea typeface="幼圆" panose="02010509060101010101" pitchFamily="49" charset="-122"/>
              </a:endParaRPr>
            </a:p>
          </p:txBody>
        </p:sp>
        <p:sp>
          <p:nvSpPr>
            <p:cNvPr id="28" name="文本框 27"/>
            <p:cNvSpPr txBox="1"/>
            <p:nvPr/>
          </p:nvSpPr>
          <p:spPr>
            <a:xfrm>
              <a:off x="3423726" y="3148885"/>
              <a:ext cx="1655917" cy="246221"/>
            </a:xfrm>
            <a:prstGeom prst="rect">
              <a:avLst/>
            </a:prstGeom>
            <a:noFill/>
          </p:spPr>
          <p:txBody>
            <a:bodyPr wrap="square" rtlCol="0">
              <a:spAutoFit/>
            </a:bodyPr>
            <a:lstStyle/>
            <a:p>
              <a:pPr algn="dist"/>
              <a:r>
                <a:rPr lang="en-US" altLang="zh-CN" sz="1000" dirty="0">
                  <a:solidFill>
                    <a:schemeClr val="tx2"/>
                  </a:solidFill>
                  <a:latin typeface="微软雅黑" panose="020B0503020204020204" pitchFamily="34" charset="-122"/>
                  <a:ea typeface="微软雅黑" panose="020B0503020204020204" pitchFamily="34" charset="-122"/>
                </a:rPr>
                <a:t>ADD YOUR TITLE HERE</a:t>
              </a:r>
              <a:endParaRPr lang="zh-CN" altLang="en-US" sz="1000" dirty="0">
                <a:solidFill>
                  <a:schemeClr val="tx2"/>
                </a:solidFill>
                <a:latin typeface="微软雅黑" panose="020B0503020204020204" pitchFamily="34" charset="-122"/>
                <a:ea typeface="微软雅黑" panose="020B0503020204020204" pitchFamily="34" charset="-122"/>
              </a:endParaRPr>
            </a:p>
          </p:txBody>
        </p:sp>
      </p:grpSp>
      <p:grpSp>
        <p:nvGrpSpPr>
          <p:cNvPr id="29" name="组合 28"/>
          <p:cNvGrpSpPr/>
          <p:nvPr/>
        </p:nvGrpSpPr>
        <p:grpSpPr>
          <a:xfrm>
            <a:off x="4525607" y="3882311"/>
            <a:ext cx="2669950" cy="581132"/>
            <a:chOff x="2915772" y="3819249"/>
            <a:chExt cx="2669950" cy="581132"/>
          </a:xfrm>
        </p:grpSpPr>
        <p:sp>
          <p:nvSpPr>
            <p:cNvPr id="30" name="文本框 29"/>
            <p:cNvSpPr txBox="1"/>
            <p:nvPr/>
          </p:nvSpPr>
          <p:spPr>
            <a:xfrm>
              <a:off x="2915772" y="3858002"/>
              <a:ext cx="621771" cy="461665"/>
            </a:xfrm>
            <a:prstGeom prst="rect">
              <a:avLst/>
            </a:prstGeom>
            <a:noFill/>
          </p:spPr>
          <p:txBody>
            <a:bodyPr wrap="square" rtlCol="0">
              <a:spAutoFit/>
            </a:bodyPr>
            <a:lstStyle/>
            <a:p>
              <a:r>
                <a:rPr lang="en-US" altLang="zh-CN" sz="2400" dirty="0">
                  <a:solidFill>
                    <a:schemeClr val="tx2"/>
                  </a:solidFill>
                  <a:latin typeface="Agency FB" panose="020B0503020202020204" pitchFamily="34" charset="0"/>
                  <a:ea typeface="微软雅黑" panose="020B0503020204020204" pitchFamily="34" charset="-122"/>
                </a:rPr>
                <a:t>03</a:t>
              </a:r>
              <a:endParaRPr lang="zh-CN" altLang="en-US" sz="2400" dirty="0">
                <a:solidFill>
                  <a:schemeClr val="tx2"/>
                </a:solidFill>
                <a:latin typeface="Agency FB" panose="020B0503020202020204" pitchFamily="34" charset="0"/>
                <a:ea typeface="微软雅黑" panose="020B0503020204020204" pitchFamily="34" charset="-122"/>
              </a:endParaRPr>
            </a:p>
          </p:txBody>
        </p:sp>
        <p:sp>
          <p:nvSpPr>
            <p:cNvPr id="31" name="椭圆 30"/>
            <p:cNvSpPr/>
            <p:nvPr/>
          </p:nvSpPr>
          <p:spPr>
            <a:xfrm>
              <a:off x="2935067" y="3888291"/>
              <a:ext cx="414472" cy="414472"/>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endParaRPr>
            </a:p>
          </p:txBody>
        </p:sp>
        <p:sp>
          <p:nvSpPr>
            <p:cNvPr id="32" name="文本框 31"/>
            <p:cNvSpPr txBox="1"/>
            <p:nvPr/>
          </p:nvSpPr>
          <p:spPr>
            <a:xfrm>
              <a:off x="3419198" y="3819249"/>
              <a:ext cx="2166524" cy="369332"/>
            </a:xfrm>
            <a:prstGeom prst="rect">
              <a:avLst/>
            </a:prstGeom>
            <a:noFill/>
          </p:spPr>
          <p:txBody>
            <a:bodyPr wrap="square" rtlCol="0">
              <a:spAutoFit/>
            </a:bodyPr>
            <a:lstStyle/>
            <a:p>
              <a:pPr algn="dist"/>
              <a:r>
                <a:rPr lang="zh-CN" altLang="en-US" dirty="0">
                  <a:solidFill>
                    <a:schemeClr val="tx2"/>
                  </a:solidFill>
                  <a:latin typeface="幼圆" panose="02010509060101010101" pitchFamily="49" charset="-122"/>
                  <a:ea typeface="幼圆" panose="02010509060101010101" pitchFamily="49" charset="-122"/>
                </a:rPr>
                <a:t>单击此处添加标题</a:t>
              </a:r>
              <a:endParaRPr lang="zh-CN" altLang="en-US" dirty="0">
                <a:solidFill>
                  <a:schemeClr val="tx2"/>
                </a:solidFill>
                <a:latin typeface="幼圆" panose="02010509060101010101" pitchFamily="49" charset="-122"/>
                <a:ea typeface="幼圆" panose="02010509060101010101" pitchFamily="49" charset="-122"/>
              </a:endParaRPr>
            </a:p>
          </p:txBody>
        </p:sp>
        <p:sp>
          <p:nvSpPr>
            <p:cNvPr id="33" name="文本框 32"/>
            <p:cNvSpPr txBox="1"/>
            <p:nvPr/>
          </p:nvSpPr>
          <p:spPr>
            <a:xfrm>
              <a:off x="3423726" y="4154160"/>
              <a:ext cx="1655917" cy="246221"/>
            </a:xfrm>
            <a:prstGeom prst="rect">
              <a:avLst/>
            </a:prstGeom>
            <a:noFill/>
          </p:spPr>
          <p:txBody>
            <a:bodyPr wrap="square" rtlCol="0">
              <a:spAutoFit/>
            </a:bodyPr>
            <a:lstStyle/>
            <a:p>
              <a:pPr algn="dist"/>
              <a:r>
                <a:rPr lang="en-US" altLang="zh-CN" sz="1000" dirty="0">
                  <a:solidFill>
                    <a:schemeClr val="tx2"/>
                  </a:solidFill>
                  <a:latin typeface="微软雅黑" panose="020B0503020204020204" pitchFamily="34" charset="-122"/>
                  <a:ea typeface="微软雅黑" panose="020B0503020204020204" pitchFamily="34" charset="-122"/>
                </a:rPr>
                <a:t>ADD YOUR TITLE HERE</a:t>
              </a:r>
              <a:endParaRPr lang="zh-CN" altLang="en-US" sz="1000" dirty="0">
                <a:solidFill>
                  <a:schemeClr val="tx2"/>
                </a:solidFill>
                <a:latin typeface="微软雅黑" panose="020B0503020204020204" pitchFamily="34" charset="-122"/>
                <a:ea typeface="微软雅黑" panose="020B0503020204020204" pitchFamily="34" charset="-122"/>
              </a:endParaRPr>
            </a:p>
          </p:txBody>
        </p:sp>
      </p:grpSp>
      <p:grpSp>
        <p:nvGrpSpPr>
          <p:cNvPr id="34" name="组合 33"/>
          <p:cNvGrpSpPr/>
          <p:nvPr/>
        </p:nvGrpSpPr>
        <p:grpSpPr>
          <a:xfrm>
            <a:off x="8230831" y="2915788"/>
            <a:ext cx="2669951" cy="581132"/>
            <a:chOff x="6620996" y="2852726"/>
            <a:chExt cx="2669951" cy="581132"/>
          </a:xfrm>
        </p:grpSpPr>
        <p:sp>
          <p:nvSpPr>
            <p:cNvPr id="35" name="文本框 34"/>
            <p:cNvSpPr txBox="1"/>
            <p:nvPr/>
          </p:nvSpPr>
          <p:spPr>
            <a:xfrm>
              <a:off x="6633233" y="2895066"/>
              <a:ext cx="697971" cy="461665"/>
            </a:xfrm>
            <a:prstGeom prst="rect">
              <a:avLst/>
            </a:prstGeom>
            <a:noFill/>
          </p:spPr>
          <p:txBody>
            <a:bodyPr wrap="square" rtlCol="0">
              <a:spAutoFit/>
            </a:bodyPr>
            <a:lstStyle/>
            <a:p>
              <a:r>
                <a:rPr lang="en-US" altLang="zh-CN" sz="2400" dirty="0">
                  <a:solidFill>
                    <a:schemeClr val="tx2"/>
                  </a:solidFill>
                  <a:latin typeface="Agency FB" panose="020B0503020202020204" pitchFamily="34" charset="0"/>
                  <a:ea typeface="微软雅黑" panose="020B0503020204020204" pitchFamily="34" charset="-122"/>
                </a:rPr>
                <a:t>02</a:t>
              </a:r>
              <a:endParaRPr lang="zh-CN" altLang="en-US" sz="2400" dirty="0">
                <a:solidFill>
                  <a:schemeClr val="tx2"/>
                </a:solidFill>
                <a:latin typeface="Agency FB" panose="020B0503020202020204" pitchFamily="34" charset="0"/>
                <a:ea typeface="微软雅黑" panose="020B0503020204020204" pitchFamily="34" charset="-122"/>
              </a:endParaRPr>
            </a:p>
          </p:txBody>
        </p:sp>
        <p:sp>
          <p:nvSpPr>
            <p:cNvPr id="36" name="椭圆 35"/>
            <p:cNvSpPr/>
            <p:nvPr/>
          </p:nvSpPr>
          <p:spPr>
            <a:xfrm>
              <a:off x="6620996" y="2921768"/>
              <a:ext cx="414472" cy="414472"/>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endParaRPr>
            </a:p>
          </p:txBody>
        </p:sp>
        <p:sp>
          <p:nvSpPr>
            <p:cNvPr id="37" name="文本框 36"/>
            <p:cNvSpPr txBox="1"/>
            <p:nvPr/>
          </p:nvSpPr>
          <p:spPr>
            <a:xfrm>
              <a:off x="7105127" y="2852726"/>
              <a:ext cx="2185820" cy="369332"/>
            </a:xfrm>
            <a:prstGeom prst="rect">
              <a:avLst/>
            </a:prstGeom>
            <a:noFill/>
          </p:spPr>
          <p:txBody>
            <a:bodyPr wrap="square" rtlCol="0">
              <a:spAutoFit/>
            </a:bodyPr>
            <a:lstStyle/>
            <a:p>
              <a:pPr algn="dist"/>
              <a:r>
                <a:rPr lang="zh-CN" altLang="en-US" dirty="0">
                  <a:solidFill>
                    <a:schemeClr val="tx2"/>
                  </a:solidFill>
                  <a:latin typeface="幼圆" panose="02010509060101010101" pitchFamily="49" charset="-122"/>
                  <a:ea typeface="幼圆" panose="02010509060101010101" pitchFamily="49" charset="-122"/>
                </a:rPr>
                <a:t>单击此处添加标题</a:t>
              </a:r>
              <a:endParaRPr lang="zh-CN" altLang="en-US" dirty="0">
                <a:solidFill>
                  <a:schemeClr val="tx2"/>
                </a:solidFill>
                <a:latin typeface="幼圆" panose="02010509060101010101" pitchFamily="49" charset="-122"/>
                <a:ea typeface="幼圆" panose="02010509060101010101" pitchFamily="49" charset="-122"/>
              </a:endParaRPr>
            </a:p>
          </p:txBody>
        </p:sp>
        <p:sp>
          <p:nvSpPr>
            <p:cNvPr id="38" name="文本框 37"/>
            <p:cNvSpPr txBox="1"/>
            <p:nvPr/>
          </p:nvSpPr>
          <p:spPr>
            <a:xfrm>
              <a:off x="7109655" y="3187637"/>
              <a:ext cx="1655917" cy="246221"/>
            </a:xfrm>
            <a:prstGeom prst="rect">
              <a:avLst/>
            </a:prstGeom>
            <a:noFill/>
          </p:spPr>
          <p:txBody>
            <a:bodyPr wrap="square" rtlCol="0">
              <a:spAutoFit/>
            </a:bodyPr>
            <a:lstStyle/>
            <a:p>
              <a:pPr algn="dist"/>
              <a:r>
                <a:rPr lang="en-US" altLang="zh-CN" sz="1000" dirty="0">
                  <a:solidFill>
                    <a:schemeClr val="tx2"/>
                  </a:solidFill>
                  <a:latin typeface="微软雅黑" panose="020B0503020204020204" pitchFamily="34" charset="-122"/>
                  <a:ea typeface="微软雅黑" panose="020B0503020204020204" pitchFamily="34" charset="-122"/>
                </a:rPr>
                <a:t>ADD YOUR TITLE HERE</a:t>
              </a:r>
              <a:endParaRPr lang="zh-CN" altLang="en-US" sz="1000" dirty="0">
                <a:solidFill>
                  <a:schemeClr val="tx2"/>
                </a:solidFill>
                <a:latin typeface="微软雅黑" panose="020B0503020204020204" pitchFamily="34" charset="-122"/>
                <a:ea typeface="微软雅黑" panose="020B0503020204020204" pitchFamily="34" charset="-122"/>
              </a:endParaRPr>
            </a:p>
          </p:txBody>
        </p:sp>
      </p:grpSp>
      <p:grpSp>
        <p:nvGrpSpPr>
          <p:cNvPr id="39" name="组合 38"/>
          <p:cNvGrpSpPr/>
          <p:nvPr/>
        </p:nvGrpSpPr>
        <p:grpSpPr>
          <a:xfrm>
            <a:off x="8211536" y="3921063"/>
            <a:ext cx="2689246" cy="581132"/>
            <a:chOff x="6601701" y="3858001"/>
            <a:chExt cx="2689246" cy="581132"/>
          </a:xfrm>
        </p:grpSpPr>
        <p:sp>
          <p:nvSpPr>
            <p:cNvPr id="40" name="文本框 39"/>
            <p:cNvSpPr txBox="1"/>
            <p:nvPr/>
          </p:nvSpPr>
          <p:spPr>
            <a:xfrm>
              <a:off x="6601701" y="3896754"/>
              <a:ext cx="583671" cy="461665"/>
            </a:xfrm>
            <a:prstGeom prst="rect">
              <a:avLst/>
            </a:prstGeom>
            <a:noFill/>
          </p:spPr>
          <p:txBody>
            <a:bodyPr wrap="square" rtlCol="0">
              <a:spAutoFit/>
            </a:bodyPr>
            <a:lstStyle/>
            <a:p>
              <a:r>
                <a:rPr lang="en-US" altLang="zh-CN" sz="2400" dirty="0">
                  <a:solidFill>
                    <a:schemeClr val="tx2"/>
                  </a:solidFill>
                  <a:latin typeface="Agency FB" panose="020B0503020202020204" pitchFamily="34" charset="0"/>
                  <a:ea typeface="微软雅黑" panose="020B0503020204020204" pitchFamily="34" charset="-122"/>
                </a:rPr>
                <a:t>04</a:t>
              </a:r>
              <a:endParaRPr lang="zh-CN" altLang="en-US" sz="2400" dirty="0">
                <a:solidFill>
                  <a:schemeClr val="tx2"/>
                </a:solidFill>
                <a:latin typeface="Agency FB" panose="020B0503020202020204" pitchFamily="34" charset="0"/>
                <a:ea typeface="微软雅黑" panose="020B0503020204020204" pitchFamily="34" charset="-122"/>
              </a:endParaRPr>
            </a:p>
          </p:txBody>
        </p:sp>
        <p:sp>
          <p:nvSpPr>
            <p:cNvPr id="41" name="椭圆 40"/>
            <p:cNvSpPr/>
            <p:nvPr/>
          </p:nvSpPr>
          <p:spPr>
            <a:xfrm>
              <a:off x="6620996" y="3927043"/>
              <a:ext cx="414472" cy="414472"/>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endParaRPr>
            </a:p>
          </p:txBody>
        </p:sp>
        <p:sp>
          <p:nvSpPr>
            <p:cNvPr id="42" name="文本框 41"/>
            <p:cNvSpPr txBox="1"/>
            <p:nvPr/>
          </p:nvSpPr>
          <p:spPr>
            <a:xfrm>
              <a:off x="7105127" y="3858001"/>
              <a:ext cx="2185820" cy="369332"/>
            </a:xfrm>
            <a:prstGeom prst="rect">
              <a:avLst/>
            </a:prstGeom>
            <a:noFill/>
          </p:spPr>
          <p:txBody>
            <a:bodyPr wrap="square" rtlCol="0">
              <a:spAutoFit/>
            </a:bodyPr>
            <a:lstStyle/>
            <a:p>
              <a:pPr algn="dist"/>
              <a:r>
                <a:rPr lang="zh-CN" altLang="en-US" dirty="0">
                  <a:solidFill>
                    <a:schemeClr val="tx2"/>
                  </a:solidFill>
                  <a:latin typeface="幼圆" panose="02010509060101010101" pitchFamily="49" charset="-122"/>
                  <a:ea typeface="幼圆" panose="02010509060101010101" pitchFamily="49" charset="-122"/>
                </a:rPr>
                <a:t>单击此处添加标题</a:t>
              </a:r>
              <a:endParaRPr lang="zh-CN" altLang="en-US" dirty="0">
                <a:solidFill>
                  <a:schemeClr val="tx2"/>
                </a:solidFill>
                <a:latin typeface="幼圆" panose="02010509060101010101" pitchFamily="49" charset="-122"/>
                <a:ea typeface="幼圆" panose="02010509060101010101" pitchFamily="49" charset="-122"/>
              </a:endParaRPr>
            </a:p>
          </p:txBody>
        </p:sp>
        <p:sp>
          <p:nvSpPr>
            <p:cNvPr id="43" name="文本框 42"/>
            <p:cNvSpPr txBox="1"/>
            <p:nvPr/>
          </p:nvSpPr>
          <p:spPr>
            <a:xfrm>
              <a:off x="7109655" y="4192912"/>
              <a:ext cx="1655917" cy="246221"/>
            </a:xfrm>
            <a:prstGeom prst="rect">
              <a:avLst/>
            </a:prstGeom>
            <a:noFill/>
          </p:spPr>
          <p:txBody>
            <a:bodyPr wrap="square" rtlCol="0">
              <a:spAutoFit/>
            </a:bodyPr>
            <a:lstStyle/>
            <a:p>
              <a:pPr algn="dist"/>
              <a:r>
                <a:rPr lang="en-US" altLang="zh-CN" sz="1000" dirty="0">
                  <a:solidFill>
                    <a:schemeClr val="tx2"/>
                  </a:solidFill>
                  <a:latin typeface="微软雅黑" panose="020B0503020204020204" pitchFamily="34" charset="-122"/>
                  <a:ea typeface="微软雅黑" panose="020B0503020204020204" pitchFamily="34" charset="-122"/>
                </a:rPr>
                <a:t>ADD YOUR TITLE HERE</a:t>
              </a:r>
              <a:endParaRPr lang="zh-CN" altLang="en-US" sz="1000" dirty="0">
                <a:solidFill>
                  <a:schemeClr val="tx2"/>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500" fill="hold"/>
                                        <p:tgtEl>
                                          <p:spTgt spid="22"/>
                                        </p:tgtEl>
                                        <p:attrNameLst>
                                          <p:attrName>ppt_w</p:attrName>
                                        </p:attrNameLst>
                                      </p:cBhvr>
                                      <p:tavLst>
                                        <p:tav tm="0">
                                          <p:val>
                                            <p:fltVal val="0"/>
                                          </p:val>
                                        </p:tav>
                                        <p:tav tm="100000">
                                          <p:val>
                                            <p:strVal val="#ppt_w"/>
                                          </p:val>
                                        </p:tav>
                                      </p:tavLst>
                                    </p:anim>
                                    <p:anim calcmode="lin" valueType="num">
                                      <p:cBhvr>
                                        <p:cTn id="13" dur="500" fill="hold"/>
                                        <p:tgtEl>
                                          <p:spTgt spid="22"/>
                                        </p:tgtEl>
                                        <p:attrNameLst>
                                          <p:attrName>ppt_h</p:attrName>
                                        </p:attrNameLst>
                                      </p:cBhvr>
                                      <p:tavLst>
                                        <p:tav tm="0">
                                          <p:val>
                                            <p:fltVal val="0"/>
                                          </p:val>
                                        </p:tav>
                                        <p:tav tm="100000">
                                          <p:val>
                                            <p:strVal val="#ppt_h"/>
                                          </p:val>
                                        </p:tav>
                                      </p:tavLst>
                                    </p:anim>
                                    <p:animEffect transition="in" filter="fade">
                                      <p:cBhvr>
                                        <p:cTn id="14" dur="500"/>
                                        <p:tgtEl>
                                          <p:spTgt spid="22"/>
                                        </p:tgtEl>
                                      </p:cBhvr>
                                    </p:animEffect>
                                  </p:childTnLst>
                                </p:cTn>
                              </p:par>
                              <p:par>
                                <p:cTn id="15" presetID="16" presetClass="entr" presetSubtype="42"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barn(outHorizontal)">
                                      <p:cBhvr>
                                        <p:cTn id="17" dur="500"/>
                                        <p:tgtEl>
                                          <p:spTgt spid="23"/>
                                        </p:tgtEl>
                                      </p:cBhvr>
                                    </p:animEffect>
                                  </p:childTnLst>
                                </p:cTn>
                              </p:par>
                            </p:childTnLst>
                          </p:cTn>
                        </p:par>
                        <p:par>
                          <p:cTn id="18" fill="hold">
                            <p:stCondLst>
                              <p:cond delay="500"/>
                            </p:stCondLst>
                            <p:childTnLst>
                              <p:par>
                                <p:cTn id="19" presetID="12" presetClass="entr" presetSubtype="4" fill="hold" nodeType="afterEffect">
                                  <p:stCondLst>
                                    <p:cond delay="0"/>
                                  </p:stCondLst>
                                  <p:childTnLst>
                                    <p:set>
                                      <p:cBhvr>
                                        <p:cTn id="20" dur="1" fill="hold">
                                          <p:stCondLst>
                                            <p:cond delay="0"/>
                                          </p:stCondLst>
                                        </p:cTn>
                                        <p:tgtEl>
                                          <p:spTgt spid="24"/>
                                        </p:tgtEl>
                                        <p:attrNameLst>
                                          <p:attrName>style.visibility</p:attrName>
                                        </p:attrNameLst>
                                      </p:cBhvr>
                                      <p:to>
                                        <p:strVal val="visible"/>
                                      </p:to>
                                    </p:set>
                                    <p:anim calcmode="lin" valueType="num">
                                      <p:cBhvr additive="base">
                                        <p:cTn id="21" dur="500"/>
                                        <p:tgtEl>
                                          <p:spTgt spid="24"/>
                                        </p:tgtEl>
                                        <p:attrNameLst>
                                          <p:attrName>ppt_y</p:attrName>
                                        </p:attrNameLst>
                                      </p:cBhvr>
                                      <p:tavLst>
                                        <p:tav tm="0">
                                          <p:val>
                                            <p:strVal val="#ppt_y+#ppt_h*1.125000"/>
                                          </p:val>
                                        </p:tav>
                                        <p:tav tm="100000">
                                          <p:val>
                                            <p:strVal val="#ppt_y"/>
                                          </p:val>
                                        </p:tav>
                                      </p:tavLst>
                                    </p:anim>
                                    <p:animEffect transition="in" filter="wipe(up)">
                                      <p:cBhvr>
                                        <p:cTn id="22" dur="500"/>
                                        <p:tgtEl>
                                          <p:spTgt spid="24"/>
                                        </p:tgtEl>
                                      </p:cBhvr>
                                    </p:animEffect>
                                  </p:childTnLst>
                                </p:cTn>
                              </p:par>
                            </p:childTnLst>
                          </p:cTn>
                        </p:par>
                        <p:par>
                          <p:cTn id="23" fill="hold">
                            <p:stCondLst>
                              <p:cond delay="1000"/>
                            </p:stCondLst>
                            <p:childTnLst>
                              <p:par>
                                <p:cTn id="24" presetID="12" presetClass="entr" presetSubtype="4" fill="hold" nodeType="after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additive="base">
                                        <p:cTn id="26" dur="500"/>
                                        <p:tgtEl>
                                          <p:spTgt spid="34"/>
                                        </p:tgtEl>
                                        <p:attrNameLst>
                                          <p:attrName>ppt_y</p:attrName>
                                        </p:attrNameLst>
                                      </p:cBhvr>
                                      <p:tavLst>
                                        <p:tav tm="0">
                                          <p:val>
                                            <p:strVal val="#ppt_y+#ppt_h*1.125000"/>
                                          </p:val>
                                        </p:tav>
                                        <p:tav tm="100000">
                                          <p:val>
                                            <p:strVal val="#ppt_y"/>
                                          </p:val>
                                        </p:tav>
                                      </p:tavLst>
                                    </p:anim>
                                    <p:animEffect transition="in" filter="wipe(up)">
                                      <p:cBhvr>
                                        <p:cTn id="27" dur="500"/>
                                        <p:tgtEl>
                                          <p:spTgt spid="34"/>
                                        </p:tgtEl>
                                      </p:cBhvr>
                                    </p:animEffect>
                                  </p:childTnLst>
                                </p:cTn>
                              </p:par>
                            </p:childTnLst>
                          </p:cTn>
                        </p:par>
                        <p:par>
                          <p:cTn id="28" fill="hold">
                            <p:stCondLst>
                              <p:cond delay="1500"/>
                            </p:stCondLst>
                            <p:childTnLst>
                              <p:par>
                                <p:cTn id="29" presetID="12" presetClass="entr" presetSubtype="4" fill="hold" nodeType="afterEffect">
                                  <p:stCondLst>
                                    <p:cond delay="0"/>
                                  </p:stCondLst>
                                  <p:childTnLst>
                                    <p:set>
                                      <p:cBhvr>
                                        <p:cTn id="30" dur="1" fill="hold">
                                          <p:stCondLst>
                                            <p:cond delay="0"/>
                                          </p:stCondLst>
                                        </p:cTn>
                                        <p:tgtEl>
                                          <p:spTgt spid="29"/>
                                        </p:tgtEl>
                                        <p:attrNameLst>
                                          <p:attrName>style.visibility</p:attrName>
                                        </p:attrNameLst>
                                      </p:cBhvr>
                                      <p:to>
                                        <p:strVal val="visible"/>
                                      </p:to>
                                    </p:set>
                                    <p:anim calcmode="lin" valueType="num">
                                      <p:cBhvr additive="base">
                                        <p:cTn id="31" dur="500"/>
                                        <p:tgtEl>
                                          <p:spTgt spid="29"/>
                                        </p:tgtEl>
                                        <p:attrNameLst>
                                          <p:attrName>ppt_y</p:attrName>
                                        </p:attrNameLst>
                                      </p:cBhvr>
                                      <p:tavLst>
                                        <p:tav tm="0">
                                          <p:val>
                                            <p:strVal val="#ppt_y+#ppt_h*1.125000"/>
                                          </p:val>
                                        </p:tav>
                                        <p:tav tm="100000">
                                          <p:val>
                                            <p:strVal val="#ppt_y"/>
                                          </p:val>
                                        </p:tav>
                                      </p:tavLst>
                                    </p:anim>
                                    <p:animEffect transition="in" filter="wipe(up)">
                                      <p:cBhvr>
                                        <p:cTn id="32" dur="500"/>
                                        <p:tgtEl>
                                          <p:spTgt spid="29"/>
                                        </p:tgtEl>
                                      </p:cBhvr>
                                    </p:animEffect>
                                  </p:childTnLst>
                                </p:cTn>
                              </p:par>
                            </p:childTnLst>
                          </p:cTn>
                        </p:par>
                        <p:par>
                          <p:cTn id="33" fill="hold">
                            <p:stCondLst>
                              <p:cond delay="2000"/>
                            </p:stCondLst>
                            <p:childTnLst>
                              <p:par>
                                <p:cTn id="34" presetID="12" presetClass="entr" presetSubtype="4" fill="hold" nodeType="afterEffect">
                                  <p:stCondLst>
                                    <p:cond delay="0"/>
                                  </p:stCondLst>
                                  <p:childTnLst>
                                    <p:set>
                                      <p:cBhvr>
                                        <p:cTn id="35" dur="1" fill="hold">
                                          <p:stCondLst>
                                            <p:cond delay="0"/>
                                          </p:stCondLst>
                                        </p:cTn>
                                        <p:tgtEl>
                                          <p:spTgt spid="39"/>
                                        </p:tgtEl>
                                        <p:attrNameLst>
                                          <p:attrName>style.visibility</p:attrName>
                                        </p:attrNameLst>
                                      </p:cBhvr>
                                      <p:to>
                                        <p:strVal val="visible"/>
                                      </p:to>
                                    </p:set>
                                    <p:anim calcmode="lin" valueType="num">
                                      <p:cBhvr additive="base">
                                        <p:cTn id="36" dur="500"/>
                                        <p:tgtEl>
                                          <p:spTgt spid="39"/>
                                        </p:tgtEl>
                                        <p:attrNameLst>
                                          <p:attrName>ppt_y</p:attrName>
                                        </p:attrNameLst>
                                      </p:cBhvr>
                                      <p:tavLst>
                                        <p:tav tm="0">
                                          <p:val>
                                            <p:strVal val="#ppt_y+#ppt_h*1.125000"/>
                                          </p:val>
                                        </p:tav>
                                        <p:tav tm="100000">
                                          <p:val>
                                            <p:strVal val="#ppt_y"/>
                                          </p:val>
                                        </p:tav>
                                      </p:tavLst>
                                    </p:anim>
                                    <p:animEffect transition="in" filter="wipe(up)">
                                      <p:cBhvr>
                                        <p:cTn id="3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extBox 107"/>
          <p:cNvSpPr txBox="1"/>
          <p:nvPr/>
        </p:nvSpPr>
        <p:spPr>
          <a:xfrm>
            <a:off x="1035440" y="5403770"/>
            <a:ext cx="10121124" cy="615553"/>
          </a:xfrm>
          <a:prstGeom prst="rect">
            <a:avLst/>
          </a:prstGeom>
          <a:noFill/>
        </p:spPr>
        <p:txBody>
          <a:bodyPr wrap="square" lIns="0" tIns="0" rIns="0" bIns="0" rtlCol="0">
            <a:spAutoFit/>
          </a:bodyPr>
          <a:lstStyle/>
          <a:p>
            <a:pPr algn="ctr"/>
            <a:r>
              <a:rPr lang="zh-CN" altLang="en-US" sz="1300" dirty="0">
                <a:solidFill>
                  <a:schemeClr val="tx1">
                    <a:lumMod val="50000"/>
                    <a:lumOff val="50000"/>
                  </a:schemeClr>
                </a:solidFill>
                <a:latin typeface="+mn-ea"/>
              </a:rPr>
              <a:t>此处添加详细文本描述，建议与标题相关并符合整体语言风格，语言描述尽量简洁生动。尽量将每页幻灯片的字数控制在</a:t>
            </a:r>
            <a:r>
              <a:rPr lang="en-US" altLang="zh-CN" sz="1300" dirty="0">
                <a:solidFill>
                  <a:schemeClr val="tx1">
                    <a:lumMod val="50000"/>
                    <a:lumOff val="50000"/>
                  </a:schemeClr>
                </a:solidFill>
                <a:latin typeface="+mn-ea"/>
              </a:rPr>
              <a:t>200</a:t>
            </a:r>
            <a:r>
              <a:rPr lang="zh-CN" altLang="en-US" sz="1300" dirty="0">
                <a:solidFill>
                  <a:schemeClr val="tx1">
                    <a:lumMod val="50000"/>
                    <a:lumOff val="50000"/>
                  </a:schemeClr>
                </a:solidFill>
                <a:latin typeface="+mn-ea"/>
              </a:rPr>
              <a:t>字以内，据统计每页幻灯片的最好控制在</a:t>
            </a:r>
            <a:r>
              <a:rPr lang="en-US" altLang="zh-CN" sz="1300" dirty="0">
                <a:solidFill>
                  <a:schemeClr val="tx1">
                    <a:lumMod val="50000"/>
                    <a:lumOff val="50000"/>
                  </a:schemeClr>
                </a:solidFill>
                <a:latin typeface="+mn-ea"/>
              </a:rPr>
              <a:t>5</a:t>
            </a:r>
            <a:r>
              <a:rPr lang="zh-CN" altLang="en-US" sz="1300" dirty="0">
                <a:solidFill>
                  <a:schemeClr val="tx1">
                    <a:lumMod val="50000"/>
                    <a:lumOff val="50000"/>
                  </a:schemeClr>
                </a:solidFill>
                <a:latin typeface="+mn-ea"/>
              </a:rPr>
              <a:t>分钟之内。此处添加详细文本描述，建议与标题相关并符合整体语言风格，语言描述尽量简洁生动。尽量将每页幻灯片的字数控制在</a:t>
            </a:r>
            <a:r>
              <a:rPr lang="en-US" altLang="zh-CN" sz="1300" dirty="0">
                <a:solidFill>
                  <a:schemeClr val="tx1">
                    <a:lumMod val="50000"/>
                    <a:lumOff val="50000"/>
                  </a:schemeClr>
                </a:solidFill>
                <a:latin typeface="+mn-ea"/>
              </a:rPr>
              <a:t>200</a:t>
            </a:r>
            <a:r>
              <a:rPr lang="zh-CN" altLang="en-US" sz="1300" dirty="0">
                <a:solidFill>
                  <a:schemeClr val="tx1">
                    <a:lumMod val="50000"/>
                    <a:lumOff val="50000"/>
                  </a:schemeClr>
                </a:solidFill>
                <a:latin typeface="+mn-ea"/>
              </a:rPr>
              <a:t>字以内，据统计每页幻灯片的最好控制在</a:t>
            </a:r>
            <a:r>
              <a:rPr lang="en-US" altLang="zh-CN" sz="1300" dirty="0">
                <a:solidFill>
                  <a:schemeClr val="tx1">
                    <a:lumMod val="50000"/>
                    <a:lumOff val="50000"/>
                  </a:schemeClr>
                </a:solidFill>
                <a:latin typeface="+mn-ea"/>
              </a:rPr>
              <a:t>5</a:t>
            </a:r>
            <a:r>
              <a:rPr lang="zh-CN" altLang="en-US" sz="1300" dirty="0">
                <a:solidFill>
                  <a:schemeClr val="tx1">
                    <a:lumMod val="50000"/>
                    <a:lumOff val="50000"/>
                  </a:schemeClr>
                </a:solidFill>
                <a:latin typeface="+mn-ea"/>
              </a:rPr>
              <a:t>分钟之内。</a:t>
            </a:r>
            <a:endParaRPr lang="zh-CN" altLang="en-US" sz="1300" dirty="0">
              <a:solidFill>
                <a:schemeClr val="tx1">
                  <a:lumMod val="50000"/>
                  <a:lumOff val="50000"/>
                </a:schemeClr>
              </a:solidFill>
              <a:latin typeface="+mn-ea"/>
            </a:endParaRPr>
          </a:p>
        </p:txBody>
      </p:sp>
      <p:cxnSp>
        <p:nvCxnSpPr>
          <p:cNvPr id="109" name="Straight Connector 108"/>
          <p:cNvCxnSpPr/>
          <p:nvPr/>
        </p:nvCxnSpPr>
        <p:spPr>
          <a:xfrm>
            <a:off x="1043634" y="5279573"/>
            <a:ext cx="10104735"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52" name="Block Arc 51"/>
          <p:cNvSpPr/>
          <p:nvPr/>
        </p:nvSpPr>
        <p:spPr>
          <a:xfrm>
            <a:off x="1234977" y="2133134"/>
            <a:ext cx="2217290" cy="2217579"/>
          </a:xfrm>
          <a:prstGeom prst="blockArc">
            <a:avLst>
              <a:gd name="adj1" fmla="val 10800000"/>
              <a:gd name="adj2" fmla="val 3"/>
              <a:gd name="adj3" fmla="val 15291"/>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dirty="0">
              <a:solidFill>
                <a:schemeClr val="tx1"/>
              </a:solidFill>
              <a:latin typeface="+mn-ea"/>
            </a:endParaRPr>
          </a:p>
        </p:txBody>
      </p:sp>
      <p:sp>
        <p:nvSpPr>
          <p:cNvPr id="53" name="Block Arc 52"/>
          <p:cNvSpPr/>
          <p:nvPr/>
        </p:nvSpPr>
        <p:spPr>
          <a:xfrm rot="10800000">
            <a:off x="3110217" y="2130252"/>
            <a:ext cx="2217290" cy="2217579"/>
          </a:xfrm>
          <a:prstGeom prst="blockArc">
            <a:avLst>
              <a:gd name="adj1" fmla="val 10800000"/>
              <a:gd name="adj2" fmla="val 3"/>
              <a:gd name="adj3" fmla="val 1529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dirty="0">
              <a:solidFill>
                <a:schemeClr val="tx1"/>
              </a:solidFill>
              <a:latin typeface="+mn-ea"/>
            </a:endParaRPr>
          </a:p>
        </p:txBody>
      </p:sp>
      <p:sp>
        <p:nvSpPr>
          <p:cNvPr id="54" name="Block Arc 53"/>
          <p:cNvSpPr/>
          <p:nvPr/>
        </p:nvSpPr>
        <p:spPr>
          <a:xfrm>
            <a:off x="4987405" y="2133134"/>
            <a:ext cx="2217290" cy="2217579"/>
          </a:xfrm>
          <a:prstGeom prst="blockArc">
            <a:avLst>
              <a:gd name="adj1" fmla="val 10800000"/>
              <a:gd name="adj2" fmla="val 3"/>
              <a:gd name="adj3" fmla="val 1529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dirty="0">
              <a:solidFill>
                <a:schemeClr val="tx1"/>
              </a:solidFill>
              <a:latin typeface="+mn-ea"/>
            </a:endParaRPr>
          </a:p>
        </p:txBody>
      </p:sp>
      <p:sp>
        <p:nvSpPr>
          <p:cNvPr id="55" name="Block Arc 54"/>
          <p:cNvSpPr/>
          <p:nvPr/>
        </p:nvSpPr>
        <p:spPr>
          <a:xfrm rot="10800000">
            <a:off x="6862646" y="2130252"/>
            <a:ext cx="2217290" cy="2217579"/>
          </a:xfrm>
          <a:prstGeom prst="blockArc">
            <a:avLst>
              <a:gd name="adj1" fmla="val 10800000"/>
              <a:gd name="adj2" fmla="val 3"/>
              <a:gd name="adj3" fmla="val 152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dirty="0">
              <a:solidFill>
                <a:schemeClr val="tx1"/>
              </a:solidFill>
              <a:latin typeface="+mn-ea"/>
            </a:endParaRPr>
          </a:p>
        </p:txBody>
      </p:sp>
      <p:sp>
        <p:nvSpPr>
          <p:cNvPr id="56" name="Block Arc 55"/>
          <p:cNvSpPr/>
          <p:nvPr/>
        </p:nvSpPr>
        <p:spPr>
          <a:xfrm>
            <a:off x="8739735" y="2133134"/>
            <a:ext cx="2217290" cy="2217579"/>
          </a:xfrm>
          <a:prstGeom prst="blockArc">
            <a:avLst>
              <a:gd name="adj1" fmla="val 10800000"/>
              <a:gd name="adj2" fmla="val 3"/>
              <a:gd name="adj3" fmla="val 1529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dirty="0">
              <a:solidFill>
                <a:schemeClr val="tx1"/>
              </a:solidFill>
              <a:latin typeface="+mn-ea"/>
            </a:endParaRPr>
          </a:p>
        </p:txBody>
      </p:sp>
      <p:sp>
        <p:nvSpPr>
          <p:cNvPr id="63" name="Freeform 62"/>
          <p:cNvSpPr/>
          <p:nvPr/>
        </p:nvSpPr>
        <p:spPr>
          <a:xfrm>
            <a:off x="1703894" y="2619976"/>
            <a:ext cx="1288536"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tx2">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16" tIns="243816" rIns="210656" bIns="210656" numCol="1" spcCol="1693" anchor="ctr" anchorCtr="0">
            <a:noAutofit/>
          </a:bodyPr>
          <a:lstStyle/>
          <a:p>
            <a:pPr algn="ctr" defTabSz="1184910">
              <a:lnSpc>
                <a:spcPct val="90000"/>
              </a:lnSpc>
              <a:spcBef>
                <a:spcPct val="0"/>
              </a:spcBef>
              <a:spcAft>
                <a:spcPct val="35000"/>
              </a:spcAft>
            </a:pPr>
            <a:endParaRPr lang="en-US" sz="4800" dirty="0">
              <a:latin typeface="+mn-ea"/>
            </a:endParaRPr>
          </a:p>
        </p:txBody>
      </p:sp>
      <p:sp>
        <p:nvSpPr>
          <p:cNvPr id="64" name="Freeform 63"/>
          <p:cNvSpPr/>
          <p:nvPr/>
        </p:nvSpPr>
        <p:spPr>
          <a:xfrm>
            <a:off x="3583669" y="2619976"/>
            <a:ext cx="1288536"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accent4"/>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16" tIns="243816" rIns="210656" bIns="210656" numCol="1" spcCol="1693" anchor="ctr" anchorCtr="0">
            <a:noAutofit/>
          </a:bodyPr>
          <a:lstStyle/>
          <a:p>
            <a:pPr algn="ctr" defTabSz="1184910">
              <a:lnSpc>
                <a:spcPct val="90000"/>
              </a:lnSpc>
              <a:spcBef>
                <a:spcPct val="0"/>
              </a:spcBef>
              <a:spcAft>
                <a:spcPct val="35000"/>
              </a:spcAft>
            </a:pPr>
            <a:endParaRPr lang="en-US" sz="4800" dirty="0">
              <a:latin typeface="+mn-ea"/>
            </a:endParaRPr>
          </a:p>
        </p:txBody>
      </p:sp>
      <p:sp>
        <p:nvSpPr>
          <p:cNvPr id="65" name="Freeform 64"/>
          <p:cNvSpPr/>
          <p:nvPr/>
        </p:nvSpPr>
        <p:spPr>
          <a:xfrm>
            <a:off x="5463444" y="2619976"/>
            <a:ext cx="1288536"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16" tIns="243816" rIns="210656" bIns="210656" numCol="1" spcCol="1693" anchor="ctr" anchorCtr="0">
            <a:noAutofit/>
          </a:bodyPr>
          <a:lstStyle/>
          <a:p>
            <a:pPr algn="ctr" defTabSz="1184910">
              <a:lnSpc>
                <a:spcPct val="90000"/>
              </a:lnSpc>
              <a:spcBef>
                <a:spcPct val="0"/>
              </a:spcBef>
              <a:spcAft>
                <a:spcPct val="35000"/>
              </a:spcAft>
            </a:pPr>
            <a:endParaRPr lang="en-US" sz="4800" dirty="0">
              <a:latin typeface="+mn-ea"/>
            </a:endParaRPr>
          </a:p>
        </p:txBody>
      </p:sp>
      <p:sp>
        <p:nvSpPr>
          <p:cNvPr id="66" name="Freeform 65"/>
          <p:cNvSpPr/>
          <p:nvPr/>
        </p:nvSpPr>
        <p:spPr>
          <a:xfrm>
            <a:off x="7343220" y="2619976"/>
            <a:ext cx="1288536"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16" tIns="243816" rIns="210656" bIns="210656" numCol="1" spcCol="1693" anchor="ctr" anchorCtr="0">
            <a:noAutofit/>
          </a:bodyPr>
          <a:lstStyle/>
          <a:p>
            <a:pPr algn="ctr" defTabSz="1184910">
              <a:lnSpc>
                <a:spcPct val="90000"/>
              </a:lnSpc>
              <a:spcBef>
                <a:spcPct val="0"/>
              </a:spcBef>
              <a:spcAft>
                <a:spcPct val="35000"/>
              </a:spcAft>
            </a:pPr>
            <a:endParaRPr lang="en-US" sz="4800" dirty="0">
              <a:solidFill>
                <a:schemeClr val="bg1"/>
              </a:solidFill>
              <a:latin typeface="+mn-ea"/>
            </a:endParaRPr>
          </a:p>
        </p:txBody>
      </p:sp>
      <p:sp>
        <p:nvSpPr>
          <p:cNvPr id="67" name="Freeform 66"/>
          <p:cNvSpPr/>
          <p:nvPr/>
        </p:nvSpPr>
        <p:spPr>
          <a:xfrm>
            <a:off x="9222996" y="2619976"/>
            <a:ext cx="1288536"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16" tIns="243816" rIns="210656" bIns="210656" numCol="1" spcCol="1693" anchor="ctr" anchorCtr="0">
            <a:noAutofit/>
          </a:bodyPr>
          <a:lstStyle/>
          <a:p>
            <a:pPr algn="ctr" defTabSz="1184910">
              <a:lnSpc>
                <a:spcPct val="90000"/>
              </a:lnSpc>
              <a:spcBef>
                <a:spcPct val="0"/>
              </a:spcBef>
              <a:spcAft>
                <a:spcPct val="35000"/>
              </a:spcAft>
            </a:pPr>
            <a:endParaRPr lang="en-US" sz="4800" dirty="0">
              <a:latin typeface="+mn-ea"/>
            </a:endParaRPr>
          </a:p>
        </p:txBody>
      </p:sp>
      <p:sp>
        <p:nvSpPr>
          <p:cNvPr id="76" name="TextBox 75"/>
          <p:cNvSpPr txBox="1"/>
          <p:nvPr/>
        </p:nvSpPr>
        <p:spPr>
          <a:xfrm>
            <a:off x="2051314" y="4160648"/>
            <a:ext cx="538610" cy="276999"/>
          </a:xfrm>
          <a:prstGeom prst="rect">
            <a:avLst/>
          </a:prstGeom>
          <a:noFill/>
        </p:spPr>
        <p:txBody>
          <a:bodyPr wrap="none" lIns="0" tIns="0" rIns="0" bIns="0" rtlCol="0" anchor="ctr">
            <a:spAutoFit/>
          </a:bodyPr>
          <a:lstStyle/>
          <a:p>
            <a:pPr algn="ctr" defTabSz="1219200">
              <a:spcBef>
                <a:spcPct val="20000"/>
              </a:spcBef>
              <a:defRPr/>
            </a:pPr>
            <a:r>
              <a:rPr lang="en-US" dirty="0">
                <a:solidFill>
                  <a:schemeClr val="tx2">
                    <a:lumMod val="75000"/>
                  </a:schemeClr>
                </a:solidFill>
                <a:latin typeface="+mn-ea"/>
              </a:rPr>
              <a:t>2012</a:t>
            </a:r>
            <a:endParaRPr lang="en-US" dirty="0">
              <a:solidFill>
                <a:schemeClr val="tx2">
                  <a:lumMod val="75000"/>
                </a:schemeClr>
              </a:solidFill>
              <a:latin typeface="+mn-ea"/>
            </a:endParaRPr>
          </a:p>
        </p:txBody>
      </p:sp>
      <p:sp>
        <p:nvSpPr>
          <p:cNvPr id="78" name="TextBox 77"/>
          <p:cNvSpPr txBox="1"/>
          <p:nvPr/>
        </p:nvSpPr>
        <p:spPr>
          <a:xfrm>
            <a:off x="3922915" y="2206900"/>
            <a:ext cx="538610" cy="276999"/>
          </a:xfrm>
          <a:prstGeom prst="rect">
            <a:avLst/>
          </a:prstGeom>
          <a:noFill/>
        </p:spPr>
        <p:txBody>
          <a:bodyPr wrap="none" lIns="0" tIns="0" rIns="0" bIns="0" rtlCol="0" anchor="ctr">
            <a:spAutoFit/>
          </a:bodyPr>
          <a:lstStyle/>
          <a:p>
            <a:pPr algn="ctr" defTabSz="1219200">
              <a:spcBef>
                <a:spcPct val="20000"/>
              </a:spcBef>
              <a:defRPr/>
            </a:pPr>
            <a:r>
              <a:rPr lang="en-US" dirty="0">
                <a:solidFill>
                  <a:schemeClr val="accent4"/>
                </a:solidFill>
                <a:latin typeface="+mn-ea"/>
              </a:rPr>
              <a:t>2013</a:t>
            </a:r>
            <a:endParaRPr lang="en-US" dirty="0">
              <a:solidFill>
                <a:schemeClr val="accent4"/>
              </a:solidFill>
              <a:latin typeface="+mn-ea"/>
            </a:endParaRPr>
          </a:p>
        </p:txBody>
      </p:sp>
      <p:sp>
        <p:nvSpPr>
          <p:cNvPr id="79" name="TextBox 78"/>
          <p:cNvSpPr txBox="1"/>
          <p:nvPr/>
        </p:nvSpPr>
        <p:spPr>
          <a:xfrm>
            <a:off x="5857235" y="4160648"/>
            <a:ext cx="538610" cy="276999"/>
          </a:xfrm>
          <a:prstGeom prst="rect">
            <a:avLst/>
          </a:prstGeom>
          <a:noFill/>
        </p:spPr>
        <p:txBody>
          <a:bodyPr wrap="none" lIns="0" tIns="0" rIns="0" bIns="0" rtlCol="0" anchor="ctr">
            <a:spAutoFit/>
          </a:bodyPr>
          <a:lstStyle/>
          <a:p>
            <a:pPr algn="ctr" defTabSz="1219200">
              <a:spcBef>
                <a:spcPct val="20000"/>
              </a:spcBef>
              <a:defRPr/>
            </a:pPr>
            <a:r>
              <a:rPr lang="en-US" dirty="0">
                <a:solidFill>
                  <a:schemeClr val="accent1"/>
                </a:solidFill>
                <a:latin typeface="+mn-ea"/>
              </a:rPr>
              <a:t>2014</a:t>
            </a:r>
            <a:endParaRPr lang="en-US" dirty="0">
              <a:solidFill>
                <a:schemeClr val="accent1"/>
              </a:solidFill>
              <a:latin typeface="+mn-ea"/>
            </a:endParaRPr>
          </a:p>
        </p:txBody>
      </p:sp>
      <p:sp>
        <p:nvSpPr>
          <p:cNvPr id="82" name="TextBox 81"/>
          <p:cNvSpPr txBox="1"/>
          <p:nvPr/>
        </p:nvSpPr>
        <p:spPr>
          <a:xfrm>
            <a:off x="7708887" y="2206900"/>
            <a:ext cx="538610" cy="276999"/>
          </a:xfrm>
          <a:prstGeom prst="rect">
            <a:avLst/>
          </a:prstGeom>
          <a:noFill/>
        </p:spPr>
        <p:txBody>
          <a:bodyPr wrap="none" lIns="0" tIns="0" rIns="0" bIns="0" rtlCol="0" anchor="ctr">
            <a:spAutoFit/>
          </a:bodyPr>
          <a:lstStyle/>
          <a:p>
            <a:pPr algn="ctr" defTabSz="1219200">
              <a:spcBef>
                <a:spcPct val="20000"/>
              </a:spcBef>
              <a:defRPr/>
            </a:pPr>
            <a:r>
              <a:rPr lang="en-US" dirty="0">
                <a:solidFill>
                  <a:schemeClr val="accent3"/>
                </a:solidFill>
                <a:latin typeface="+mn-ea"/>
              </a:rPr>
              <a:t>2015</a:t>
            </a:r>
            <a:endParaRPr lang="en-US" dirty="0">
              <a:solidFill>
                <a:schemeClr val="accent3"/>
              </a:solidFill>
              <a:latin typeface="+mn-ea"/>
            </a:endParaRPr>
          </a:p>
        </p:txBody>
      </p:sp>
      <p:sp>
        <p:nvSpPr>
          <p:cNvPr id="83" name="TextBox 82"/>
          <p:cNvSpPr txBox="1"/>
          <p:nvPr/>
        </p:nvSpPr>
        <p:spPr>
          <a:xfrm>
            <a:off x="9628871" y="4160648"/>
            <a:ext cx="538610" cy="276999"/>
          </a:xfrm>
          <a:prstGeom prst="rect">
            <a:avLst/>
          </a:prstGeom>
          <a:noFill/>
        </p:spPr>
        <p:txBody>
          <a:bodyPr wrap="none" lIns="0" tIns="0" rIns="0" bIns="0" rtlCol="0" anchor="ctr">
            <a:spAutoFit/>
          </a:bodyPr>
          <a:lstStyle/>
          <a:p>
            <a:pPr algn="ctr" defTabSz="1219200">
              <a:spcBef>
                <a:spcPct val="20000"/>
              </a:spcBef>
              <a:defRPr/>
            </a:pPr>
            <a:r>
              <a:rPr lang="en-US" dirty="0">
                <a:solidFill>
                  <a:schemeClr val="accent2"/>
                </a:solidFill>
                <a:latin typeface="+mn-ea"/>
              </a:rPr>
              <a:t>2016</a:t>
            </a:r>
            <a:endParaRPr lang="en-US" dirty="0">
              <a:solidFill>
                <a:schemeClr val="accent2"/>
              </a:solidFill>
              <a:latin typeface="+mn-ea"/>
            </a:endParaRPr>
          </a:p>
        </p:txBody>
      </p:sp>
      <p:grpSp>
        <p:nvGrpSpPr>
          <p:cNvPr id="86" name="Group 88"/>
          <p:cNvGrpSpPr/>
          <p:nvPr/>
        </p:nvGrpSpPr>
        <p:grpSpPr>
          <a:xfrm>
            <a:off x="1334442" y="1400691"/>
            <a:ext cx="2095629" cy="645743"/>
            <a:chOff x="805797" y="661615"/>
            <a:chExt cx="1155277" cy="263203"/>
          </a:xfrm>
        </p:grpSpPr>
        <p:sp>
          <p:nvSpPr>
            <p:cNvPr id="87" name="TextBox 86"/>
            <p:cNvSpPr txBox="1"/>
            <p:nvPr/>
          </p:nvSpPr>
          <p:spPr>
            <a:xfrm>
              <a:off x="1171347" y="661615"/>
              <a:ext cx="452456" cy="100359"/>
            </a:xfrm>
            <a:prstGeom prst="rect">
              <a:avLst/>
            </a:prstGeom>
            <a:noFill/>
          </p:spPr>
          <p:txBody>
            <a:bodyPr wrap="none" lIns="0" tIns="0" rIns="0" bIns="0" rtlCol="0" anchor="t">
              <a:spAutoFit/>
            </a:bodyPr>
            <a:lstStyle/>
            <a:p>
              <a:r>
                <a:rPr lang="zh-CN" altLang="en-US" sz="1600" dirty="0">
                  <a:solidFill>
                    <a:schemeClr val="tx1">
                      <a:lumMod val="65000"/>
                      <a:lumOff val="35000"/>
                    </a:schemeClr>
                  </a:solidFill>
                  <a:latin typeface="+mn-ea"/>
                </a:rPr>
                <a:t>添加标题</a:t>
              </a:r>
              <a:endParaRPr lang="en-US" altLang="zh-CN" sz="1600" dirty="0">
                <a:solidFill>
                  <a:schemeClr val="tx1">
                    <a:lumMod val="65000"/>
                    <a:lumOff val="35000"/>
                  </a:schemeClr>
                </a:solidFill>
                <a:latin typeface="+mn-ea"/>
              </a:endParaRPr>
            </a:p>
          </p:txBody>
        </p:sp>
        <p:sp>
          <p:nvSpPr>
            <p:cNvPr id="90" name="TextBox 89"/>
            <p:cNvSpPr txBox="1"/>
            <p:nvPr/>
          </p:nvSpPr>
          <p:spPr>
            <a:xfrm>
              <a:off x="805797" y="757552"/>
              <a:ext cx="1155277" cy="167266"/>
            </a:xfrm>
            <a:prstGeom prst="rect">
              <a:avLst/>
            </a:prstGeom>
            <a:noFill/>
          </p:spPr>
          <p:txBody>
            <a:bodyPr wrap="square" lIns="0" tIns="0" rIns="0" bIns="0" rtlCol="0" anchor="t">
              <a:spAutoFit/>
            </a:bodyPr>
            <a:lstStyle/>
            <a:p>
              <a:pPr algn="ctr" defTabSz="1219200">
                <a:spcBef>
                  <a:spcPct val="20000"/>
                </a:spcBef>
                <a:defRPr/>
              </a:pPr>
              <a:r>
                <a:rPr lang="zh-CN" altLang="en-US" sz="1300" dirty="0">
                  <a:solidFill>
                    <a:schemeClr val="tx1">
                      <a:lumMod val="65000"/>
                      <a:lumOff val="35000"/>
                    </a:schemeClr>
                  </a:solidFill>
                  <a:latin typeface="+mn-ea"/>
                </a:rPr>
                <a:t>单击此处添加副标题或详细文本描述</a:t>
              </a:r>
              <a:endParaRPr lang="en-US" sz="1300" dirty="0">
                <a:solidFill>
                  <a:schemeClr val="tx1">
                    <a:lumMod val="65000"/>
                    <a:lumOff val="35000"/>
                  </a:schemeClr>
                </a:solidFill>
                <a:latin typeface="+mn-ea"/>
              </a:endParaRPr>
            </a:p>
          </p:txBody>
        </p:sp>
      </p:grpSp>
      <p:grpSp>
        <p:nvGrpSpPr>
          <p:cNvPr id="93" name="Group 88"/>
          <p:cNvGrpSpPr/>
          <p:nvPr/>
        </p:nvGrpSpPr>
        <p:grpSpPr>
          <a:xfrm>
            <a:off x="3178797" y="4401420"/>
            <a:ext cx="2095629" cy="645743"/>
            <a:chOff x="805797" y="661615"/>
            <a:chExt cx="1155277" cy="263203"/>
          </a:xfrm>
        </p:grpSpPr>
        <p:sp>
          <p:nvSpPr>
            <p:cNvPr id="94" name="TextBox 93"/>
            <p:cNvSpPr txBox="1"/>
            <p:nvPr/>
          </p:nvSpPr>
          <p:spPr>
            <a:xfrm>
              <a:off x="1171347" y="661615"/>
              <a:ext cx="452456" cy="100359"/>
            </a:xfrm>
            <a:prstGeom prst="rect">
              <a:avLst/>
            </a:prstGeom>
            <a:noFill/>
          </p:spPr>
          <p:txBody>
            <a:bodyPr wrap="none" lIns="0" tIns="0" rIns="0" bIns="0" rtlCol="0" anchor="t">
              <a:spAutoFit/>
            </a:bodyPr>
            <a:lstStyle/>
            <a:p>
              <a:r>
                <a:rPr lang="zh-CN" altLang="en-US" sz="1600" dirty="0">
                  <a:solidFill>
                    <a:schemeClr val="tx1">
                      <a:lumMod val="65000"/>
                      <a:lumOff val="35000"/>
                    </a:schemeClr>
                  </a:solidFill>
                  <a:latin typeface="+mn-ea"/>
                </a:rPr>
                <a:t>添加标题</a:t>
              </a:r>
              <a:endParaRPr lang="en-US" altLang="zh-CN" sz="1600" dirty="0">
                <a:solidFill>
                  <a:schemeClr val="tx1">
                    <a:lumMod val="65000"/>
                    <a:lumOff val="35000"/>
                  </a:schemeClr>
                </a:solidFill>
                <a:latin typeface="+mn-ea"/>
              </a:endParaRPr>
            </a:p>
          </p:txBody>
        </p:sp>
        <p:sp>
          <p:nvSpPr>
            <p:cNvPr id="98" name="TextBox 97"/>
            <p:cNvSpPr txBox="1"/>
            <p:nvPr/>
          </p:nvSpPr>
          <p:spPr>
            <a:xfrm>
              <a:off x="805797" y="757552"/>
              <a:ext cx="1155277" cy="167266"/>
            </a:xfrm>
            <a:prstGeom prst="rect">
              <a:avLst/>
            </a:prstGeom>
            <a:noFill/>
          </p:spPr>
          <p:txBody>
            <a:bodyPr wrap="square" lIns="0" tIns="0" rIns="0" bIns="0" rtlCol="0" anchor="t">
              <a:spAutoFit/>
            </a:bodyPr>
            <a:lstStyle/>
            <a:p>
              <a:pPr algn="ctr" defTabSz="1219200">
                <a:spcBef>
                  <a:spcPct val="20000"/>
                </a:spcBef>
                <a:defRPr/>
              </a:pPr>
              <a:r>
                <a:rPr lang="zh-CN" altLang="en-US" sz="1300" dirty="0">
                  <a:solidFill>
                    <a:schemeClr val="tx1">
                      <a:lumMod val="65000"/>
                      <a:lumOff val="35000"/>
                    </a:schemeClr>
                  </a:solidFill>
                  <a:latin typeface="+mn-ea"/>
                </a:rPr>
                <a:t>单击此处添加副标题或详细文本描述</a:t>
              </a:r>
              <a:endParaRPr lang="en-US" sz="1300" dirty="0">
                <a:solidFill>
                  <a:schemeClr val="tx1">
                    <a:lumMod val="65000"/>
                    <a:lumOff val="35000"/>
                  </a:schemeClr>
                </a:solidFill>
                <a:latin typeface="+mn-ea"/>
              </a:endParaRPr>
            </a:p>
          </p:txBody>
        </p:sp>
      </p:grpSp>
      <p:grpSp>
        <p:nvGrpSpPr>
          <p:cNvPr id="99" name="Group 88"/>
          <p:cNvGrpSpPr/>
          <p:nvPr/>
        </p:nvGrpSpPr>
        <p:grpSpPr>
          <a:xfrm>
            <a:off x="5109067" y="1400691"/>
            <a:ext cx="2095629" cy="645743"/>
            <a:chOff x="805797" y="661615"/>
            <a:chExt cx="1155277" cy="263203"/>
          </a:xfrm>
        </p:grpSpPr>
        <p:sp>
          <p:nvSpPr>
            <p:cNvPr id="100" name="TextBox 99"/>
            <p:cNvSpPr txBox="1"/>
            <p:nvPr/>
          </p:nvSpPr>
          <p:spPr>
            <a:xfrm>
              <a:off x="1171347" y="661615"/>
              <a:ext cx="452456" cy="100359"/>
            </a:xfrm>
            <a:prstGeom prst="rect">
              <a:avLst/>
            </a:prstGeom>
            <a:noFill/>
          </p:spPr>
          <p:txBody>
            <a:bodyPr wrap="none" lIns="0" tIns="0" rIns="0" bIns="0" rtlCol="0" anchor="t">
              <a:spAutoFit/>
            </a:bodyPr>
            <a:lstStyle/>
            <a:p>
              <a:r>
                <a:rPr lang="zh-CN" altLang="en-US" sz="1600" dirty="0">
                  <a:solidFill>
                    <a:schemeClr val="tx1">
                      <a:lumMod val="65000"/>
                      <a:lumOff val="35000"/>
                    </a:schemeClr>
                  </a:solidFill>
                  <a:latin typeface="+mn-ea"/>
                </a:rPr>
                <a:t>添加标题</a:t>
              </a:r>
              <a:endParaRPr lang="en-US" altLang="zh-CN" sz="1600" dirty="0">
                <a:solidFill>
                  <a:schemeClr val="tx1">
                    <a:lumMod val="65000"/>
                    <a:lumOff val="35000"/>
                  </a:schemeClr>
                </a:solidFill>
                <a:latin typeface="+mn-ea"/>
              </a:endParaRPr>
            </a:p>
          </p:txBody>
        </p:sp>
        <p:sp>
          <p:nvSpPr>
            <p:cNvPr id="101" name="TextBox 100"/>
            <p:cNvSpPr txBox="1"/>
            <p:nvPr/>
          </p:nvSpPr>
          <p:spPr>
            <a:xfrm>
              <a:off x="805797" y="757552"/>
              <a:ext cx="1155277" cy="167266"/>
            </a:xfrm>
            <a:prstGeom prst="rect">
              <a:avLst/>
            </a:prstGeom>
            <a:noFill/>
          </p:spPr>
          <p:txBody>
            <a:bodyPr wrap="square" lIns="0" tIns="0" rIns="0" bIns="0" rtlCol="0" anchor="t">
              <a:spAutoFit/>
            </a:bodyPr>
            <a:lstStyle/>
            <a:p>
              <a:pPr algn="ctr" defTabSz="1219200">
                <a:spcBef>
                  <a:spcPct val="20000"/>
                </a:spcBef>
                <a:defRPr/>
              </a:pPr>
              <a:r>
                <a:rPr lang="zh-CN" altLang="en-US" sz="1300" dirty="0">
                  <a:solidFill>
                    <a:schemeClr val="tx1">
                      <a:lumMod val="65000"/>
                      <a:lumOff val="35000"/>
                    </a:schemeClr>
                  </a:solidFill>
                  <a:latin typeface="+mn-ea"/>
                </a:rPr>
                <a:t>单击此处添加副标题或详细文本描述</a:t>
              </a:r>
              <a:endParaRPr lang="en-US" sz="1300" dirty="0">
                <a:solidFill>
                  <a:schemeClr val="tx1">
                    <a:lumMod val="65000"/>
                    <a:lumOff val="35000"/>
                  </a:schemeClr>
                </a:solidFill>
                <a:latin typeface="+mn-ea"/>
              </a:endParaRPr>
            </a:p>
          </p:txBody>
        </p:sp>
      </p:grpSp>
      <p:grpSp>
        <p:nvGrpSpPr>
          <p:cNvPr id="102" name="Group 88"/>
          <p:cNvGrpSpPr/>
          <p:nvPr/>
        </p:nvGrpSpPr>
        <p:grpSpPr>
          <a:xfrm>
            <a:off x="6984308" y="4401420"/>
            <a:ext cx="2095629" cy="645743"/>
            <a:chOff x="805797" y="661615"/>
            <a:chExt cx="1155277" cy="263203"/>
          </a:xfrm>
        </p:grpSpPr>
        <p:sp>
          <p:nvSpPr>
            <p:cNvPr id="103" name="TextBox 102"/>
            <p:cNvSpPr txBox="1"/>
            <p:nvPr/>
          </p:nvSpPr>
          <p:spPr>
            <a:xfrm>
              <a:off x="1171347" y="661615"/>
              <a:ext cx="452456" cy="100359"/>
            </a:xfrm>
            <a:prstGeom prst="rect">
              <a:avLst/>
            </a:prstGeom>
            <a:noFill/>
          </p:spPr>
          <p:txBody>
            <a:bodyPr wrap="none" lIns="0" tIns="0" rIns="0" bIns="0" rtlCol="0" anchor="t">
              <a:spAutoFit/>
            </a:bodyPr>
            <a:lstStyle/>
            <a:p>
              <a:r>
                <a:rPr lang="zh-CN" altLang="en-US" sz="1600" dirty="0">
                  <a:solidFill>
                    <a:schemeClr val="tx1">
                      <a:lumMod val="65000"/>
                      <a:lumOff val="35000"/>
                    </a:schemeClr>
                  </a:solidFill>
                  <a:latin typeface="+mn-ea"/>
                </a:rPr>
                <a:t>添加标题</a:t>
              </a:r>
              <a:endParaRPr lang="en-US" altLang="zh-CN" sz="1600" dirty="0">
                <a:solidFill>
                  <a:schemeClr val="tx1">
                    <a:lumMod val="65000"/>
                    <a:lumOff val="35000"/>
                  </a:schemeClr>
                </a:solidFill>
                <a:latin typeface="+mn-ea"/>
              </a:endParaRPr>
            </a:p>
          </p:txBody>
        </p:sp>
        <p:sp>
          <p:nvSpPr>
            <p:cNvPr id="104" name="TextBox 103"/>
            <p:cNvSpPr txBox="1"/>
            <p:nvPr/>
          </p:nvSpPr>
          <p:spPr>
            <a:xfrm>
              <a:off x="805797" y="757552"/>
              <a:ext cx="1155277" cy="167266"/>
            </a:xfrm>
            <a:prstGeom prst="rect">
              <a:avLst/>
            </a:prstGeom>
            <a:noFill/>
          </p:spPr>
          <p:txBody>
            <a:bodyPr wrap="square" lIns="0" tIns="0" rIns="0" bIns="0" rtlCol="0" anchor="t">
              <a:spAutoFit/>
            </a:bodyPr>
            <a:lstStyle/>
            <a:p>
              <a:pPr algn="ctr" defTabSz="1219200">
                <a:spcBef>
                  <a:spcPct val="20000"/>
                </a:spcBef>
                <a:defRPr/>
              </a:pPr>
              <a:r>
                <a:rPr lang="zh-CN" altLang="en-US" sz="1300" dirty="0">
                  <a:solidFill>
                    <a:schemeClr val="tx1">
                      <a:lumMod val="65000"/>
                      <a:lumOff val="35000"/>
                    </a:schemeClr>
                  </a:solidFill>
                  <a:latin typeface="+mn-ea"/>
                </a:rPr>
                <a:t>单击此处添加副标题或详细文本描述</a:t>
              </a:r>
              <a:endParaRPr lang="en-US" sz="1300" dirty="0">
                <a:solidFill>
                  <a:schemeClr val="tx1">
                    <a:lumMod val="65000"/>
                    <a:lumOff val="35000"/>
                  </a:schemeClr>
                </a:solidFill>
                <a:latin typeface="+mn-ea"/>
              </a:endParaRPr>
            </a:p>
          </p:txBody>
        </p:sp>
      </p:grpSp>
      <p:grpSp>
        <p:nvGrpSpPr>
          <p:cNvPr id="105" name="Group 88"/>
          <p:cNvGrpSpPr/>
          <p:nvPr/>
        </p:nvGrpSpPr>
        <p:grpSpPr>
          <a:xfrm>
            <a:off x="8739736" y="1400691"/>
            <a:ext cx="2095629" cy="645743"/>
            <a:chOff x="805797" y="661615"/>
            <a:chExt cx="1155277" cy="263203"/>
          </a:xfrm>
        </p:grpSpPr>
        <p:sp>
          <p:nvSpPr>
            <p:cNvPr id="106" name="TextBox 105"/>
            <p:cNvSpPr txBox="1"/>
            <p:nvPr/>
          </p:nvSpPr>
          <p:spPr>
            <a:xfrm>
              <a:off x="1171347" y="661615"/>
              <a:ext cx="452456" cy="100359"/>
            </a:xfrm>
            <a:prstGeom prst="rect">
              <a:avLst/>
            </a:prstGeom>
            <a:noFill/>
          </p:spPr>
          <p:txBody>
            <a:bodyPr wrap="none" lIns="0" tIns="0" rIns="0" bIns="0" rtlCol="0" anchor="t">
              <a:spAutoFit/>
            </a:bodyPr>
            <a:lstStyle/>
            <a:p>
              <a:r>
                <a:rPr lang="zh-CN" altLang="en-US" sz="1600" dirty="0">
                  <a:solidFill>
                    <a:schemeClr val="tx1">
                      <a:lumMod val="65000"/>
                      <a:lumOff val="35000"/>
                    </a:schemeClr>
                  </a:solidFill>
                  <a:latin typeface="+mn-ea"/>
                </a:rPr>
                <a:t>添加标题</a:t>
              </a:r>
              <a:endParaRPr lang="en-US" altLang="zh-CN" sz="1600" dirty="0">
                <a:solidFill>
                  <a:schemeClr val="tx1">
                    <a:lumMod val="65000"/>
                    <a:lumOff val="35000"/>
                  </a:schemeClr>
                </a:solidFill>
                <a:latin typeface="+mn-ea"/>
              </a:endParaRPr>
            </a:p>
          </p:txBody>
        </p:sp>
        <p:sp>
          <p:nvSpPr>
            <p:cNvPr id="107" name="TextBox 106"/>
            <p:cNvSpPr txBox="1"/>
            <p:nvPr/>
          </p:nvSpPr>
          <p:spPr>
            <a:xfrm>
              <a:off x="805797" y="757552"/>
              <a:ext cx="1155277" cy="167266"/>
            </a:xfrm>
            <a:prstGeom prst="rect">
              <a:avLst/>
            </a:prstGeom>
            <a:noFill/>
          </p:spPr>
          <p:txBody>
            <a:bodyPr wrap="square" lIns="0" tIns="0" rIns="0" bIns="0" rtlCol="0" anchor="t">
              <a:spAutoFit/>
            </a:bodyPr>
            <a:lstStyle/>
            <a:p>
              <a:pPr algn="ctr" defTabSz="1219200">
                <a:spcBef>
                  <a:spcPct val="20000"/>
                </a:spcBef>
                <a:defRPr/>
              </a:pPr>
              <a:r>
                <a:rPr lang="zh-CN" altLang="en-US" sz="1300" dirty="0">
                  <a:solidFill>
                    <a:schemeClr val="tx1">
                      <a:lumMod val="65000"/>
                      <a:lumOff val="35000"/>
                    </a:schemeClr>
                  </a:solidFill>
                  <a:latin typeface="+mn-ea"/>
                </a:rPr>
                <a:t>单击此处添加副标题或详细文本描述</a:t>
              </a:r>
              <a:endParaRPr lang="en-US" sz="1300" dirty="0">
                <a:solidFill>
                  <a:schemeClr val="tx1">
                    <a:lumMod val="65000"/>
                    <a:lumOff val="35000"/>
                  </a:schemeClr>
                </a:solidFill>
                <a:latin typeface="+mn-ea"/>
              </a:endParaRPr>
            </a:p>
          </p:txBody>
        </p:sp>
      </p:grpSp>
      <p:sp>
        <p:nvSpPr>
          <p:cNvPr id="37" name="Freeform 143"/>
          <p:cNvSpPr>
            <a:spLocks noEditPoints="1"/>
          </p:cNvSpPr>
          <p:nvPr/>
        </p:nvSpPr>
        <p:spPr bwMode="auto">
          <a:xfrm>
            <a:off x="2101379" y="2996831"/>
            <a:ext cx="482537" cy="444500"/>
          </a:xfrm>
          <a:custGeom>
            <a:avLst/>
            <a:gdLst>
              <a:gd name="T0" fmla="*/ 151 w 157"/>
              <a:gd name="T1" fmla="*/ 59 h 145"/>
              <a:gd name="T2" fmla="*/ 130 w 157"/>
              <a:gd name="T3" fmla="*/ 41 h 145"/>
              <a:gd name="T4" fmla="*/ 110 w 157"/>
              <a:gd name="T5" fmla="*/ 23 h 145"/>
              <a:gd name="T6" fmla="*/ 88 w 157"/>
              <a:gd name="T7" fmla="*/ 5 h 145"/>
              <a:gd name="T8" fmla="*/ 69 w 157"/>
              <a:gd name="T9" fmla="*/ 5 h 145"/>
              <a:gd name="T10" fmla="*/ 47 w 157"/>
              <a:gd name="T11" fmla="*/ 23 h 145"/>
              <a:gd name="T12" fmla="*/ 27 w 157"/>
              <a:gd name="T13" fmla="*/ 41 h 145"/>
              <a:gd name="T14" fmla="*/ 6 w 157"/>
              <a:gd name="T15" fmla="*/ 59 h 145"/>
              <a:gd name="T16" fmla="*/ 9 w 157"/>
              <a:gd name="T17" fmla="*/ 68 h 145"/>
              <a:gd name="T18" fmla="*/ 21 w 157"/>
              <a:gd name="T19" fmla="*/ 68 h 145"/>
              <a:gd name="T20" fmla="*/ 21 w 157"/>
              <a:gd name="T21" fmla="*/ 139 h 145"/>
              <a:gd name="T22" fmla="*/ 27 w 157"/>
              <a:gd name="T23" fmla="*/ 145 h 145"/>
              <a:gd name="T24" fmla="*/ 38 w 157"/>
              <a:gd name="T25" fmla="*/ 145 h 145"/>
              <a:gd name="T26" fmla="*/ 38 w 157"/>
              <a:gd name="T27" fmla="*/ 81 h 145"/>
              <a:gd name="T28" fmla="*/ 71 w 157"/>
              <a:gd name="T29" fmla="*/ 81 h 145"/>
              <a:gd name="T30" fmla="*/ 71 w 157"/>
              <a:gd name="T31" fmla="*/ 145 h 145"/>
              <a:gd name="T32" fmla="*/ 130 w 157"/>
              <a:gd name="T33" fmla="*/ 145 h 145"/>
              <a:gd name="T34" fmla="*/ 136 w 157"/>
              <a:gd name="T35" fmla="*/ 139 h 145"/>
              <a:gd name="T36" fmla="*/ 136 w 157"/>
              <a:gd name="T37" fmla="*/ 68 h 145"/>
              <a:gd name="T38" fmla="*/ 148 w 157"/>
              <a:gd name="T39" fmla="*/ 68 h 145"/>
              <a:gd name="T40" fmla="*/ 151 w 157"/>
              <a:gd name="T41" fmla="*/ 59 h 145"/>
              <a:gd name="T42" fmla="*/ 118 w 157"/>
              <a:gd name="T43" fmla="*/ 97 h 145"/>
              <a:gd name="T44" fmla="*/ 89 w 157"/>
              <a:gd name="T45" fmla="*/ 97 h 145"/>
              <a:gd name="T46" fmla="*/ 89 w 157"/>
              <a:gd name="T47" fmla="*/ 72 h 145"/>
              <a:gd name="T48" fmla="*/ 118 w 157"/>
              <a:gd name="T49" fmla="*/ 72 h 145"/>
              <a:gd name="T50" fmla="*/ 118 w 157"/>
              <a:gd name="T51" fmla="*/ 9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7" h="145">
                <a:moveTo>
                  <a:pt x="151" y="59"/>
                </a:moveTo>
                <a:cubicBezTo>
                  <a:pt x="130" y="41"/>
                  <a:pt x="130" y="41"/>
                  <a:pt x="130" y="41"/>
                </a:cubicBezTo>
                <a:cubicBezTo>
                  <a:pt x="124" y="36"/>
                  <a:pt x="115" y="28"/>
                  <a:pt x="110" y="23"/>
                </a:cubicBezTo>
                <a:cubicBezTo>
                  <a:pt x="88" y="5"/>
                  <a:pt x="88" y="5"/>
                  <a:pt x="88" y="5"/>
                </a:cubicBezTo>
                <a:cubicBezTo>
                  <a:pt x="83" y="0"/>
                  <a:pt x="74" y="0"/>
                  <a:pt x="69" y="5"/>
                </a:cubicBezTo>
                <a:cubicBezTo>
                  <a:pt x="47" y="23"/>
                  <a:pt x="47" y="23"/>
                  <a:pt x="47" y="23"/>
                </a:cubicBezTo>
                <a:cubicBezTo>
                  <a:pt x="42" y="28"/>
                  <a:pt x="33" y="36"/>
                  <a:pt x="27" y="41"/>
                </a:cubicBezTo>
                <a:cubicBezTo>
                  <a:pt x="6" y="59"/>
                  <a:pt x="6" y="59"/>
                  <a:pt x="6" y="59"/>
                </a:cubicBezTo>
                <a:cubicBezTo>
                  <a:pt x="0" y="64"/>
                  <a:pt x="2" y="68"/>
                  <a:pt x="9" y="68"/>
                </a:cubicBezTo>
                <a:cubicBezTo>
                  <a:pt x="21" y="68"/>
                  <a:pt x="21" y="68"/>
                  <a:pt x="21" y="68"/>
                </a:cubicBezTo>
                <a:cubicBezTo>
                  <a:pt x="21" y="139"/>
                  <a:pt x="21" y="139"/>
                  <a:pt x="21" y="139"/>
                </a:cubicBezTo>
                <a:cubicBezTo>
                  <a:pt x="21" y="142"/>
                  <a:pt x="24" y="145"/>
                  <a:pt x="27" y="145"/>
                </a:cubicBezTo>
                <a:cubicBezTo>
                  <a:pt x="38" y="145"/>
                  <a:pt x="38" y="145"/>
                  <a:pt x="38" y="145"/>
                </a:cubicBezTo>
                <a:cubicBezTo>
                  <a:pt x="38" y="81"/>
                  <a:pt x="38" y="81"/>
                  <a:pt x="38" y="81"/>
                </a:cubicBezTo>
                <a:cubicBezTo>
                  <a:pt x="71" y="81"/>
                  <a:pt x="71" y="81"/>
                  <a:pt x="71" y="81"/>
                </a:cubicBezTo>
                <a:cubicBezTo>
                  <a:pt x="71" y="145"/>
                  <a:pt x="71" y="145"/>
                  <a:pt x="71" y="145"/>
                </a:cubicBezTo>
                <a:cubicBezTo>
                  <a:pt x="130" y="145"/>
                  <a:pt x="130" y="145"/>
                  <a:pt x="130" y="145"/>
                </a:cubicBezTo>
                <a:cubicBezTo>
                  <a:pt x="134" y="145"/>
                  <a:pt x="136" y="142"/>
                  <a:pt x="136" y="139"/>
                </a:cubicBezTo>
                <a:cubicBezTo>
                  <a:pt x="136" y="68"/>
                  <a:pt x="136" y="68"/>
                  <a:pt x="136" y="68"/>
                </a:cubicBezTo>
                <a:cubicBezTo>
                  <a:pt x="148" y="68"/>
                  <a:pt x="148" y="68"/>
                  <a:pt x="148" y="68"/>
                </a:cubicBezTo>
                <a:cubicBezTo>
                  <a:pt x="155" y="68"/>
                  <a:pt x="157" y="64"/>
                  <a:pt x="151" y="59"/>
                </a:cubicBezTo>
                <a:close/>
                <a:moveTo>
                  <a:pt x="118" y="97"/>
                </a:moveTo>
                <a:cubicBezTo>
                  <a:pt x="89" y="97"/>
                  <a:pt x="89" y="97"/>
                  <a:pt x="89" y="97"/>
                </a:cubicBezTo>
                <a:cubicBezTo>
                  <a:pt x="89" y="72"/>
                  <a:pt x="89" y="72"/>
                  <a:pt x="89" y="72"/>
                </a:cubicBezTo>
                <a:cubicBezTo>
                  <a:pt x="118" y="72"/>
                  <a:pt x="118" y="72"/>
                  <a:pt x="118" y="72"/>
                </a:cubicBezTo>
                <a:lnTo>
                  <a:pt x="118" y="97"/>
                </a:ln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38" name="Freeform 92"/>
          <p:cNvSpPr>
            <a:spLocks noEditPoints="1"/>
          </p:cNvSpPr>
          <p:nvPr/>
        </p:nvSpPr>
        <p:spPr bwMode="auto">
          <a:xfrm>
            <a:off x="4013340" y="3064932"/>
            <a:ext cx="455025" cy="463551"/>
          </a:xfrm>
          <a:custGeom>
            <a:avLst/>
            <a:gdLst>
              <a:gd name="T0" fmla="*/ 143 w 148"/>
              <a:gd name="T1" fmla="*/ 130 h 151"/>
              <a:gd name="T2" fmla="*/ 100 w 148"/>
              <a:gd name="T3" fmla="*/ 86 h 151"/>
              <a:gd name="T4" fmla="*/ 110 w 148"/>
              <a:gd name="T5" fmla="*/ 55 h 151"/>
              <a:gd name="T6" fmla="*/ 55 w 148"/>
              <a:gd name="T7" fmla="*/ 0 h 151"/>
              <a:gd name="T8" fmla="*/ 0 w 148"/>
              <a:gd name="T9" fmla="*/ 55 h 151"/>
              <a:gd name="T10" fmla="*/ 55 w 148"/>
              <a:gd name="T11" fmla="*/ 109 h 151"/>
              <a:gd name="T12" fmla="*/ 81 w 148"/>
              <a:gd name="T13" fmla="*/ 103 h 151"/>
              <a:gd name="T14" fmla="*/ 126 w 148"/>
              <a:gd name="T15" fmla="*/ 147 h 151"/>
              <a:gd name="T16" fmla="*/ 143 w 148"/>
              <a:gd name="T17" fmla="*/ 147 h 151"/>
              <a:gd name="T18" fmla="*/ 143 w 148"/>
              <a:gd name="T19" fmla="*/ 130 h 151"/>
              <a:gd name="T20" fmla="*/ 19 w 148"/>
              <a:gd name="T21" fmla="*/ 55 h 151"/>
              <a:gd name="T22" fmla="*/ 55 w 148"/>
              <a:gd name="T23" fmla="*/ 18 h 151"/>
              <a:gd name="T24" fmla="*/ 92 w 148"/>
              <a:gd name="T25" fmla="*/ 55 h 151"/>
              <a:gd name="T26" fmla="*/ 55 w 148"/>
              <a:gd name="T27" fmla="*/ 91 h 151"/>
              <a:gd name="T28" fmla="*/ 19 w 148"/>
              <a:gd name="T29" fmla="*/ 55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8" h="151">
                <a:moveTo>
                  <a:pt x="143" y="130"/>
                </a:moveTo>
                <a:cubicBezTo>
                  <a:pt x="100" y="86"/>
                  <a:pt x="100" y="86"/>
                  <a:pt x="100" y="86"/>
                </a:cubicBezTo>
                <a:cubicBezTo>
                  <a:pt x="106" y="77"/>
                  <a:pt x="110" y="67"/>
                  <a:pt x="110" y="55"/>
                </a:cubicBezTo>
                <a:cubicBezTo>
                  <a:pt x="110" y="24"/>
                  <a:pt x="85" y="0"/>
                  <a:pt x="55" y="0"/>
                </a:cubicBezTo>
                <a:cubicBezTo>
                  <a:pt x="25" y="0"/>
                  <a:pt x="0" y="24"/>
                  <a:pt x="0" y="55"/>
                </a:cubicBezTo>
                <a:cubicBezTo>
                  <a:pt x="0" y="85"/>
                  <a:pt x="25" y="109"/>
                  <a:pt x="55" y="109"/>
                </a:cubicBezTo>
                <a:cubicBezTo>
                  <a:pt x="65" y="109"/>
                  <a:pt x="74" y="107"/>
                  <a:pt x="81" y="103"/>
                </a:cubicBezTo>
                <a:cubicBezTo>
                  <a:pt x="126" y="147"/>
                  <a:pt x="126" y="147"/>
                  <a:pt x="126" y="147"/>
                </a:cubicBezTo>
                <a:cubicBezTo>
                  <a:pt x="130" y="151"/>
                  <a:pt x="138" y="151"/>
                  <a:pt x="143" y="147"/>
                </a:cubicBezTo>
                <a:cubicBezTo>
                  <a:pt x="148" y="142"/>
                  <a:pt x="148" y="134"/>
                  <a:pt x="143" y="130"/>
                </a:cubicBezTo>
                <a:close/>
                <a:moveTo>
                  <a:pt x="19" y="55"/>
                </a:moveTo>
                <a:cubicBezTo>
                  <a:pt x="19" y="34"/>
                  <a:pt x="35" y="18"/>
                  <a:pt x="55" y="18"/>
                </a:cubicBezTo>
                <a:cubicBezTo>
                  <a:pt x="75" y="18"/>
                  <a:pt x="92" y="34"/>
                  <a:pt x="92" y="55"/>
                </a:cubicBezTo>
                <a:cubicBezTo>
                  <a:pt x="92" y="75"/>
                  <a:pt x="75" y="91"/>
                  <a:pt x="55" y="91"/>
                </a:cubicBezTo>
                <a:cubicBezTo>
                  <a:pt x="35" y="91"/>
                  <a:pt x="19" y="75"/>
                  <a:pt x="19" y="55"/>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grpSp>
        <p:nvGrpSpPr>
          <p:cNvPr id="39" name="组合 38"/>
          <p:cNvGrpSpPr/>
          <p:nvPr/>
        </p:nvGrpSpPr>
        <p:grpSpPr>
          <a:xfrm>
            <a:off x="5896481" y="3033182"/>
            <a:ext cx="427511" cy="400051"/>
            <a:chOff x="6661150" y="233363"/>
            <a:chExt cx="320675" cy="300038"/>
          </a:xfrm>
          <a:solidFill>
            <a:schemeClr val="bg1"/>
          </a:solidFill>
        </p:grpSpPr>
        <p:sp>
          <p:nvSpPr>
            <p:cNvPr id="40" name="Freeform 153"/>
            <p:cNvSpPr/>
            <p:nvPr/>
          </p:nvSpPr>
          <p:spPr bwMode="auto">
            <a:xfrm>
              <a:off x="6677025" y="315913"/>
              <a:ext cx="79375" cy="187325"/>
            </a:xfrm>
            <a:custGeom>
              <a:avLst/>
              <a:gdLst>
                <a:gd name="T0" fmla="*/ 34 w 34"/>
                <a:gd name="T1" fmla="*/ 81 h 81"/>
                <a:gd name="T2" fmla="*/ 34 w 34"/>
                <a:gd name="T3" fmla="*/ 8 h 81"/>
                <a:gd name="T4" fmla="*/ 26 w 34"/>
                <a:gd name="T5" fmla="*/ 0 h 81"/>
                <a:gd name="T6" fmla="*/ 9 w 34"/>
                <a:gd name="T7" fmla="*/ 0 h 81"/>
                <a:gd name="T8" fmla="*/ 0 w 34"/>
                <a:gd name="T9" fmla="*/ 8 h 81"/>
                <a:gd name="T10" fmla="*/ 0 w 34"/>
                <a:gd name="T11" fmla="*/ 81 h 81"/>
                <a:gd name="T12" fmla="*/ 34 w 34"/>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34" h="81">
                  <a:moveTo>
                    <a:pt x="34" y="81"/>
                  </a:moveTo>
                  <a:cubicBezTo>
                    <a:pt x="34" y="8"/>
                    <a:pt x="34" y="8"/>
                    <a:pt x="34" y="8"/>
                  </a:cubicBezTo>
                  <a:cubicBezTo>
                    <a:pt x="34" y="4"/>
                    <a:pt x="30" y="0"/>
                    <a:pt x="26" y="0"/>
                  </a:cubicBezTo>
                  <a:cubicBezTo>
                    <a:pt x="9" y="0"/>
                    <a:pt x="9" y="0"/>
                    <a:pt x="9" y="0"/>
                  </a:cubicBezTo>
                  <a:cubicBezTo>
                    <a:pt x="4" y="0"/>
                    <a:pt x="0" y="4"/>
                    <a:pt x="0" y="8"/>
                  </a:cubicBezTo>
                  <a:cubicBezTo>
                    <a:pt x="0" y="81"/>
                    <a:pt x="0" y="81"/>
                    <a:pt x="0" y="81"/>
                  </a:cubicBezTo>
                  <a:lnTo>
                    <a:pt x="34" y="8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41" name="Freeform 154"/>
            <p:cNvSpPr/>
            <p:nvPr/>
          </p:nvSpPr>
          <p:spPr bwMode="auto">
            <a:xfrm>
              <a:off x="6783388" y="233363"/>
              <a:ext cx="77788" cy="269875"/>
            </a:xfrm>
            <a:custGeom>
              <a:avLst/>
              <a:gdLst>
                <a:gd name="T0" fmla="*/ 34 w 34"/>
                <a:gd name="T1" fmla="*/ 117 h 117"/>
                <a:gd name="T2" fmla="*/ 34 w 34"/>
                <a:gd name="T3" fmla="*/ 8 h 117"/>
                <a:gd name="T4" fmla="*/ 25 w 34"/>
                <a:gd name="T5" fmla="*/ 0 h 117"/>
                <a:gd name="T6" fmla="*/ 8 w 34"/>
                <a:gd name="T7" fmla="*/ 0 h 117"/>
                <a:gd name="T8" fmla="*/ 0 w 34"/>
                <a:gd name="T9" fmla="*/ 8 h 117"/>
                <a:gd name="T10" fmla="*/ 0 w 34"/>
                <a:gd name="T11" fmla="*/ 117 h 117"/>
                <a:gd name="T12" fmla="*/ 34 w 34"/>
                <a:gd name="T13" fmla="*/ 117 h 117"/>
              </a:gdLst>
              <a:ahLst/>
              <a:cxnLst>
                <a:cxn ang="0">
                  <a:pos x="T0" y="T1"/>
                </a:cxn>
                <a:cxn ang="0">
                  <a:pos x="T2" y="T3"/>
                </a:cxn>
                <a:cxn ang="0">
                  <a:pos x="T4" y="T5"/>
                </a:cxn>
                <a:cxn ang="0">
                  <a:pos x="T6" y="T7"/>
                </a:cxn>
                <a:cxn ang="0">
                  <a:pos x="T8" y="T9"/>
                </a:cxn>
                <a:cxn ang="0">
                  <a:pos x="T10" y="T11"/>
                </a:cxn>
                <a:cxn ang="0">
                  <a:pos x="T12" y="T13"/>
                </a:cxn>
              </a:cxnLst>
              <a:rect l="0" t="0" r="r" b="b"/>
              <a:pathLst>
                <a:path w="34" h="117">
                  <a:moveTo>
                    <a:pt x="34" y="117"/>
                  </a:moveTo>
                  <a:cubicBezTo>
                    <a:pt x="34" y="8"/>
                    <a:pt x="34" y="8"/>
                    <a:pt x="34" y="8"/>
                  </a:cubicBezTo>
                  <a:cubicBezTo>
                    <a:pt x="34" y="4"/>
                    <a:pt x="30" y="0"/>
                    <a:pt x="25" y="0"/>
                  </a:cubicBezTo>
                  <a:cubicBezTo>
                    <a:pt x="8" y="0"/>
                    <a:pt x="8" y="0"/>
                    <a:pt x="8" y="0"/>
                  </a:cubicBezTo>
                  <a:cubicBezTo>
                    <a:pt x="3" y="0"/>
                    <a:pt x="0" y="4"/>
                    <a:pt x="0" y="8"/>
                  </a:cubicBezTo>
                  <a:cubicBezTo>
                    <a:pt x="0" y="117"/>
                    <a:pt x="0" y="117"/>
                    <a:pt x="0" y="117"/>
                  </a:cubicBezTo>
                  <a:lnTo>
                    <a:pt x="34" y="1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42" name="Freeform 155"/>
            <p:cNvSpPr/>
            <p:nvPr/>
          </p:nvSpPr>
          <p:spPr bwMode="auto">
            <a:xfrm>
              <a:off x="6886575" y="358776"/>
              <a:ext cx="79375" cy="144463"/>
            </a:xfrm>
            <a:custGeom>
              <a:avLst/>
              <a:gdLst>
                <a:gd name="T0" fmla="*/ 34 w 34"/>
                <a:gd name="T1" fmla="*/ 63 h 63"/>
                <a:gd name="T2" fmla="*/ 34 w 34"/>
                <a:gd name="T3" fmla="*/ 8 h 63"/>
                <a:gd name="T4" fmla="*/ 25 w 34"/>
                <a:gd name="T5" fmla="*/ 0 h 63"/>
                <a:gd name="T6" fmla="*/ 8 w 34"/>
                <a:gd name="T7" fmla="*/ 0 h 63"/>
                <a:gd name="T8" fmla="*/ 0 w 34"/>
                <a:gd name="T9" fmla="*/ 8 h 63"/>
                <a:gd name="T10" fmla="*/ 0 w 34"/>
                <a:gd name="T11" fmla="*/ 63 h 63"/>
                <a:gd name="T12" fmla="*/ 34 w 34"/>
                <a:gd name="T13" fmla="*/ 63 h 63"/>
              </a:gdLst>
              <a:ahLst/>
              <a:cxnLst>
                <a:cxn ang="0">
                  <a:pos x="T0" y="T1"/>
                </a:cxn>
                <a:cxn ang="0">
                  <a:pos x="T2" y="T3"/>
                </a:cxn>
                <a:cxn ang="0">
                  <a:pos x="T4" y="T5"/>
                </a:cxn>
                <a:cxn ang="0">
                  <a:pos x="T6" y="T7"/>
                </a:cxn>
                <a:cxn ang="0">
                  <a:pos x="T8" y="T9"/>
                </a:cxn>
                <a:cxn ang="0">
                  <a:pos x="T10" y="T11"/>
                </a:cxn>
                <a:cxn ang="0">
                  <a:pos x="T12" y="T13"/>
                </a:cxn>
              </a:cxnLst>
              <a:rect l="0" t="0" r="r" b="b"/>
              <a:pathLst>
                <a:path w="34" h="63">
                  <a:moveTo>
                    <a:pt x="34" y="63"/>
                  </a:moveTo>
                  <a:cubicBezTo>
                    <a:pt x="34" y="8"/>
                    <a:pt x="34" y="8"/>
                    <a:pt x="34" y="8"/>
                  </a:cubicBezTo>
                  <a:cubicBezTo>
                    <a:pt x="34" y="4"/>
                    <a:pt x="30" y="0"/>
                    <a:pt x="25" y="0"/>
                  </a:cubicBezTo>
                  <a:cubicBezTo>
                    <a:pt x="8" y="0"/>
                    <a:pt x="8" y="0"/>
                    <a:pt x="8" y="0"/>
                  </a:cubicBezTo>
                  <a:cubicBezTo>
                    <a:pt x="4" y="0"/>
                    <a:pt x="0" y="4"/>
                    <a:pt x="0" y="8"/>
                  </a:cubicBezTo>
                  <a:cubicBezTo>
                    <a:pt x="0" y="63"/>
                    <a:pt x="0" y="63"/>
                    <a:pt x="0" y="63"/>
                  </a:cubicBezTo>
                  <a:lnTo>
                    <a:pt x="34" y="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43" name="Rectangle 156"/>
            <p:cNvSpPr>
              <a:spLocks noChangeArrowheads="1"/>
            </p:cNvSpPr>
            <p:nvPr/>
          </p:nvSpPr>
          <p:spPr bwMode="auto">
            <a:xfrm>
              <a:off x="6661150" y="512763"/>
              <a:ext cx="320675" cy="206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latin typeface="+mn-ea"/>
              </a:endParaRPr>
            </a:p>
          </p:txBody>
        </p:sp>
      </p:grpSp>
      <p:sp>
        <p:nvSpPr>
          <p:cNvPr id="44" name="Freeform 140"/>
          <p:cNvSpPr>
            <a:spLocks noEditPoints="1"/>
          </p:cNvSpPr>
          <p:nvPr/>
        </p:nvSpPr>
        <p:spPr bwMode="auto">
          <a:xfrm>
            <a:off x="7750259" y="3030871"/>
            <a:ext cx="474458" cy="474520"/>
          </a:xfrm>
          <a:custGeom>
            <a:avLst/>
            <a:gdLst>
              <a:gd name="T0" fmla="*/ 103 w 112"/>
              <a:gd name="T1" fmla="*/ 47 h 112"/>
              <a:gd name="T2" fmla="*/ 106 w 112"/>
              <a:gd name="T3" fmla="*/ 36 h 112"/>
              <a:gd name="T4" fmla="*/ 102 w 112"/>
              <a:gd name="T5" fmla="*/ 22 h 112"/>
              <a:gd name="T6" fmla="*/ 92 w 112"/>
              <a:gd name="T7" fmla="*/ 25 h 112"/>
              <a:gd name="T8" fmla="*/ 90 w 112"/>
              <a:gd name="T9" fmla="*/ 14 h 112"/>
              <a:gd name="T10" fmla="*/ 79 w 112"/>
              <a:gd name="T11" fmla="*/ 4 h 112"/>
              <a:gd name="T12" fmla="*/ 71 w 112"/>
              <a:gd name="T13" fmla="*/ 11 h 112"/>
              <a:gd name="T14" fmla="*/ 64 w 112"/>
              <a:gd name="T15" fmla="*/ 3 h 112"/>
              <a:gd name="T16" fmla="*/ 50 w 112"/>
              <a:gd name="T17" fmla="*/ 0 h 112"/>
              <a:gd name="T18" fmla="*/ 47 w 112"/>
              <a:gd name="T19" fmla="*/ 10 h 112"/>
              <a:gd name="T20" fmla="*/ 37 w 112"/>
              <a:gd name="T21" fmla="*/ 6 h 112"/>
              <a:gd name="T22" fmla="*/ 23 w 112"/>
              <a:gd name="T23" fmla="*/ 11 h 112"/>
              <a:gd name="T24" fmla="*/ 25 w 112"/>
              <a:gd name="T25" fmla="*/ 20 h 112"/>
              <a:gd name="T26" fmla="*/ 14 w 112"/>
              <a:gd name="T27" fmla="*/ 22 h 112"/>
              <a:gd name="T28" fmla="*/ 5 w 112"/>
              <a:gd name="T29" fmla="*/ 33 h 112"/>
              <a:gd name="T30" fmla="*/ 12 w 112"/>
              <a:gd name="T31" fmla="*/ 41 h 112"/>
              <a:gd name="T32" fmla="*/ 3 w 112"/>
              <a:gd name="T33" fmla="*/ 48 h 112"/>
              <a:gd name="T34" fmla="*/ 0 w 112"/>
              <a:gd name="T35" fmla="*/ 62 h 112"/>
              <a:gd name="T36" fmla="*/ 10 w 112"/>
              <a:gd name="T37" fmla="*/ 65 h 112"/>
              <a:gd name="T38" fmla="*/ 6 w 112"/>
              <a:gd name="T39" fmla="*/ 75 h 112"/>
              <a:gd name="T40" fmla="*/ 11 w 112"/>
              <a:gd name="T41" fmla="*/ 89 h 112"/>
              <a:gd name="T42" fmla="*/ 21 w 112"/>
              <a:gd name="T43" fmla="*/ 87 h 112"/>
              <a:gd name="T44" fmla="*/ 23 w 112"/>
              <a:gd name="T45" fmla="*/ 98 h 112"/>
              <a:gd name="T46" fmla="*/ 34 w 112"/>
              <a:gd name="T47" fmla="*/ 108 h 112"/>
              <a:gd name="T48" fmla="*/ 41 w 112"/>
              <a:gd name="T49" fmla="*/ 101 h 112"/>
              <a:gd name="T50" fmla="*/ 48 w 112"/>
              <a:gd name="T51" fmla="*/ 109 h 112"/>
              <a:gd name="T52" fmla="*/ 63 w 112"/>
              <a:gd name="T53" fmla="*/ 112 h 112"/>
              <a:gd name="T54" fmla="*/ 66 w 112"/>
              <a:gd name="T55" fmla="*/ 102 h 112"/>
              <a:gd name="T56" fmla="*/ 76 w 112"/>
              <a:gd name="T57" fmla="*/ 106 h 112"/>
              <a:gd name="T58" fmla="*/ 90 w 112"/>
              <a:gd name="T59" fmla="*/ 101 h 112"/>
              <a:gd name="T60" fmla="*/ 88 w 112"/>
              <a:gd name="T61" fmla="*/ 91 h 112"/>
              <a:gd name="T62" fmla="*/ 98 w 112"/>
              <a:gd name="T63" fmla="*/ 89 h 112"/>
              <a:gd name="T64" fmla="*/ 108 w 112"/>
              <a:gd name="T65" fmla="*/ 78 h 112"/>
              <a:gd name="T66" fmla="*/ 101 w 112"/>
              <a:gd name="T67" fmla="*/ 71 h 112"/>
              <a:gd name="T68" fmla="*/ 110 w 112"/>
              <a:gd name="T69" fmla="*/ 64 h 112"/>
              <a:gd name="T70" fmla="*/ 112 w 112"/>
              <a:gd name="T71" fmla="*/ 49 h 112"/>
              <a:gd name="T72" fmla="*/ 56 w 112"/>
              <a:gd name="T73" fmla="*/ 86 h 112"/>
              <a:gd name="T74" fmla="*/ 56 w 112"/>
              <a:gd name="T75" fmla="*/ 26 h 112"/>
              <a:gd name="T76" fmla="*/ 56 w 112"/>
              <a:gd name="T77" fmla="*/ 8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2" h="112">
                <a:moveTo>
                  <a:pt x="110" y="47"/>
                </a:moveTo>
                <a:cubicBezTo>
                  <a:pt x="103" y="47"/>
                  <a:pt x="103" y="47"/>
                  <a:pt x="103" y="47"/>
                </a:cubicBezTo>
                <a:cubicBezTo>
                  <a:pt x="102" y="44"/>
                  <a:pt x="101" y="42"/>
                  <a:pt x="101" y="39"/>
                </a:cubicBezTo>
                <a:cubicBezTo>
                  <a:pt x="106" y="36"/>
                  <a:pt x="106" y="36"/>
                  <a:pt x="106" y="36"/>
                </a:cubicBezTo>
                <a:cubicBezTo>
                  <a:pt x="108" y="35"/>
                  <a:pt x="108" y="34"/>
                  <a:pt x="107" y="32"/>
                </a:cubicBezTo>
                <a:cubicBezTo>
                  <a:pt x="102" y="22"/>
                  <a:pt x="102" y="22"/>
                  <a:pt x="102" y="22"/>
                </a:cubicBezTo>
                <a:cubicBezTo>
                  <a:pt x="101" y="21"/>
                  <a:pt x="99" y="20"/>
                  <a:pt x="98" y="21"/>
                </a:cubicBezTo>
                <a:cubicBezTo>
                  <a:pt x="92" y="25"/>
                  <a:pt x="92" y="25"/>
                  <a:pt x="92" y="25"/>
                </a:cubicBezTo>
                <a:cubicBezTo>
                  <a:pt x="90" y="23"/>
                  <a:pt x="88" y="21"/>
                  <a:pt x="87" y="20"/>
                </a:cubicBezTo>
                <a:cubicBezTo>
                  <a:pt x="90" y="14"/>
                  <a:pt x="90" y="14"/>
                  <a:pt x="90" y="14"/>
                </a:cubicBezTo>
                <a:cubicBezTo>
                  <a:pt x="91" y="12"/>
                  <a:pt x="90" y="11"/>
                  <a:pt x="89" y="10"/>
                </a:cubicBezTo>
                <a:cubicBezTo>
                  <a:pt x="79" y="4"/>
                  <a:pt x="79" y="4"/>
                  <a:pt x="79" y="4"/>
                </a:cubicBezTo>
                <a:cubicBezTo>
                  <a:pt x="77" y="3"/>
                  <a:pt x="76" y="4"/>
                  <a:pt x="75" y="5"/>
                </a:cubicBezTo>
                <a:cubicBezTo>
                  <a:pt x="71" y="11"/>
                  <a:pt x="71" y="11"/>
                  <a:pt x="71" y="11"/>
                </a:cubicBezTo>
                <a:cubicBezTo>
                  <a:pt x="69" y="10"/>
                  <a:pt x="67" y="10"/>
                  <a:pt x="64" y="9"/>
                </a:cubicBezTo>
                <a:cubicBezTo>
                  <a:pt x="64" y="3"/>
                  <a:pt x="64" y="3"/>
                  <a:pt x="64" y="3"/>
                </a:cubicBezTo>
                <a:cubicBezTo>
                  <a:pt x="64" y="1"/>
                  <a:pt x="63" y="0"/>
                  <a:pt x="61" y="0"/>
                </a:cubicBezTo>
                <a:cubicBezTo>
                  <a:pt x="50" y="0"/>
                  <a:pt x="50" y="0"/>
                  <a:pt x="50" y="0"/>
                </a:cubicBezTo>
                <a:cubicBezTo>
                  <a:pt x="48" y="0"/>
                  <a:pt x="47" y="1"/>
                  <a:pt x="47" y="3"/>
                </a:cubicBezTo>
                <a:cubicBezTo>
                  <a:pt x="47" y="10"/>
                  <a:pt x="47" y="10"/>
                  <a:pt x="47" y="10"/>
                </a:cubicBezTo>
                <a:cubicBezTo>
                  <a:pt x="45" y="10"/>
                  <a:pt x="42" y="11"/>
                  <a:pt x="40" y="12"/>
                </a:cubicBezTo>
                <a:cubicBezTo>
                  <a:pt x="37" y="6"/>
                  <a:pt x="37" y="6"/>
                  <a:pt x="37" y="6"/>
                </a:cubicBezTo>
                <a:cubicBezTo>
                  <a:pt x="36" y="4"/>
                  <a:pt x="34" y="4"/>
                  <a:pt x="33" y="5"/>
                </a:cubicBezTo>
                <a:cubicBezTo>
                  <a:pt x="23" y="11"/>
                  <a:pt x="23" y="11"/>
                  <a:pt x="23" y="11"/>
                </a:cubicBezTo>
                <a:cubicBezTo>
                  <a:pt x="21" y="11"/>
                  <a:pt x="21" y="13"/>
                  <a:pt x="22" y="14"/>
                </a:cubicBezTo>
                <a:cubicBezTo>
                  <a:pt x="25" y="20"/>
                  <a:pt x="25" y="20"/>
                  <a:pt x="25" y="20"/>
                </a:cubicBezTo>
                <a:cubicBezTo>
                  <a:pt x="23" y="22"/>
                  <a:pt x="22" y="24"/>
                  <a:pt x="20" y="26"/>
                </a:cubicBezTo>
                <a:cubicBezTo>
                  <a:pt x="14" y="22"/>
                  <a:pt x="14" y="22"/>
                  <a:pt x="14" y="22"/>
                </a:cubicBezTo>
                <a:cubicBezTo>
                  <a:pt x="13" y="22"/>
                  <a:pt x="11" y="22"/>
                  <a:pt x="10" y="23"/>
                </a:cubicBezTo>
                <a:cubicBezTo>
                  <a:pt x="5" y="33"/>
                  <a:pt x="5" y="33"/>
                  <a:pt x="5" y="33"/>
                </a:cubicBezTo>
                <a:cubicBezTo>
                  <a:pt x="4" y="35"/>
                  <a:pt x="4" y="36"/>
                  <a:pt x="6" y="37"/>
                </a:cubicBezTo>
                <a:cubicBezTo>
                  <a:pt x="12" y="41"/>
                  <a:pt x="12" y="41"/>
                  <a:pt x="12" y="41"/>
                </a:cubicBezTo>
                <a:cubicBezTo>
                  <a:pt x="11" y="43"/>
                  <a:pt x="10" y="45"/>
                  <a:pt x="10" y="48"/>
                </a:cubicBezTo>
                <a:cubicBezTo>
                  <a:pt x="3" y="48"/>
                  <a:pt x="3" y="48"/>
                  <a:pt x="3" y="48"/>
                </a:cubicBezTo>
                <a:cubicBezTo>
                  <a:pt x="2" y="48"/>
                  <a:pt x="0" y="49"/>
                  <a:pt x="0" y="51"/>
                </a:cubicBezTo>
                <a:cubicBezTo>
                  <a:pt x="0" y="62"/>
                  <a:pt x="0" y="62"/>
                  <a:pt x="0" y="62"/>
                </a:cubicBezTo>
                <a:cubicBezTo>
                  <a:pt x="0" y="64"/>
                  <a:pt x="2" y="65"/>
                  <a:pt x="3" y="65"/>
                </a:cubicBezTo>
                <a:cubicBezTo>
                  <a:pt x="10" y="65"/>
                  <a:pt x="10" y="65"/>
                  <a:pt x="10" y="65"/>
                </a:cubicBezTo>
                <a:cubicBezTo>
                  <a:pt x="11" y="68"/>
                  <a:pt x="11" y="70"/>
                  <a:pt x="12" y="72"/>
                </a:cubicBezTo>
                <a:cubicBezTo>
                  <a:pt x="6" y="75"/>
                  <a:pt x="6" y="75"/>
                  <a:pt x="6" y="75"/>
                </a:cubicBezTo>
                <a:cubicBezTo>
                  <a:pt x="5" y="76"/>
                  <a:pt x="5" y="78"/>
                  <a:pt x="5" y="79"/>
                </a:cubicBezTo>
                <a:cubicBezTo>
                  <a:pt x="11" y="89"/>
                  <a:pt x="11" y="89"/>
                  <a:pt x="11" y="89"/>
                </a:cubicBezTo>
                <a:cubicBezTo>
                  <a:pt x="12" y="91"/>
                  <a:pt x="14" y="91"/>
                  <a:pt x="15" y="90"/>
                </a:cubicBezTo>
                <a:cubicBezTo>
                  <a:pt x="21" y="87"/>
                  <a:pt x="21" y="87"/>
                  <a:pt x="21" y="87"/>
                </a:cubicBezTo>
                <a:cubicBezTo>
                  <a:pt x="23" y="89"/>
                  <a:pt x="24" y="91"/>
                  <a:pt x="26" y="92"/>
                </a:cubicBezTo>
                <a:cubicBezTo>
                  <a:pt x="23" y="98"/>
                  <a:pt x="23" y="98"/>
                  <a:pt x="23" y="98"/>
                </a:cubicBezTo>
                <a:cubicBezTo>
                  <a:pt x="22" y="99"/>
                  <a:pt x="23" y="101"/>
                  <a:pt x="24" y="102"/>
                </a:cubicBezTo>
                <a:cubicBezTo>
                  <a:pt x="34" y="108"/>
                  <a:pt x="34" y="108"/>
                  <a:pt x="34" y="108"/>
                </a:cubicBezTo>
                <a:cubicBezTo>
                  <a:pt x="35" y="108"/>
                  <a:pt x="37" y="108"/>
                  <a:pt x="38" y="106"/>
                </a:cubicBezTo>
                <a:cubicBezTo>
                  <a:pt x="41" y="101"/>
                  <a:pt x="41" y="101"/>
                  <a:pt x="41" y="101"/>
                </a:cubicBezTo>
                <a:cubicBezTo>
                  <a:pt x="44" y="101"/>
                  <a:pt x="46" y="102"/>
                  <a:pt x="48" y="102"/>
                </a:cubicBezTo>
                <a:cubicBezTo>
                  <a:pt x="48" y="109"/>
                  <a:pt x="48" y="109"/>
                  <a:pt x="48" y="109"/>
                </a:cubicBezTo>
                <a:cubicBezTo>
                  <a:pt x="48" y="111"/>
                  <a:pt x="50" y="112"/>
                  <a:pt x="51" y="112"/>
                </a:cubicBezTo>
                <a:cubicBezTo>
                  <a:pt x="63" y="112"/>
                  <a:pt x="63" y="112"/>
                  <a:pt x="63" y="112"/>
                </a:cubicBezTo>
                <a:cubicBezTo>
                  <a:pt x="64" y="112"/>
                  <a:pt x="66" y="111"/>
                  <a:pt x="66" y="109"/>
                </a:cubicBezTo>
                <a:cubicBezTo>
                  <a:pt x="66" y="102"/>
                  <a:pt x="66" y="102"/>
                  <a:pt x="66" y="102"/>
                </a:cubicBezTo>
                <a:cubicBezTo>
                  <a:pt x="68" y="102"/>
                  <a:pt x="70" y="101"/>
                  <a:pt x="73" y="100"/>
                </a:cubicBezTo>
                <a:cubicBezTo>
                  <a:pt x="76" y="106"/>
                  <a:pt x="76" y="106"/>
                  <a:pt x="76" y="106"/>
                </a:cubicBezTo>
                <a:cubicBezTo>
                  <a:pt x="77" y="107"/>
                  <a:pt x="79" y="108"/>
                  <a:pt x="80" y="107"/>
                </a:cubicBezTo>
                <a:cubicBezTo>
                  <a:pt x="90" y="101"/>
                  <a:pt x="90" y="101"/>
                  <a:pt x="90" y="101"/>
                </a:cubicBezTo>
                <a:cubicBezTo>
                  <a:pt x="91" y="100"/>
                  <a:pt x="92" y="99"/>
                  <a:pt x="91" y="97"/>
                </a:cubicBezTo>
                <a:cubicBezTo>
                  <a:pt x="88" y="91"/>
                  <a:pt x="88" y="91"/>
                  <a:pt x="88" y="91"/>
                </a:cubicBezTo>
                <a:cubicBezTo>
                  <a:pt x="89" y="90"/>
                  <a:pt x="91" y="88"/>
                  <a:pt x="93" y="86"/>
                </a:cubicBezTo>
                <a:cubicBezTo>
                  <a:pt x="98" y="89"/>
                  <a:pt x="98" y="89"/>
                  <a:pt x="98" y="89"/>
                </a:cubicBezTo>
                <a:cubicBezTo>
                  <a:pt x="100" y="90"/>
                  <a:pt x="102" y="90"/>
                  <a:pt x="102" y="88"/>
                </a:cubicBezTo>
                <a:cubicBezTo>
                  <a:pt x="108" y="78"/>
                  <a:pt x="108" y="78"/>
                  <a:pt x="108" y="78"/>
                </a:cubicBezTo>
                <a:cubicBezTo>
                  <a:pt x="109" y="77"/>
                  <a:pt x="108" y="75"/>
                  <a:pt x="107" y="74"/>
                </a:cubicBezTo>
                <a:cubicBezTo>
                  <a:pt x="101" y="71"/>
                  <a:pt x="101" y="71"/>
                  <a:pt x="101" y="71"/>
                </a:cubicBezTo>
                <a:cubicBezTo>
                  <a:pt x="102" y="69"/>
                  <a:pt x="102" y="66"/>
                  <a:pt x="103" y="64"/>
                </a:cubicBezTo>
                <a:cubicBezTo>
                  <a:pt x="110" y="64"/>
                  <a:pt x="110" y="64"/>
                  <a:pt x="110" y="64"/>
                </a:cubicBezTo>
                <a:cubicBezTo>
                  <a:pt x="111" y="64"/>
                  <a:pt x="112" y="63"/>
                  <a:pt x="112" y="61"/>
                </a:cubicBezTo>
                <a:cubicBezTo>
                  <a:pt x="112" y="49"/>
                  <a:pt x="112" y="49"/>
                  <a:pt x="112" y="49"/>
                </a:cubicBezTo>
                <a:cubicBezTo>
                  <a:pt x="112" y="48"/>
                  <a:pt x="111" y="47"/>
                  <a:pt x="110" y="47"/>
                </a:cubicBezTo>
                <a:close/>
                <a:moveTo>
                  <a:pt x="56" y="86"/>
                </a:moveTo>
                <a:cubicBezTo>
                  <a:pt x="40" y="86"/>
                  <a:pt x="26" y="72"/>
                  <a:pt x="26" y="56"/>
                </a:cubicBezTo>
                <a:cubicBezTo>
                  <a:pt x="26" y="39"/>
                  <a:pt x="40" y="26"/>
                  <a:pt x="56" y="26"/>
                </a:cubicBezTo>
                <a:cubicBezTo>
                  <a:pt x="73" y="26"/>
                  <a:pt x="86" y="39"/>
                  <a:pt x="86" y="56"/>
                </a:cubicBezTo>
                <a:cubicBezTo>
                  <a:pt x="86" y="72"/>
                  <a:pt x="73" y="86"/>
                  <a:pt x="56" y="86"/>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grpSp>
        <p:nvGrpSpPr>
          <p:cNvPr id="45" name="组合 44"/>
          <p:cNvGrpSpPr/>
          <p:nvPr/>
        </p:nvGrpSpPr>
        <p:grpSpPr>
          <a:xfrm>
            <a:off x="9647168" y="3021116"/>
            <a:ext cx="419045" cy="408517"/>
            <a:chOff x="8175625" y="987426"/>
            <a:chExt cx="314325" cy="306388"/>
          </a:xfrm>
          <a:solidFill>
            <a:schemeClr val="bg1"/>
          </a:solidFill>
        </p:grpSpPr>
        <p:sp>
          <p:nvSpPr>
            <p:cNvPr id="46" name="Freeform 104"/>
            <p:cNvSpPr/>
            <p:nvPr/>
          </p:nvSpPr>
          <p:spPr bwMode="auto">
            <a:xfrm>
              <a:off x="8258175" y="1144588"/>
              <a:ext cx="42863" cy="98425"/>
            </a:xfrm>
            <a:custGeom>
              <a:avLst/>
              <a:gdLst>
                <a:gd name="T0" fmla="*/ 11 w 19"/>
                <a:gd name="T1" fmla="*/ 43 h 43"/>
                <a:gd name="T2" fmla="*/ 19 w 19"/>
                <a:gd name="T3" fmla="*/ 43 h 43"/>
                <a:gd name="T4" fmla="*/ 19 w 19"/>
                <a:gd name="T5" fmla="*/ 0 h 43"/>
                <a:gd name="T6" fmla="*/ 12 w 19"/>
                <a:gd name="T7" fmla="*/ 0 h 43"/>
                <a:gd name="T8" fmla="*/ 11 w 19"/>
                <a:gd name="T9" fmla="*/ 4 h 43"/>
                <a:gd name="T10" fmla="*/ 8 w 19"/>
                <a:gd name="T11" fmla="*/ 7 h 43"/>
                <a:gd name="T12" fmla="*/ 4 w 19"/>
                <a:gd name="T13" fmla="*/ 8 h 43"/>
                <a:gd name="T14" fmla="*/ 0 w 19"/>
                <a:gd name="T15" fmla="*/ 9 h 43"/>
                <a:gd name="T16" fmla="*/ 0 w 19"/>
                <a:gd name="T17" fmla="*/ 15 h 43"/>
                <a:gd name="T18" fmla="*/ 11 w 19"/>
                <a:gd name="T19" fmla="*/ 15 h 43"/>
                <a:gd name="T20" fmla="*/ 11 w 19"/>
                <a:gd name="T21" fmla="*/ 43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43">
                  <a:moveTo>
                    <a:pt x="11" y="43"/>
                  </a:moveTo>
                  <a:cubicBezTo>
                    <a:pt x="19" y="43"/>
                    <a:pt x="19" y="43"/>
                    <a:pt x="19" y="43"/>
                  </a:cubicBezTo>
                  <a:cubicBezTo>
                    <a:pt x="19" y="0"/>
                    <a:pt x="19" y="0"/>
                    <a:pt x="19" y="0"/>
                  </a:cubicBezTo>
                  <a:cubicBezTo>
                    <a:pt x="12" y="0"/>
                    <a:pt x="12" y="0"/>
                    <a:pt x="12" y="0"/>
                  </a:cubicBezTo>
                  <a:cubicBezTo>
                    <a:pt x="12" y="2"/>
                    <a:pt x="12" y="3"/>
                    <a:pt x="11" y="4"/>
                  </a:cubicBezTo>
                  <a:cubicBezTo>
                    <a:pt x="10" y="5"/>
                    <a:pt x="9" y="6"/>
                    <a:pt x="8" y="7"/>
                  </a:cubicBezTo>
                  <a:cubicBezTo>
                    <a:pt x="7" y="8"/>
                    <a:pt x="6" y="8"/>
                    <a:pt x="4" y="8"/>
                  </a:cubicBezTo>
                  <a:cubicBezTo>
                    <a:pt x="3" y="9"/>
                    <a:pt x="1" y="9"/>
                    <a:pt x="0" y="9"/>
                  </a:cubicBezTo>
                  <a:cubicBezTo>
                    <a:pt x="0" y="15"/>
                    <a:pt x="0" y="15"/>
                    <a:pt x="0" y="15"/>
                  </a:cubicBezTo>
                  <a:cubicBezTo>
                    <a:pt x="11" y="15"/>
                    <a:pt x="11" y="15"/>
                    <a:pt x="11" y="15"/>
                  </a:cubicBezTo>
                  <a:lnTo>
                    <a:pt x="11" y="4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47" name="Freeform 105"/>
            <p:cNvSpPr/>
            <p:nvPr/>
          </p:nvSpPr>
          <p:spPr bwMode="auto">
            <a:xfrm>
              <a:off x="8324850" y="1144588"/>
              <a:ext cx="71438" cy="98425"/>
            </a:xfrm>
            <a:custGeom>
              <a:avLst/>
              <a:gdLst>
                <a:gd name="T0" fmla="*/ 21 w 31"/>
                <a:gd name="T1" fmla="*/ 34 h 43"/>
                <a:gd name="T2" fmla="*/ 18 w 31"/>
                <a:gd name="T3" fmla="*/ 36 h 43"/>
                <a:gd name="T4" fmla="*/ 15 w 31"/>
                <a:gd name="T5" fmla="*/ 36 h 43"/>
                <a:gd name="T6" fmla="*/ 11 w 31"/>
                <a:gd name="T7" fmla="*/ 35 h 43"/>
                <a:gd name="T8" fmla="*/ 8 w 31"/>
                <a:gd name="T9" fmla="*/ 30 h 43"/>
                <a:gd name="T10" fmla="*/ 0 w 31"/>
                <a:gd name="T11" fmla="*/ 30 h 43"/>
                <a:gd name="T12" fmla="*/ 1 w 31"/>
                <a:gd name="T13" fmla="*/ 36 h 43"/>
                <a:gd name="T14" fmla="*/ 5 w 31"/>
                <a:gd name="T15" fmla="*/ 40 h 43"/>
                <a:gd name="T16" fmla="*/ 10 w 31"/>
                <a:gd name="T17" fmla="*/ 43 h 43"/>
                <a:gd name="T18" fmla="*/ 15 w 31"/>
                <a:gd name="T19" fmla="*/ 43 h 43"/>
                <a:gd name="T20" fmla="*/ 22 w 31"/>
                <a:gd name="T21" fmla="*/ 42 h 43"/>
                <a:gd name="T22" fmla="*/ 27 w 31"/>
                <a:gd name="T23" fmla="*/ 39 h 43"/>
                <a:gd name="T24" fmla="*/ 30 w 31"/>
                <a:gd name="T25" fmla="*/ 34 h 43"/>
                <a:gd name="T26" fmla="*/ 31 w 31"/>
                <a:gd name="T27" fmla="*/ 28 h 43"/>
                <a:gd name="T28" fmla="*/ 30 w 31"/>
                <a:gd name="T29" fmla="*/ 23 h 43"/>
                <a:gd name="T30" fmla="*/ 28 w 31"/>
                <a:gd name="T31" fmla="*/ 18 h 43"/>
                <a:gd name="T32" fmla="*/ 24 w 31"/>
                <a:gd name="T33" fmla="*/ 15 h 43"/>
                <a:gd name="T34" fmla="*/ 18 w 31"/>
                <a:gd name="T35" fmla="*/ 14 h 43"/>
                <a:gd name="T36" fmla="*/ 14 w 31"/>
                <a:gd name="T37" fmla="*/ 14 h 43"/>
                <a:gd name="T38" fmla="*/ 10 w 31"/>
                <a:gd name="T39" fmla="*/ 17 h 43"/>
                <a:gd name="T40" fmla="*/ 10 w 31"/>
                <a:gd name="T41" fmla="*/ 17 h 43"/>
                <a:gd name="T42" fmla="*/ 11 w 31"/>
                <a:gd name="T43" fmla="*/ 7 h 43"/>
                <a:gd name="T44" fmla="*/ 29 w 31"/>
                <a:gd name="T45" fmla="*/ 7 h 43"/>
                <a:gd name="T46" fmla="*/ 29 w 31"/>
                <a:gd name="T47" fmla="*/ 0 h 43"/>
                <a:gd name="T48" fmla="*/ 5 w 31"/>
                <a:gd name="T49" fmla="*/ 0 h 43"/>
                <a:gd name="T50" fmla="*/ 1 w 31"/>
                <a:gd name="T51" fmla="*/ 24 h 43"/>
                <a:gd name="T52" fmla="*/ 9 w 31"/>
                <a:gd name="T53" fmla="*/ 24 h 43"/>
                <a:gd name="T54" fmla="*/ 12 w 31"/>
                <a:gd name="T55" fmla="*/ 21 h 43"/>
                <a:gd name="T56" fmla="*/ 15 w 31"/>
                <a:gd name="T57" fmla="*/ 20 h 43"/>
                <a:gd name="T58" fmla="*/ 18 w 31"/>
                <a:gd name="T59" fmla="*/ 21 h 43"/>
                <a:gd name="T60" fmla="*/ 21 w 31"/>
                <a:gd name="T61" fmla="*/ 23 h 43"/>
                <a:gd name="T62" fmla="*/ 22 w 31"/>
                <a:gd name="T63" fmla="*/ 25 h 43"/>
                <a:gd name="T64" fmla="*/ 23 w 31"/>
                <a:gd name="T65" fmla="*/ 28 h 43"/>
                <a:gd name="T66" fmla="*/ 22 w 31"/>
                <a:gd name="T67" fmla="*/ 31 h 43"/>
                <a:gd name="T68" fmla="*/ 21 w 31"/>
                <a:gd name="T69" fmla="*/ 34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1" h="43">
                  <a:moveTo>
                    <a:pt x="21" y="34"/>
                  </a:moveTo>
                  <a:cubicBezTo>
                    <a:pt x="20" y="35"/>
                    <a:pt x="19" y="35"/>
                    <a:pt x="18" y="36"/>
                  </a:cubicBezTo>
                  <a:cubicBezTo>
                    <a:pt x="17" y="36"/>
                    <a:pt x="16" y="36"/>
                    <a:pt x="15" y="36"/>
                  </a:cubicBezTo>
                  <a:cubicBezTo>
                    <a:pt x="13" y="36"/>
                    <a:pt x="12" y="36"/>
                    <a:pt x="11" y="35"/>
                  </a:cubicBezTo>
                  <a:cubicBezTo>
                    <a:pt x="9" y="34"/>
                    <a:pt x="9" y="32"/>
                    <a:pt x="8" y="30"/>
                  </a:cubicBezTo>
                  <a:cubicBezTo>
                    <a:pt x="0" y="30"/>
                    <a:pt x="0" y="30"/>
                    <a:pt x="0" y="30"/>
                  </a:cubicBezTo>
                  <a:cubicBezTo>
                    <a:pt x="0" y="32"/>
                    <a:pt x="0" y="34"/>
                    <a:pt x="1" y="36"/>
                  </a:cubicBezTo>
                  <a:cubicBezTo>
                    <a:pt x="2" y="38"/>
                    <a:pt x="3" y="39"/>
                    <a:pt x="5" y="40"/>
                  </a:cubicBezTo>
                  <a:cubicBezTo>
                    <a:pt x="6" y="41"/>
                    <a:pt x="8" y="42"/>
                    <a:pt x="10" y="43"/>
                  </a:cubicBezTo>
                  <a:cubicBezTo>
                    <a:pt x="11" y="43"/>
                    <a:pt x="13" y="43"/>
                    <a:pt x="15" y="43"/>
                  </a:cubicBezTo>
                  <a:cubicBezTo>
                    <a:pt x="18" y="43"/>
                    <a:pt x="20" y="43"/>
                    <a:pt x="22" y="42"/>
                  </a:cubicBezTo>
                  <a:cubicBezTo>
                    <a:pt x="23" y="42"/>
                    <a:pt x="25" y="41"/>
                    <a:pt x="27" y="39"/>
                  </a:cubicBezTo>
                  <a:cubicBezTo>
                    <a:pt x="28" y="38"/>
                    <a:pt x="29" y="36"/>
                    <a:pt x="30" y="34"/>
                  </a:cubicBezTo>
                  <a:cubicBezTo>
                    <a:pt x="31" y="32"/>
                    <a:pt x="31" y="30"/>
                    <a:pt x="31" y="28"/>
                  </a:cubicBezTo>
                  <a:cubicBezTo>
                    <a:pt x="31" y="26"/>
                    <a:pt x="31" y="24"/>
                    <a:pt x="30" y="23"/>
                  </a:cubicBezTo>
                  <a:cubicBezTo>
                    <a:pt x="30" y="21"/>
                    <a:pt x="29" y="19"/>
                    <a:pt x="28" y="18"/>
                  </a:cubicBezTo>
                  <a:cubicBezTo>
                    <a:pt x="27" y="17"/>
                    <a:pt x="25" y="16"/>
                    <a:pt x="24" y="15"/>
                  </a:cubicBezTo>
                  <a:cubicBezTo>
                    <a:pt x="22" y="14"/>
                    <a:pt x="20" y="14"/>
                    <a:pt x="18" y="14"/>
                  </a:cubicBezTo>
                  <a:cubicBezTo>
                    <a:pt x="16" y="14"/>
                    <a:pt x="15" y="14"/>
                    <a:pt x="14" y="14"/>
                  </a:cubicBezTo>
                  <a:cubicBezTo>
                    <a:pt x="12" y="15"/>
                    <a:pt x="11" y="16"/>
                    <a:pt x="10" y="17"/>
                  </a:cubicBezTo>
                  <a:cubicBezTo>
                    <a:pt x="10" y="17"/>
                    <a:pt x="10" y="17"/>
                    <a:pt x="10" y="17"/>
                  </a:cubicBezTo>
                  <a:cubicBezTo>
                    <a:pt x="11" y="7"/>
                    <a:pt x="11" y="7"/>
                    <a:pt x="11" y="7"/>
                  </a:cubicBezTo>
                  <a:cubicBezTo>
                    <a:pt x="29" y="7"/>
                    <a:pt x="29" y="7"/>
                    <a:pt x="29" y="7"/>
                  </a:cubicBezTo>
                  <a:cubicBezTo>
                    <a:pt x="29" y="0"/>
                    <a:pt x="29" y="0"/>
                    <a:pt x="29" y="0"/>
                  </a:cubicBezTo>
                  <a:cubicBezTo>
                    <a:pt x="5" y="0"/>
                    <a:pt x="5" y="0"/>
                    <a:pt x="5" y="0"/>
                  </a:cubicBezTo>
                  <a:cubicBezTo>
                    <a:pt x="1" y="24"/>
                    <a:pt x="1" y="24"/>
                    <a:pt x="1" y="24"/>
                  </a:cubicBezTo>
                  <a:cubicBezTo>
                    <a:pt x="9" y="24"/>
                    <a:pt x="9" y="24"/>
                    <a:pt x="9" y="24"/>
                  </a:cubicBezTo>
                  <a:cubicBezTo>
                    <a:pt x="10" y="22"/>
                    <a:pt x="11" y="22"/>
                    <a:pt x="12" y="21"/>
                  </a:cubicBezTo>
                  <a:cubicBezTo>
                    <a:pt x="13" y="21"/>
                    <a:pt x="14" y="20"/>
                    <a:pt x="15" y="20"/>
                  </a:cubicBezTo>
                  <a:cubicBezTo>
                    <a:pt x="16" y="20"/>
                    <a:pt x="18" y="20"/>
                    <a:pt x="18" y="21"/>
                  </a:cubicBezTo>
                  <a:cubicBezTo>
                    <a:pt x="19" y="21"/>
                    <a:pt x="20" y="22"/>
                    <a:pt x="21" y="23"/>
                  </a:cubicBezTo>
                  <a:cubicBezTo>
                    <a:pt x="21" y="23"/>
                    <a:pt x="22" y="24"/>
                    <a:pt x="22" y="25"/>
                  </a:cubicBezTo>
                  <a:cubicBezTo>
                    <a:pt x="23" y="26"/>
                    <a:pt x="23" y="27"/>
                    <a:pt x="23" y="28"/>
                  </a:cubicBezTo>
                  <a:cubicBezTo>
                    <a:pt x="23" y="29"/>
                    <a:pt x="22" y="30"/>
                    <a:pt x="22" y="31"/>
                  </a:cubicBezTo>
                  <a:cubicBezTo>
                    <a:pt x="22" y="32"/>
                    <a:pt x="21" y="33"/>
                    <a:pt x="21"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48" name="Freeform 106"/>
            <p:cNvSpPr/>
            <p:nvPr/>
          </p:nvSpPr>
          <p:spPr bwMode="auto">
            <a:xfrm>
              <a:off x="8232775" y="987426"/>
              <a:ext cx="36513" cy="63500"/>
            </a:xfrm>
            <a:custGeom>
              <a:avLst/>
              <a:gdLst>
                <a:gd name="T0" fmla="*/ 3 w 16"/>
                <a:gd name="T1" fmla="*/ 28 h 28"/>
                <a:gd name="T2" fmla="*/ 13 w 16"/>
                <a:gd name="T3" fmla="*/ 28 h 28"/>
                <a:gd name="T4" fmla="*/ 16 w 16"/>
                <a:gd name="T5" fmla="*/ 25 h 28"/>
                <a:gd name="T6" fmla="*/ 16 w 16"/>
                <a:gd name="T7" fmla="*/ 3 h 28"/>
                <a:gd name="T8" fmla="*/ 13 w 16"/>
                <a:gd name="T9" fmla="*/ 0 h 28"/>
                <a:gd name="T10" fmla="*/ 3 w 16"/>
                <a:gd name="T11" fmla="*/ 0 h 28"/>
                <a:gd name="T12" fmla="*/ 0 w 16"/>
                <a:gd name="T13" fmla="*/ 3 h 28"/>
                <a:gd name="T14" fmla="*/ 0 w 16"/>
                <a:gd name="T15" fmla="*/ 25 h 28"/>
                <a:gd name="T16" fmla="*/ 3 w 16"/>
                <a:gd name="T17"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8">
                  <a:moveTo>
                    <a:pt x="3" y="28"/>
                  </a:moveTo>
                  <a:cubicBezTo>
                    <a:pt x="13" y="28"/>
                    <a:pt x="13" y="28"/>
                    <a:pt x="13" y="28"/>
                  </a:cubicBezTo>
                  <a:cubicBezTo>
                    <a:pt x="14" y="28"/>
                    <a:pt x="16" y="27"/>
                    <a:pt x="16" y="25"/>
                  </a:cubicBezTo>
                  <a:cubicBezTo>
                    <a:pt x="16" y="3"/>
                    <a:pt x="16" y="3"/>
                    <a:pt x="16" y="3"/>
                  </a:cubicBezTo>
                  <a:cubicBezTo>
                    <a:pt x="16" y="2"/>
                    <a:pt x="14" y="0"/>
                    <a:pt x="13" y="0"/>
                  </a:cubicBezTo>
                  <a:cubicBezTo>
                    <a:pt x="3" y="0"/>
                    <a:pt x="3" y="0"/>
                    <a:pt x="3" y="0"/>
                  </a:cubicBezTo>
                  <a:cubicBezTo>
                    <a:pt x="1" y="0"/>
                    <a:pt x="0" y="2"/>
                    <a:pt x="0" y="3"/>
                  </a:cubicBezTo>
                  <a:cubicBezTo>
                    <a:pt x="0" y="25"/>
                    <a:pt x="0" y="25"/>
                    <a:pt x="0" y="25"/>
                  </a:cubicBezTo>
                  <a:cubicBezTo>
                    <a:pt x="0" y="27"/>
                    <a:pt x="1" y="28"/>
                    <a:pt x="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49" name="Freeform 107"/>
            <p:cNvSpPr/>
            <p:nvPr/>
          </p:nvSpPr>
          <p:spPr bwMode="auto">
            <a:xfrm>
              <a:off x="8396288" y="987426"/>
              <a:ext cx="36513" cy="63500"/>
            </a:xfrm>
            <a:custGeom>
              <a:avLst/>
              <a:gdLst>
                <a:gd name="T0" fmla="*/ 3 w 16"/>
                <a:gd name="T1" fmla="*/ 28 h 28"/>
                <a:gd name="T2" fmla="*/ 13 w 16"/>
                <a:gd name="T3" fmla="*/ 28 h 28"/>
                <a:gd name="T4" fmla="*/ 16 w 16"/>
                <a:gd name="T5" fmla="*/ 25 h 28"/>
                <a:gd name="T6" fmla="*/ 16 w 16"/>
                <a:gd name="T7" fmla="*/ 3 h 28"/>
                <a:gd name="T8" fmla="*/ 13 w 16"/>
                <a:gd name="T9" fmla="*/ 0 h 28"/>
                <a:gd name="T10" fmla="*/ 3 w 16"/>
                <a:gd name="T11" fmla="*/ 0 h 28"/>
                <a:gd name="T12" fmla="*/ 0 w 16"/>
                <a:gd name="T13" fmla="*/ 3 h 28"/>
                <a:gd name="T14" fmla="*/ 0 w 16"/>
                <a:gd name="T15" fmla="*/ 25 h 28"/>
                <a:gd name="T16" fmla="*/ 3 w 16"/>
                <a:gd name="T17"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8">
                  <a:moveTo>
                    <a:pt x="3" y="28"/>
                  </a:moveTo>
                  <a:cubicBezTo>
                    <a:pt x="13" y="28"/>
                    <a:pt x="13" y="28"/>
                    <a:pt x="13" y="28"/>
                  </a:cubicBezTo>
                  <a:cubicBezTo>
                    <a:pt x="14" y="28"/>
                    <a:pt x="16" y="27"/>
                    <a:pt x="16" y="25"/>
                  </a:cubicBezTo>
                  <a:cubicBezTo>
                    <a:pt x="16" y="3"/>
                    <a:pt x="16" y="3"/>
                    <a:pt x="16" y="3"/>
                  </a:cubicBezTo>
                  <a:cubicBezTo>
                    <a:pt x="16" y="2"/>
                    <a:pt x="14" y="0"/>
                    <a:pt x="13" y="0"/>
                  </a:cubicBezTo>
                  <a:cubicBezTo>
                    <a:pt x="3" y="0"/>
                    <a:pt x="3" y="0"/>
                    <a:pt x="3" y="0"/>
                  </a:cubicBezTo>
                  <a:cubicBezTo>
                    <a:pt x="1" y="0"/>
                    <a:pt x="0" y="2"/>
                    <a:pt x="0" y="3"/>
                  </a:cubicBezTo>
                  <a:cubicBezTo>
                    <a:pt x="0" y="25"/>
                    <a:pt x="0" y="25"/>
                    <a:pt x="0" y="25"/>
                  </a:cubicBezTo>
                  <a:cubicBezTo>
                    <a:pt x="0" y="27"/>
                    <a:pt x="1" y="28"/>
                    <a:pt x="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50" name="Freeform 108"/>
            <p:cNvSpPr>
              <a:spLocks noEditPoints="1"/>
            </p:cNvSpPr>
            <p:nvPr/>
          </p:nvSpPr>
          <p:spPr bwMode="auto">
            <a:xfrm>
              <a:off x="8175625" y="1012826"/>
              <a:ext cx="314325" cy="280988"/>
            </a:xfrm>
            <a:custGeom>
              <a:avLst/>
              <a:gdLst>
                <a:gd name="T0" fmla="*/ 121 w 137"/>
                <a:gd name="T1" fmla="*/ 0 h 122"/>
                <a:gd name="T2" fmla="*/ 117 w 137"/>
                <a:gd name="T3" fmla="*/ 0 h 122"/>
                <a:gd name="T4" fmla="*/ 117 w 137"/>
                <a:gd name="T5" fmla="*/ 14 h 122"/>
                <a:gd name="T6" fmla="*/ 109 w 137"/>
                <a:gd name="T7" fmla="*/ 23 h 122"/>
                <a:gd name="T8" fmla="*/ 99 w 137"/>
                <a:gd name="T9" fmla="*/ 23 h 122"/>
                <a:gd name="T10" fmla="*/ 90 w 137"/>
                <a:gd name="T11" fmla="*/ 14 h 122"/>
                <a:gd name="T12" fmla="*/ 90 w 137"/>
                <a:gd name="T13" fmla="*/ 0 h 122"/>
                <a:gd name="T14" fmla="*/ 46 w 137"/>
                <a:gd name="T15" fmla="*/ 0 h 122"/>
                <a:gd name="T16" fmla="*/ 46 w 137"/>
                <a:gd name="T17" fmla="*/ 14 h 122"/>
                <a:gd name="T18" fmla="*/ 38 w 137"/>
                <a:gd name="T19" fmla="*/ 23 h 122"/>
                <a:gd name="T20" fmla="*/ 28 w 137"/>
                <a:gd name="T21" fmla="*/ 23 h 122"/>
                <a:gd name="T22" fmla="*/ 20 w 137"/>
                <a:gd name="T23" fmla="*/ 14 h 122"/>
                <a:gd name="T24" fmla="*/ 20 w 137"/>
                <a:gd name="T25" fmla="*/ 0 h 122"/>
                <a:gd name="T26" fmla="*/ 16 w 137"/>
                <a:gd name="T27" fmla="*/ 0 h 122"/>
                <a:gd name="T28" fmla="*/ 0 w 137"/>
                <a:gd name="T29" fmla="*/ 16 h 122"/>
                <a:gd name="T30" fmla="*/ 0 w 137"/>
                <a:gd name="T31" fmla="*/ 46 h 122"/>
                <a:gd name="T32" fmla="*/ 0 w 137"/>
                <a:gd name="T33" fmla="*/ 106 h 122"/>
                <a:gd name="T34" fmla="*/ 16 w 137"/>
                <a:gd name="T35" fmla="*/ 122 h 122"/>
                <a:gd name="T36" fmla="*/ 121 w 137"/>
                <a:gd name="T37" fmla="*/ 122 h 122"/>
                <a:gd name="T38" fmla="*/ 137 w 137"/>
                <a:gd name="T39" fmla="*/ 106 h 122"/>
                <a:gd name="T40" fmla="*/ 137 w 137"/>
                <a:gd name="T41" fmla="*/ 46 h 122"/>
                <a:gd name="T42" fmla="*/ 137 w 137"/>
                <a:gd name="T43" fmla="*/ 16 h 122"/>
                <a:gd name="T44" fmla="*/ 121 w 137"/>
                <a:gd name="T45" fmla="*/ 0 h 122"/>
                <a:gd name="T46" fmla="*/ 127 w 137"/>
                <a:gd name="T47" fmla="*/ 106 h 122"/>
                <a:gd name="T48" fmla="*/ 121 w 137"/>
                <a:gd name="T49" fmla="*/ 112 h 122"/>
                <a:gd name="T50" fmla="*/ 16 w 137"/>
                <a:gd name="T51" fmla="*/ 112 h 122"/>
                <a:gd name="T52" fmla="*/ 10 w 137"/>
                <a:gd name="T53" fmla="*/ 106 h 122"/>
                <a:gd name="T54" fmla="*/ 10 w 137"/>
                <a:gd name="T55" fmla="*/ 46 h 122"/>
                <a:gd name="T56" fmla="*/ 127 w 137"/>
                <a:gd name="T57" fmla="*/ 46 h 122"/>
                <a:gd name="T58" fmla="*/ 127 w 137"/>
                <a:gd name="T59" fmla="*/ 106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7" h="122">
                  <a:moveTo>
                    <a:pt x="121" y="0"/>
                  </a:moveTo>
                  <a:cubicBezTo>
                    <a:pt x="117" y="0"/>
                    <a:pt x="117" y="0"/>
                    <a:pt x="117" y="0"/>
                  </a:cubicBezTo>
                  <a:cubicBezTo>
                    <a:pt x="117" y="14"/>
                    <a:pt x="117" y="14"/>
                    <a:pt x="117" y="14"/>
                  </a:cubicBezTo>
                  <a:cubicBezTo>
                    <a:pt x="117" y="19"/>
                    <a:pt x="113" y="23"/>
                    <a:pt x="109" y="23"/>
                  </a:cubicBezTo>
                  <a:cubicBezTo>
                    <a:pt x="99" y="23"/>
                    <a:pt x="99" y="23"/>
                    <a:pt x="99" y="23"/>
                  </a:cubicBezTo>
                  <a:cubicBezTo>
                    <a:pt x="94" y="23"/>
                    <a:pt x="90" y="19"/>
                    <a:pt x="90" y="14"/>
                  </a:cubicBezTo>
                  <a:cubicBezTo>
                    <a:pt x="90" y="0"/>
                    <a:pt x="90" y="0"/>
                    <a:pt x="90" y="0"/>
                  </a:cubicBezTo>
                  <a:cubicBezTo>
                    <a:pt x="46" y="0"/>
                    <a:pt x="46" y="0"/>
                    <a:pt x="46" y="0"/>
                  </a:cubicBezTo>
                  <a:cubicBezTo>
                    <a:pt x="46" y="14"/>
                    <a:pt x="46" y="14"/>
                    <a:pt x="46" y="14"/>
                  </a:cubicBezTo>
                  <a:cubicBezTo>
                    <a:pt x="46" y="19"/>
                    <a:pt x="42" y="23"/>
                    <a:pt x="38" y="23"/>
                  </a:cubicBezTo>
                  <a:cubicBezTo>
                    <a:pt x="28" y="23"/>
                    <a:pt x="28" y="23"/>
                    <a:pt x="28" y="23"/>
                  </a:cubicBezTo>
                  <a:cubicBezTo>
                    <a:pt x="23" y="23"/>
                    <a:pt x="20" y="19"/>
                    <a:pt x="20" y="14"/>
                  </a:cubicBezTo>
                  <a:cubicBezTo>
                    <a:pt x="20" y="0"/>
                    <a:pt x="20" y="0"/>
                    <a:pt x="20" y="0"/>
                  </a:cubicBezTo>
                  <a:cubicBezTo>
                    <a:pt x="16" y="0"/>
                    <a:pt x="16" y="0"/>
                    <a:pt x="16" y="0"/>
                  </a:cubicBezTo>
                  <a:cubicBezTo>
                    <a:pt x="7" y="0"/>
                    <a:pt x="0" y="7"/>
                    <a:pt x="0" y="16"/>
                  </a:cubicBezTo>
                  <a:cubicBezTo>
                    <a:pt x="0" y="46"/>
                    <a:pt x="0" y="46"/>
                    <a:pt x="0" y="46"/>
                  </a:cubicBezTo>
                  <a:cubicBezTo>
                    <a:pt x="0" y="106"/>
                    <a:pt x="0" y="106"/>
                    <a:pt x="0" y="106"/>
                  </a:cubicBezTo>
                  <a:cubicBezTo>
                    <a:pt x="0" y="115"/>
                    <a:pt x="7" y="122"/>
                    <a:pt x="16" y="122"/>
                  </a:cubicBezTo>
                  <a:cubicBezTo>
                    <a:pt x="121" y="122"/>
                    <a:pt x="121" y="122"/>
                    <a:pt x="121" y="122"/>
                  </a:cubicBezTo>
                  <a:cubicBezTo>
                    <a:pt x="129" y="122"/>
                    <a:pt x="137" y="115"/>
                    <a:pt x="137" y="106"/>
                  </a:cubicBezTo>
                  <a:cubicBezTo>
                    <a:pt x="137" y="46"/>
                    <a:pt x="137" y="46"/>
                    <a:pt x="137" y="46"/>
                  </a:cubicBezTo>
                  <a:cubicBezTo>
                    <a:pt x="137" y="16"/>
                    <a:pt x="137" y="16"/>
                    <a:pt x="137" y="16"/>
                  </a:cubicBezTo>
                  <a:cubicBezTo>
                    <a:pt x="137" y="7"/>
                    <a:pt x="129" y="0"/>
                    <a:pt x="121" y="0"/>
                  </a:cubicBezTo>
                  <a:close/>
                  <a:moveTo>
                    <a:pt x="127" y="106"/>
                  </a:moveTo>
                  <a:cubicBezTo>
                    <a:pt x="127" y="109"/>
                    <a:pt x="124" y="112"/>
                    <a:pt x="121" y="112"/>
                  </a:cubicBezTo>
                  <a:cubicBezTo>
                    <a:pt x="16" y="112"/>
                    <a:pt x="16" y="112"/>
                    <a:pt x="16" y="112"/>
                  </a:cubicBezTo>
                  <a:cubicBezTo>
                    <a:pt x="13" y="112"/>
                    <a:pt x="10" y="109"/>
                    <a:pt x="10" y="106"/>
                  </a:cubicBezTo>
                  <a:cubicBezTo>
                    <a:pt x="10" y="46"/>
                    <a:pt x="10" y="46"/>
                    <a:pt x="10" y="46"/>
                  </a:cubicBezTo>
                  <a:cubicBezTo>
                    <a:pt x="127" y="46"/>
                    <a:pt x="127" y="46"/>
                    <a:pt x="127" y="46"/>
                  </a:cubicBezTo>
                  <a:lnTo>
                    <a:pt x="127" y="10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grpSp>
      <p:sp>
        <p:nvSpPr>
          <p:cNvPr id="2" name="标题 1"/>
          <p:cNvSpPr>
            <a:spLocks noGrp="1"/>
          </p:cNvSpPr>
          <p:nvPr>
            <p:ph type="title"/>
          </p:nvPr>
        </p:nvSpPr>
        <p:spPr/>
        <p:txBody>
          <a:bodyPr>
            <a:normAutofit fontScale="90000"/>
          </a:bodyPr>
          <a:lstStyle/>
          <a:p>
            <a:r>
              <a:rPr lang="zh-CN" altLang="en-US" dirty="0"/>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50000" decel="50000"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additive="base">
                                        <p:cTn id="7" dur="500" fill="hold"/>
                                        <p:tgtEl>
                                          <p:spTgt spid="52"/>
                                        </p:tgtEl>
                                        <p:attrNameLst>
                                          <p:attrName>ppt_x</p:attrName>
                                        </p:attrNameLst>
                                      </p:cBhvr>
                                      <p:tavLst>
                                        <p:tav tm="0">
                                          <p:val>
                                            <p:strVal val="#ppt_x"/>
                                          </p:val>
                                        </p:tav>
                                        <p:tav tm="100000">
                                          <p:val>
                                            <p:strVal val="#ppt_x"/>
                                          </p:val>
                                        </p:tav>
                                      </p:tavLst>
                                    </p:anim>
                                    <p:anim calcmode="lin" valueType="num">
                                      <p:cBhvr additive="base">
                                        <p:cTn id="8" dur="500" fill="hold"/>
                                        <p:tgtEl>
                                          <p:spTgt spid="5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63"/>
                                        </p:tgtEl>
                                        <p:attrNameLst>
                                          <p:attrName>style.visibility</p:attrName>
                                        </p:attrNameLst>
                                      </p:cBhvr>
                                      <p:to>
                                        <p:strVal val="visible"/>
                                      </p:to>
                                    </p:set>
                                    <p:anim calcmode="lin" valueType="num">
                                      <p:cBhvr>
                                        <p:cTn id="12" dur="500" fill="hold"/>
                                        <p:tgtEl>
                                          <p:spTgt spid="63"/>
                                        </p:tgtEl>
                                        <p:attrNameLst>
                                          <p:attrName>ppt_w</p:attrName>
                                        </p:attrNameLst>
                                      </p:cBhvr>
                                      <p:tavLst>
                                        <p:tav tm="0">
                                          <p:val>
                                            <p:fltVal val="0"/>
                                          </p:val>
                                        </p:tav>
                                        <p:tav tm="100000">
                                          <p:val>
                                            <p:strVal val="#ppt_w"/>
                                          </p:val>
                                        </p:tav>
                                      </p:tavLst>
                                    </p:anim>
                                    <p:anim calcmode="lin" valueType="num">
                                      <p:cBhvr>
                                        <p:cTn id="13" dur="500" fill="hold"/>
                                        <p:tgtEl>
                                          <p:spTgt spid="63"/>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12" presetClass="entr" presetSubtype="4" fill="hold" grpId="0" nodeType="afterEffect">
                                  <p:stCondLst>
                                    <p:cond delay="0"/>
                                  </p:stCondLst>
                                  <p:childTnLst>
                                    <p:set>
                                      <p:cBhvr>
                                        <p:cTn id="16" dur="1" fill="hold">
                                          <p:stCondLst>
                                            <p:cond delay="0"/>
                                          </p:stCondLst>
                                        </p:cTn>
                                        <p:tgtEl>
                                          <p:spTgt spid="76"/>
                                        </p:tgtEl>
                                        <p:attrNameLst>
                                          <p:attrName>style.visibility</p:attrName>
                                        </p:attrNameLst>
                                      </p:cBhvr>
                                      <p:to>
                                        <p:strVal val="visible"/>
                                      </p:to>
                                    </p:set>
                                    <p:animEffect transition="in" filter="slide(fromBottom)">
                                      <p:cBhvr>
                                        <p:cTn id="17" dur="500"/>
                                        <p:tgtEl>
                                          <p:spTgt spid="76"/>
                                        </p:tgtEl>
                                      </p:cBhvr>
                                    </p:animEffect>
                                  </p:childTnLst>
                                </p:cTn>
                              </p:par>
                            </p:childTnLst>
                          </p:cTn>
                        </p:par>
                        <p:par>
                          <p:cTn id="18" fill="hold">
                            <p:stCondLst>
                              <p:cond delay="1500"/>
                            </p:stCondLst>
                            <p:childTnLst>
                              <p:par>
                                <p:cTn id="19" presetID="12" presetClass="entr" presetSubtype="4" fill="hold" nodeType="afterEffect">
                                  <p:stCondLst>
                                    <p:cond delay="0"/>
                                  </p:stCondLst>
                                  <p:childTnLst>
                                    <p:set>
                                      <p:cBhvr>
                                        <p:cTn id="20" dur="1" fill="hold">
                                          <p:stCondLst>
                                            <p:cond delay="0"/>
                                          </p:stCondLst>
                                        </p:cTn>
                                        <p:tgtEl>
                                          <p:spTgt spid="86"/>
                                        </p:tgtEl>
                                        <p:attrNameLst>
                                          <p:attrName>style.visibility</p:attrName>
                                        </p:attrNameLst>
                                      </p:cBhvr>
                                      <p:to>
                                        <p:strVal val="visible"/>
                                      </p:to>
                                    </p:set>
                                    <p:animEffect transition="in" filter="slide(fromBottom)">
                                      <p:cBhvr>
                                        <p:cTn id="21" dur="500"/>
                                        <p:tgtEl>
                                          <p:spTgt spid="86"/>
                                        </p:tgtEl>
                                      </p:cBhvr>
                                    </p:animEffect>
                                  </p:childTnLst>
                                </p:cTn>
                              </p:par>
                            </p:childTnLst>
                          </p:cTn>
                        </p:par>
                        <p:par>
                          <p:cTn id="22" fill="hold">
                            <p:stCondLst>
                              <p:cond delay="2000"/>
                            </p:stCondLst>
                            <p:childTnLst>
                              <p:par>
                                <p:cTn id="23" presetID="2" presetClass="entr" presetSubtype="4" accel="50000" decel="50000" fill="hold" grpId="0" nodeType="afterEffect">
                                  <p:stCondLst>
                                    <p:cond delay="0"/>
                                  </p:stCondLst>
                                  <p:childTnLst>
                                    <p:set>
                                      <p:cBhvr>
                                        <p:cTn id="24" dur="1" fill="hold">
                                          <p:stCondLst>
                                            <p:cond delay="0"/>
                                          </p:stCondLst>
                                        </p:cTn>
                                        <p:tgtEl>
                                          <p:spTgt spid="53"/>
                                        </p:tgtEl>
                                        <p:attrNameLst>
                                          <p:attrName>style.visibility</p:attrName>
                                        </p:attrNameLst>
                                      </p:cBhvr>
                                      <p:to>
                                        <p:strVal val="visible"/>
                                      </p:to>
                                    </p:set>
                                    <p:anim calcmode="lin" valueType="num">
                                      <p:cBhvr additive="base">
                                        <p:cTn id="25" dur="500" fill="hold"/>
                                        <p:tgtEl>
                                          <p:spTgt spid="53"/>
                                        </p:tgtEl>
                                        <p:attrNameLst>
                                          <p:attrName>ppt_x</p:attrName>
                                        </p:attrNameLst>
                                      </p:cBhvr>
                                      <p:tavLst>
                                        <p:tav tm="0">
                                          <p:val>
                                            <p:strVal val="#ppt_x"/>
                                          </p:val>
                                        </p:tav>
                                        <p:tav tm="100000">
                                          <p:val>
                                            <p:strVal val="#ppt_x"/>
                                          </p:val>
                                        </p:tav>
                                      </p:tavLst>
                                    </p:anim>
                                    <p:anim calcmode="lin" valueType="num">
                                      <p:cBhvr additive="base">
                                        <p:cTn id="26" dur="500" fill="hold"/>
                                        <p:tgtEl>
                                          <p:spTgt spid="53"/>
                                        </p:tgtEl>
                                        <p:attrNameLst>
                                          <p:attrName>ppt_y</p:attrName>
                                        </p:attrNameLst>
                                      </p:cBhvr>
                                      <p:tavLst>
                                        <p:tav tm="0">
                                          <p:val>
                                            <p:strVal val="1+#ppt_h/2"/>
                                          </p:val>
                                        </p:tav>
                                        <p:tav tm="100000">
                                          <p:val>
                                            <p:strVal val="#ppt_y"/>
                                          </p:val>
                                        </p:tav>
                                      </p:tavLst>
                                    </p:anim>
                                  </p:childTnLst>
                                </p:cTn>
                              </p:par>
                            </p:childTnLst>
                          </p:cTn>
                        </p:par>
                        <p:par>
                          <p:cTn id="27" fill="hold">
                            <p:stCondLst>
                              <p:cond delay="2500"/>
                            </p:stCondLst>
                            <p:childTnLst>
                              <p:par>
                                <p:cTn id="28" presetID="23" presetClass="entr" presetSubtype="16" fill="hold" grpId="0" nodeType="afterEffect">
                                  <p:stCondLst>
                                    <p:cond delay="0"/>
                                  </p:stCondLst>
                                  <p:childTnLst>
                                    <p:set>
                                      <p:cBhvr>
                                        <p:cTn id="29" dur="1" fill="hold">
                                          <p:stCondLst>
                                            <p:cond delay="0"/>
                                          </p:stCondLst>
                                        </p:cTn>
                                        <p:tgtEl>
                                          <p:spTgt spid="64"/>
                                        </p:tgtEl>
                                        <p:attrNameLst>
                                          <p:attrName>style.visibility</p:attrName>
                                        </p:attrNameLst>
                                      </p:cBhvr>
                                      <p:to>
                                        <p:strVal val="visible"/>
                                      </p:to>
                                    </p:set>
                                    <p:anim calcmode="lin" valueType="num">
                                      <p:cBhvr>
                                        <p:cTn id="30" dur="500" fill="hold"/>
                                        <p:tgtEl>
                                          <p:spTgt spid="64"/>
                                        </p:tgtEl>
                                        <p:attrNameLst>
                                          <p:attrName>ppt_w</p:attrName>
                                        </p:attrNameLst>
                                      </p:cBhvr>
                                      <p:tavLst>
                                        <p:tav tm="0">
                                          <p:val>
                                            <p:fltVal val="0"/>
                                          </p:val>
                                        </p:tav>
                                        <p:tav tm="100000">
                                          <p:val>
                                            <p:strVal val="#ppt_w"/>
                                          </p:val>
                                        </p:tav>
                                      </p:tavLst>
                                    </p:anim>
                                    <p:anim calcmode="lin" valueType="num">
                                      <p:cBhvr>
                                        <p:cTn id="31" dur="500" fill="hold"/>
                                        <p:tgtEl>
                                          <p:spTgt spid="64"/>
                                        </p:tgtEl>
                                        <p:attrNameLst>
                                          <p:attrName>ppt_h</p:attrName>
                                        </p:attrNameLst>
                                      </p:cBhvr>
                                      <p:tavLst>
                                        <p:tav tm="0">
                                          <p:val>
                                            <p:fltVal val="0"/>
                                          </p:val>
                                        </p:tav>
                                        <p:tav tm="100000">
                                          <p:val>
                                            <p:strVal val="#ppt_h"/>
                                          </p:val>
                                        </p:tav>
                                      </p:tavLst>
                                    </p:anim>
                                  </p:childTnLst>
                                </p:cTn>
                              </p:par>
                            </p:childTnLst>
                          </p:cTn>
                        </p:par>
                        <p:par>
                          <p:cTn id="32" fill="hold">
                            <p:stCondLst>
                              <p:cond delay="3000"/>
                            </p:stCondLst>
                            <p:childTnLst>
                              <p:par>
                                <p:cTn id="33" presetID="12" presetClass="entr" presetSubtype="4" fill="hold" grpId="0" nodeType="afterEffect">
                                  <p:stCondLst>
                                    <p:cond delay="0"/>
                                  </p:stCondLst>
                                  <p:childTnLst>
                                    <p:set>
                                      <p:cBhvr>
                                        <p:cTn id="34" dur="1" fill="hold">
                                          <p:stCondLst>
                                            <p:cond delay="0"/>
                                          </p:stCondLst>
                                        </p:cTn>
                                        <p:tgtEl>
                                          <p:spTgt spid="78"/>
                                        </p:tgtEl>
                                        <p:attrNameLst>
                                          <p:attrName>style.visibility</p:attrName>
                                        </p:attrNameLst>
                                      </p:cBhvr>
                                      <p:to>
                                        <p:strVal val="visible"/>
                                      </p:to>
                                    </p:set>
                                    <p:animEffect transition="in" filter="slide(fromBottom)">
                                      <p:cBhvr>
                                        <p:cTn id="35" dur="500"/>
                                        <p:tgtEl>
                                          <p:spTgt spid="78"/>
                                        </p:tgtEl>
                                      </p:cBhvr>
                                    </p:animEffect>
                                  </p:childTnLst>
                                </p:cTn>
                              </p:par>
                            </p:childTnLst>
                          </p:cTn>
                        </p:par>
                        <p:par>
                          <p:cTn id="36" fill="hold">
                            <p:stCondLst>
                              <p:cond delay="3500"/>
                            </p:stCondLst>
                            <p:childTnLst>
                              <p:par>
                                <p:cTn id="37" presetID="12" presetClass="entr" presetSubtype="4" fill="hold" nodeType="afterEffect">
                                  <p:stCondLst>
                                    <p:cond delay="0"/>
                                  </p:stCondLst>
                                  <p:childTnLst>
                                    <p:set>
                                      <p:cBhvr>
                                        <p:cTn id="38" dur="1" fill="hold">
                                          <p:stCondLst>
                                            <p:cond delay="0"/>
                                          </p:stCondLst>
                                        </p:cTn>
                                        <p:tgtEl>
                                          <p:spTgt spid="93"/>
                                        </p:tgtEl>
                                        <p:attrNameLst>
                                          <p:attrName>style.visibility</p:attrName>
                                        </p:attrNameLst>
                                      </p:cBhvr>
                                      <p:to>
                                        <p:strVal val="visible"/>
                                      </p:to>
                                    </p:set>
                                    <p:animEffect transition="in" filter="slide(fromBottom)">
                                      <p:cBhvr>
                                        <p:cTn id="39" dur="500"/>
                                        <p:tgtEl>
                                          <p:spTgt spid="93"/>
                                        </p:tgtEl>
                                      </p:cBhvr>
                                    </p:animEffect>
                                  </p:childTnLst>
                                </p:cTn>
                              </p:par>
                            </p:childTnLst>
                          </p:cTn>
                        </p:par>
                        <p:par>
                          <p:cTn id="40" fill="hold">
                            <p:stCondLst>
                              <p:cond delay="4000"/>
                            </p:stCondLst>
                            <p:childTnLst>
                              <p:par>
                                <p:cTn id="41" presetID="2" presetClass="entr" presetSubtype="1" accel="50000" decel="50000" fill="hold" grpId="0" nodeType="afterEffect">
                                  <p:stCondLst>
                                    <p:cond delay="0"/>
                                  </p:stCondLst>
                                  <p:childTnLst>
                                    <p:set>
                                      <p:cBhvr>
                                        <p:cTn id="42" dur="1" fill="hold">
                                          <p:stCondLst>
                                            <p:cond delay="0"/>
                                          </p:stCondLst>
                                        </p:cTn>
                                        <p:tgtEl>
                                          <p:spTgt spid="54"/>
                                        </p:tgtEl>
                                        <p:attrNameLst>
                                          <p:attrName>style.visibility</p:attrName>
                                        </p:attrNameLst>
                                      </p:cBhvr>
                                      <p:to>
                                        <p:strVal val="visible"/>
                                      </p:to>
                                    </p:set>
                                    <p:anim calcmode="lin" valueType="num">
                                      <p:cBhvr additive="base">
                                        <p:cTn id="43" dur="500" fill="hold"/>
                                        <p:tgtEl>
                                          <p:spTgt spid="54"/>
                                        </p:tgtEl>
                                        <p:attrNameLst>
                                          <p:attrName>ppt_x</p:attrName>
                                        </p:attrNameLst>
                                      </p:cBhvr>
                                      <p:tavLst>
                                        <p:tav tm="0">
                                          <p:val>
                                            <p:strVal val="#ppt_x"/>
                                          </p:val>
                                        </p:tav>
                                        <p:tav tm="100000">
                                          <p:val>
                                            <p:strVal val="#ppt_x"/>
                                          </p:val>
                                        </p:tav>
                                      </p:tavLst>
                                    </p:anim>
                                    <p:anim calcmode="lin" valueType="num">
                                      <p:cBhvr additive="base">
                                        <p:cTn id="44" dur="500" fill="hold"/>
                                        <p:tgtEl>
                                          <p:spTgt spid="54"/>
                                        </p:tgtEl>
                                        <p:attrNameLst>
                                          <p:attrName>ppt_y</p:attrName>
                                        </p:attrNameLst>
                                      </p:cBhvr>
                                      <p:tavLst>
                                        <p:tav tm="0">
                                          <p:val>
                                            <p:strVal val="0-#ppt_h/2"/>
                                          </p:val>
                                        </p:tav>
                                        <p:tav tm="100000">
                                          <p:val>
                                            <p:strVal val="#ppt_y"/>
                                          </p:val>
                                        </p:tav>
                                      </p:tavLst>
                                    </p:anim>
                                  </p:childTnLst>
                                </p:cTn>
                              </p:par>
                            </p:childTnLst>
                          </p:cTn>
                        </p:par>
                        <p:par>
                          <p:cTn id="45" fill="hold">
                            <p:stCondLst>
                              <p:cond delay="4500"/>
                            </p:stCondLst>
                            <p:childTnLst>
                              <p:par>
                                <p:cTn id="46" presetID="23" presetClass="entr" presetSubtype="16" fill="hold" grpId="0" nodeType="afterEffect">
                                  <p:stCondLst>
                                    <p:cond delay="0"/>
                                  </p:stCondLst>
                                  <p:childTnLst>
                                    <p:set>
                                      <p:cBhvr>
                                        <p:cTn id="47" dur="1" fill="hold">
                                          <p:stCondLst>
                                            <p:cond delay="0"/>
                                          </p:stCondLst>
                                        </p:cTn>
                                        <p:tgtEl>
                                          <p:spTgt spid="65"/>
                                        </p:tgtEl>
                                        <p:attrNameLst>
                                          <p:attrName>style.visibility</p:attrName>
                                        </p:attrNameLst>
                                      </p:cBhvr>
                                      <p:to>
                                        <p:strVal val="visible"/>
                                      </p:to>
                                    </p:set>
                                    <p:anim calcmode="lin" valueType="num">
                                      <p:cBhvr>
                                        <p:cTn id="48" dur="500" fill="hold"/>
                                        <p:tgtEl>
                                          <p:spTgt spid="65"/>
                                        </p:tgtEl>
                                        <p:attrNameLst>
                                          <p:attrName>ppt_w</p:attrName>
                                        </p:attrNameLst>
                                      </p:cBhvr>
                                      <p:tavLst>
                                        <p:tav tm="0">
                                          <p:val>
                                            <p:fltVal val="0"/>
                                          </p:val>
                                        </p:tav>
                                        <p:tav tm="100000">
                                          <p:val>
                                            <p:strVal val="#ppt_w"/>
                                          </p:val>
                                        </p:tav>
                                      </p:tavLst>
                                    </p:anim>
                                    <p:anim calcmode="lin" valueType="num">
                                      <p:cBhvr>
                                        <p:cTn id="49" dur="500" fill="hold"/>
                                        <p:tgtEl>
                                          <p:spTgt spid="65"/>
                                        </p:tgtEl>
                                        <p:attrNameLst>
                                          <p:attrName>ppt_h</p:attrName>
                                        </p:attrNameLst>
                                      </p:cBhvr>
                                      <p:tavLst>
                                        <p:tav tm="0">
                                          <p:val>
                                            <p:fltVal val="0"/>
                                          </p:val>
                                        </p:tav>
                                        <p:tav tm="100000">
                                          <p:val>
                                            <p:strVal val="#ppt_h"/>
                                          </p:val>
                                        </p:tav>
                                      </p:tavLst>
                                    </p:anim>
                                  </p:childTnLst>
                                </p:cTn>
                              </p:par>
                            </p:childTnLst>
                          </p:cTn>
                        </p:par>
                        <p:par>
                          <p:cTn id="50" fill="hold">
                            <p:stCondLst>
                              <p:cond delay="5000"/>
                            </p:stCondLst>
                            <p:childTnLst>
                              <p:par>
                                <p:cTn id="51" presetID="12" presetClass="entr" presetSubtype="4" fill="hold" grpId="0" nodeType="afterEffect">
                                  <p:stCondLst>
                                    <p:cond delay="0"/>
                                  </p:stCondLst>
                                  <p:childTnLst>
                                    <p:set>
                                      <p:cBhvr>
                                        <p:cTn id="52" dur="1" fill="hold">
                                          <p:stCondLst>
                                            <p:cond delay="0"/>
                                          </p:stCondLst>
                                        </p:cTn>
                                        <p:tgtEl>
                                          <p:spTgt spid="79"/>
                                        </p:tgtEl>
                                        <p:attrNameLst>
                                          <p:attrName>style.visibility</p:attrName>
                                        </p:attrNameLst>
                                      </p:cBhvr>
                                      <p:to>
                                        <p:strVal val="visible"/>
                                      </p:to>
                                    </p:set>
                                    <p:animEffect transition="in" filter="slide(fromBottom)">
                                      <p:cBhvr>
                                        <p:cTn id="53" dur="500"/>
                                        <p:tgtEl>
                                          <p:spTgt spid="79"/>
                                        </p:tgtEl>
                                      </p:cBhvr>
                                    </p:animEffect>
                                  </p:childTnLst>
                                </p:cTn>
                              </p:par>
                            </p:childTnLst>
                          </p:cTn>
                        </p:par>
                        <p:par>
                          <p:cTn id="54" fill="hold">
                            <p:stCondLst>
                              <p:cond delay="5500"/>
                            </p:stCondLst>
                            <p:childTnLst>
                              <p:par>
                                <p:cTn id="55" presetID="12" presetClass="entr" presetSubtype="4" fill="hold" nodeType="afterEffect">
                                  <p:stCondLst>
                                    <p:cond delay="0"/>
                                  </p:stCondLst>
                                  <p:childTnLst>
                                    <p:set>
                                      <p:cBhvr>
                                        <p:cTn id="56" dur="1" fill="hold">
                                          <p:stCondLst>
                                            <p:cond delay="0"/>
                                          </p:stCondLst>
                                        </p:cTn>
                                        <p:tgtEl>
                                          <p:spTgt spid="99"/>
                                        </p:tgtEl>
                                        <p:attrNameLst>
                                          <p:attrName>style.visibility</p:attrName>
                                        </p:attrNameLst>
                                      </p:cBhvr>
                                      <p:to>
                                        <p:strVal val="visible"/>
                                      </p:to>
                                    </p:set>
                                    <p:animEffect transition="in" filter="slide(fromBottom)">
                                      <p:cBhvr>
                                        <p:cTn id="57" dur="500"/>
                                        <p:tgtEl>
                                          <p:spTgt spid="99"/>
                                        </p:tgtEl>
                                      </p:cBhvr>
                                    </p:animEffect>
                                  </p:childTnLst>
                                </p:cTn>
                              </p:par>
                            </p:childTnLst>
                          </p:cTn>
                        </p:par>
                        <p:par>
                          <p:cTn id="58" fill="hold">
                            <p:stCondLst>
                              <p:cond delay="6000"/>
                            </p:stCondLst>
                            <p:childTnLst>
                              <p:par>
                                <p:cTn id="59" presetID="2" presetClass="entr" presetSubtype="4" accel="50000" decel="50000" fill="hold" grpId="0" nodeType="afterEffect">
                                  <p:stCondLst>
                                    <p:cond delay="0"/>
                                  </p:stCondLst>
                                  <p:childTnLst>
                                    <p:set>
                                      <p:cBhvr>
                                        <p:cTn id="60" dur="1" fill="hold">
                                          <p:stCondLst>
                                            <p:cond delay="0"/>
                                          </p:stCondLst>
                                        </p:cTn>
                                        <p:tgtEl>
                                          <p:spTgt spid="55"/>
                                        </p:tgtEl>
                                        <p:attrNameLst>
                                          <p:attrName>style.visibility</p:attrName>
                                        </p:attrNameLst>
                                      </p:cBhvr>
                                      <p:to>
                                        <p:strVal val="visible"/>
                                      </p:to>
                                    </p:set>
                                    <p:anim calcmode="lin" valueType="num">
                                      <p:cBhvr additive="base">
                                        <p:cTn id="61" dur="500" fill="hold"/>
                                        <p:tgtEl>
                                          <p:spTgt spid="55"/>
                                        </p:tgtEl>
                                        <p:attrNameLst>
                                          <p:attrName>ppt_x</p:attrName>
                                        </p:attrNameLst>
                                      </p:cBhvr>
                                      <p:tavLst>
                                        <p:tav tm="0">
                                          <p:val>
                                            <p:strVal val="#ppt_x"/>
                                          </p:val>
                                        </p:tav>
                                        <p:tav tm="100000">
                                          <p:val>
                                            <p:strVal val="#ppt_x"/>
                                          </p:val>
                                        </p:tav>
                                      </p:tavLst>
                                    </p:anim>
                                    <p:anim calcmode="lin" valueType="num">
                                      <p:cBhvr additive="base">
                                        <p:cTn id="62" dur="500" fill="hold"/>
                                        <p:tgtEl>
                                          <p:spTgt spid="55"/>
                                        </p:tgtEl>
                                        <p:attrNameLst>
                                          <p:attrName>ppt_y</p:attrName>
                                        </p:attrNameLst>
                                      </p:cBhvr>
                                      <p:tavLst>
                                        <p:tav tm="0">
                                          <p:val>
                                            <p:strVal val="1+#ppt_h/2"/>
                                          </p:val>
                                        </p:tav>
                                        <p:tav tm="100000">
                                          <p:val>
                                            <p:strVal val="#ppt_y"/>
                                          </p:val>
                                        </p:tav>
                                      </p:tavLst>
                                    </p:anim>
                                  </p:childTnLst>
                                </p:cTn>
                              </p:par>
                            </p:childTnLst>
                          </p:cTn>
                        </p:par>
                        <p:par>
                          <p:cTn id="63" fill="hold">
                            <p:stCondLst>
                              <p:cond delay="6500"/>
                            </p:stCondLst>
                            <p:childTnLst>
                              <p:par>
                                <p:cTn id="64" presetID="23" presetClass="entr" presetSubtype="16" fill="hold" grpId="0" nodeType="afterEffect">
                                  <p:stCondLst>
                                    <p:cond delay="0"/>
                                  </p:stCondLst>
                                  <p:childTnLst>
                                    <p:set>
                                      <p:cBhvr>
                                        <p:cTn id="65" dur="1" fill="hold">
                                          <p:stCondLst>
                                            <p:cond delay="0"/>
                                          </p:stCondLst>
                                        </p:cTn>
                                        <p:tgtEl>
                                          <p:spTgt spid="66"/>
                                        </p:tgtEl>
                                        <p:attrNameLst>
                                          <p:attrName>style.visibility</p:attrName>
                                        </p:attrNameLst>
                                      </p:cBhvr>
                                      <p:to>
                                        <p:strVal val="visible"/>
                                      </p:to>
                                    </p:set>
                                    <p:anim calcmode="lin" valueType="num">
                                      <p:cBhvr>
                                        <p:cTn id="66" dur="500" fill="hold"/>
                                        <p:tgtEl>
                                          <p:spTgt spid="66"/>
                                        </p:tgtEl>
                                        <p:attrNameLst>
                                          <p:attrName>ppt_w</p:attrName>
                                        </p:attrNameLst>
                                      </p:cBhvr>
                                      <p:tavLst>
                                        <p:tav tm="0">
                                          <p:val>
                                            <p:fltVal val="0"/>
                                          </p:val>
                                        </p:tav>
                                        <p:tav tm="100000">
                                          <p:val>
                                            <p:strVal val="#ppt_w"/>
                                          </p:val>
                                        </p:tav>
                                      </p:tavLst>
                                    </p:anim>
                                    <p:anim calcmode="lin" valueType="num">
                                      <p:cBhvr>
                                        <p:cTn id="67" dur="500" fill="hold"/>
                                        <p:tgtEl>
                                          <p:spTgt spid="66"/>
                                        </p:tgtEl>
                                        <p:attrNameLst>
                                          <p:attrName>ppt_h</p:attrName>
                                        </p:attrNameLst>
                                      </p:cBhvr>
                                      <p:tavLst>
                                        <p:tav tm="0">
                                          <p:val>
                                            <p:fltVal val="0"/>
                                          </p:val>
                                        </p:tav>
                                        <p:tav tm="100000">
                                          <p:val>
                                            <p:strVal val="#ppt_h"/>
                                          </p:val>
                                        </p:tav>
                                      </p:tavLst>
                                    </p:anim>
                                  </p:childTnLst>
                                </p:cTn>
                              </p:par>
                            </p:childTnLst>
                          </p:cTn>
                        </p:par>
                        <p:par>
                          <p:cTn id="68" fill="hold">
                            <p:stCondLst>
                              <p:cond delay="7000"/>
                            </p:stCondLst>
                            <p:childTnLst>
                              <p:par>
                                <p:cTn id="69" presetID="12" presetClass="entr" presetSubtype="4" fill="hold" grpId="0" nodeType="afterEffect">
                                  <p:stCondLst>
                                    <p:cond delay="0"/>
                                  </p:stCondLst>
                                  <p:childTnLst>
                                    <p:set>
                                      <p:cBhvr>
                                        <p:cTn id="70" dur="1" fill="hold">
                                          <p:stCondLst>
                                            <p:cond delay="0"/>
                                          </p:stCondLst>
                                        </p:cTn>
                                        <p:tgtEl>
                                          <p:spTgt spid="82"/>
                                        </p:tgtEl>
                                        <p:attrNameLst>
                                          <p:attrName>style.visibility</p:attrName>
                                        </p:attrNameLst>
                                      </p:cBhvr>
                                      <p:to>
                                        <p:strVal val="visible"/>
                                      </p:to>
                                    </p:set>
                                    <p:animEffect transition="in" filter="slide(fromBottom)">
                                      <p:cBhvr>
                                        <p:cTn id="71" dur="500"/>
                                        <p:tgtEl>
                                          <p:spTgt spid="82"/>
                                        </p:tgtEl>
                                      </p:cBhvr>
                                    </p:animEffect>
                                  </p:childTnLst>
                                </p:cTn>
                              </p:par>
                            </p:childTnLst>
                          </p:cTn>
                        </p:par>
                        <p:par>
                          <p:cTn id="72" fill="hold">
                            <p:stCondLst>
                              <p:cond delay="7500"/>
                            </p:stCondLst>
                            <p:childTnLst>
                              <p:par>
                                <p:cTn id="73" presetID="12" presetClass="entr" presetSubtype="4" fill="hold" nodeType="afterEffect">
                                  <p:stCondLst>
                                    <p:cond delay="0"/>
                                  </p:stCondLst>
                                  <p:childTnLst>
                                    <p:set>
                                      <p:cBhvr>
                                        <p:cTn id="74" dur="1" fill="hold">
                                          <p:stCondLst>
                                            <p:cond delay="0"/>
                                          </p:stCondLst>
                                        </p:cTn>
                                        <p:tgtEl>
                                          <p:spTgt spid="102"/>
                                        </p:tgtEl>
                                        <p:attrNameLst>
                                          <p:attrName>style.visibility</p:attrName>
                                        </p:attrNameLst>
                                      </p:cBhvr>
                                      <p:to>
                                        <p:strVal val="visible"/>
                                      </p:to>
                                    </p:set>
                                    <p:animEffect transition="in" filter="slide(fromBottom)">
                                      <p:cBhvr>
                                        <p:cTn id="75" dur="500"/>
                                        <p:tgtEl>
                                          <p:spTgt spid="102"/>
                                        </p:tgtEl>
                                      </p:cBhvr>
                                    </p:animEffect>
                                  </p:childTnLst>
                                </p:cTn>
                              </p:par>
                            </p:childTnLst>
                          </p:cTn>
                        </p:par>
                        <p:par>
                          <p:cTn id="76" fill="hold">
                            <p:stCondLst>
                              <p:cond delay="8000"/>
                            </p:stCondLst>
                            <p:childTnLst>
                              <p:par>
                                <p:cTn id="77" presetID="2" presetClass="entr" presetSubtype="1" accel="50000" decel="50000" fill="hold" grpId="0" nodeType="afterEffect">
                                  <p:stCondLst>
                                    <p:cond delay="0"/>
                                  </p:stCondLst>
                                  <p:childTnLst>
                                    <p:set>
                                      <p:cBhvr>
                                        <p:cTn id="78" dur="1" fill="hold">
                                          <p:stCondLst>
                                            <p:cond delay="0"/>
                                          </p:stCondLst>
                                        </p:cTn>
                                        <p:tgtEl>
                                          <p:spTgt spid="56"/>
                                        </p:tgtEl>
                                        <p:attrNameLst>
                                          <p:attrName>style.visibility</p:attrName>
                                        </p:attrNameLst>
                                      </p:cBhvr>
                                      <p:to>
                                        <p:strVal val="visible"/>
                                      </p:to>
                                    </p:set>
                                    <p:anim calcmode="lin" valueType="num">
                                      <p:cBhvr additive="base">
                                        <p:cTn id="79" dur="500" fill="hold"/>
                                        <p:tgtEl>
                                          <p:spTgt spid="56"/>
                                        </p:tgtEl>
                                        <p:attrNameLst>
                                          <p:attrName>ppt_x</p:attrName>
                                        </p:attrNameLst>
                                      </p:cBhvr>
                                      <p:tavLst>
                                        <p:tav tm="0">
                                          <p:val>
                                            <p:strVal val="#ppt_x"/>
                                          </p:val>
                                        </p:tav>
                                        <p:tav tm="100000">
                                          <p:val>
                                            <p:strVal val="#ppt_x"/>
                                          </p:val>
                                        </p:tav>
                                      </p:tavLst>
                                    </p:anim>
                                    <p:anim calcmode="lin" valueType="num">
                                      <p:cBhvr additive="base">
                                        <p:cTn id="80" dur="500" fill="hold"/>
                                        <p:tgtEl>
                                          <p:spTgt spid="56"/>
                                        </p:tgtEl>
                                        <p:attrNameLst>
                                          <p:attrName>ppt_y</p:attrName>
                                        </p:attrNameLst>
                                      </p:cBhvr>
                                      <p:tavLst>
                                        <p:tav tm="0">
                                          <p:val>
                                            <p:strVal val="0-#ppt_h/2"/>
                                          </p:val>
                                        </p:tav>
                                        <p:tav tm="100000">
                                          <p:val>
                                            <p:strVal val="#ppt_y"/>
                                          </p:val>
                                        </p:tav>
                                      </p:tavLst>
                                    </p:anim>
                                  </p:childTnLst>
                                </p:cTn>
                              </p:par>
                            </p:childTnLst>
                          </p:cTn>
                        </p:par>
                        <p:par>
                          <p:cTn id="81" fill="hold">
                            <p:stCondLst>
                              <p:cond delay="8500"/>
                            </p:stCondLst>
                            <p:childTnLst>
                              <p:par>
                                <p:cTn id="82" presetID="23" presetClass="entr" presetSubtype="16" fill="hold" grpId="0" nodeType="afterEffect">
                                  <p:stCondLst>
                                    <p:cond delay="0"/>
                                  </p:stCondLst>
                                  <p:childTnLst>
                                    <p:set>
                                      <p:cBhvr>
                                        <p:cTn id="83" dur="1" fill="hold">
                                          <p:stCondLst>
                                            <p:cond delay="0"/>
                                          </p:stCondLst>
                                        </p:cTn>
                                        <p:tgtEl>
                                          <p:spTgt spid="67"/>
                                        </p:tgtEl>
                                        <p:attrNameLst>
                                          <p:attrName>style.visibility</p:attrName>
                                        </p:attrNameLst>
                                      </p:cBhvr>
                                      <p:to>
                                        <p:strVal val="visible"/>
                                      </p:to>
                                    </p:set>
                                    <p:anim calcmode="lin" valueType="num">
                                      <p:cBhvr>
                                        <p:cTn id="84" dur="500" fill="hold"/>
                                        <p:tgtEl>
                                          <p:spTgt spid="67"/>
                                        </p:tgtEl>
                                        <p:attrNameLst>
                                          <p:attrName>ppt_w</p:attrName>
                                        </p:attrNameLst>
                                      </p:cBhvr>
                                      <p:tavLst>
                                        <p:tav tm="0">
                                          <p:val>
                                            <p:fltVal val="0"/>
                                          </p:val>
                                        </p:tav>
                                        <p:tav tm="100000">
                                          <p:val>
                                            <p:strVal val="#ppt_w"/>
                                          </p:val>
                                        </p:tav>
                                      </p:tavLst>
                                    </p:anim>
                                    <p:anim calcmode="lin" valueType="num">
                                      <p:cBhvr>
                                        <p:cTn id="85" dur="500" fill="hold"/>
                                        <p:tgtEl>
                                          <p:spTgt spid="67"/>
                                        </p:tgtEl>
                                        <p:attrNameLst>
                                          <p:attrName>ppt_h</p:attrName>
                                        </p:attrNameLst>
                                      </p:cBhvr>
                                      <p:tavLst>
                                        <p:tav tm="0">
                                          <p:val>
                                            <p:fltVal val="0"/>
                                          </p:val>
                                        </p:tav>
                                        <p:tav tm="100000">
                                          <p:val>
                                            <p:strVal val="#ppt_h"/>
                                          </p:val>
                                        </p:tav>
                                      </p:tavLst>
                                    </p:anim>
                                  </p:childTnLst>
                                </p:cTn>
                              </p:par>
                            </p:childTnLst>
                          </p:cTn>
                        </p:par>
                        <p:par>
                          <p:cTn id="86" fill="hold">
                            <p:stCondLst>
                              <p:cond delay="9000"/>
                            </p:stCondLst>
                            <p:childTnLst>
                              <p:par>
                                <p:cTn id="87" presetID="12" presetClass="entr" presetSubtype="4" fill="hold" grpId="0" nodeType="afterEffect">
                                  <p:stCondLst>
                                    <p:cond delay="0"/>
                                  </p:stCondLst>
                                  <p:childTnLst>
                                    <p:set>
                                      <p:cBhvr>
                                        <p:cTn id="88" dur="1" fill="hold">
                                          <p:stCondLst>
                                            <p:cond delay="0"/>
                                          </p:stCondLst>
                                        </p:cTn>
                                        <p:tgtEl>
                                          <p:spTgt spid="83"/>
                                        </p:tgtEl>
                                        <p:attrNameLst>
                                          <p:attrName>style.visibility</p:attrName>
                                        </p:attrNameLst>
                                      </p:cBhvr>
                                      <p:to>
                                        <p:strVal val="visible"/>
                                      </p:to>
                                    </p:set>
                                    <p:animEffect transition="in" filter="slide(fromBottom)">
                                      <p:cBhvr>
                                        <p:cTn id="89" dur="500"/>
                                        <p:tgtEl>
                                          <p:spTgt spid="83"/>
                                        </p:tgtEl>
                                      </p:cBhvr>
                                    </p:animEffect>
                                  </p:childTnLst>
                                </p:cTn>
                              </p:par>
                            </p:childTnLst>
                          </p:cTn>
                        </p:par>
                        <p:par>
                          <p:cTn id="90" fill="hold">
                            <p:stCondLst>
                              <p:cond delay="9500"/>
                            </p:stCondLst>
                            <p:childTnLst>
                              <p:par>
                                <p:cTn id="91" presetID="12" presetClass="entr" presetSubtype="4" fill="hold" nodeType="afterEffect">
                                  <p:stCondLst>
                                    <p:cond delay="0"/>
                                  </p:stCondLst>
                                  <p:childTnLst>
                                    <p:set>
                                      <p:cBhvr>
                                        <p:cTn id="92" dur="1" fill="hold">
                                          <p:stCondLst>
                                            <p:cond delay="0"/>
                                          </p:stCondLst>
                                        </p:cTn>
                                        <p:tgtEl>
                                          <p:spTgt spid="105"/>
                                        </p:tgtEl>
                                        <p:attrNameLst>
                                          <p:attrName>style.visibility</p:attrName>
                                        </p:attrNameLst>
                                      </p:cBhvr>
                                      <p:to>
                                        <p:strVal val="visible"/>
                                      </p:to>
                                    </p:set>
                                    <p:animEffect transition="in" filter="slide(fromBottom)">
                                      <p:cBhvr>
                                        <p:cTn id="93" dur="500"/>
                                        <p:tgtEl>
                                          <p:spTgt spid="105"/>
                                        </p:tgtEl>
                                      </p:cBhvr>
                                    </p:animEffect>
                                  </p:childTnLst>
                                </p:cTn>
                              </p:par>
                            </p:childTnLst>
                          </p:cTn>
                        </p:par>
                        <p:par>
                          <p:cTn id="94" fill="hold">
                            <p:stCondLst>
                              <p:cond delay="10000"/>
                            </p:stCondLst>
                            <p:childTnLst>
                              <p:par>
                                <p:cTn id="95" presetID="18" presetClass="entr" presetSubtype="3" fill="hold" nodeType="afterEffect">
                                  <p:stCondLst>
                                    <p:cond delay="0"/>
                                  </p:stCondLst>
                                  <p:childTnLst>
                                    <p:set>
                                      <p:cBhvr>
                                        <p:cTn id="96" dur="1" fill="hold">
                                          <p:stCondLst>
                                            <p:cond delay="0"/>
                                          </p:stCondLst>
                                        </p:cTn>
                                        <p:tgtEl>
                                          <p:spTgt spid="109"/>
                                        </p:tgtEl>
                                        <p:attrNameLst>
                                          <p:attrName>style.visibility</p:attrName>
                                        </p:attrNameLst>
                                      </p:cBhvr>
                                      <p:to>
                                        <p:strVal val="visible"/>
                                      </p:to>
                                    </p:set>
                                    <p:animEffect transition="in" filter="strips(upRight)">
                                      <p:cBhvr>
                                        <p:cTn id="97" dur="500"/>
                                        <p:tgtEl>
                                          <p:spTgt spid="109"/>
                                        </p:tgtEl>
                                      </p:cBhvr>
                                    </p:animEffect>
                                  </p:childTnLst>
                                </p:cTn>
                              </p:par>
                            </p:childTnLst>
                          </p:cTn>
                        </p:par>
                        <p:par>
                          <p:cTn id="98" fill="hold">
                            <p:stCondLst>
                              <p:cond delay="10500"/>
                            </p:stCondLst>
                            <p:childTnLst>
                              <p:par>
                                <p:cTn id="99" presetID="10" presetClass="entr" presetSubtype="0" fill="hold" grpId="0" nodeType="afterEffect">
                                  <p:stCondLst>
                                    <p:cond delay="0"/>
                                  </p:stCondLst>
                                  <p:childTnLst>
                                    <p:set>
                                      <p:cBhvr>
                                        <p:cTn id="100" dur="1" fill="hold">
                                          <p:stCondLst>
                                            <p:cond delay="0"/>
                                          </p:stCondLst>
                                        </p:cTn>
                                        <p:tgtEl>
                                          <p:spTgt spid="108"/>
                                        </p:tgtEl>
                                        <p:attrNameLst>
                                          <p:attrName>style.visibility</p:attrName>
                                        </p:attrNameLst>
                                      </p:cBhvr>
                                      <p:to>
                                        <p:strVal val="visible"/>
                                      </p:to>
                                    </p:set>
                                    <p:animEffect transition="in" filter="fade">
                                      <p:cBhvr>
                                        <p:cTn id="101" dur="500"/>
                                        <p:tgtEl>
                                          <p:spTgt spid="108"/>
                                        </p:tgtEl>
                                      </p:cBhvr>
                                    </p:animEffect>
                                  </p:childTnLst>
                                </p:cTn>
                              </p:par>
                            </p:childTnLst>
                          </p:cTn>
                        </p:par>
                        <p:par>
                          <p:cTn id="102" fill="hold">
                            <p:stCondLst>
                              <p:cond delay="11000"/>
                            </p:stCondLst>
                            <p:childTnLst>
                              <p:par>
                                <p:cTn id="103" presetID="23" presetClass="entr" presetSubtype="16" fill="hold" grpId="0" nodeType="afterEffect">
                                  <p:stCondLst>
                                    <p:cond delay="0"/>
                                  </p:stCondLst>
                                  <p:childTnLst>
                                    <p:set>
                                      <p:cBhvr>
                                        <p:cTn id="104" dur="1" fill="hold">
                                          <p:stCondLst>
                                            <p:cond delay="0"/>
                                          </p:stCondLst>
                                        </p:cTn>
                                        <p:tgtEl>
                                          <p:spTgt spid="37"/>
                                        </p:tgtEl>
                                        <p:attrNameLst>
                                          <p:attrName>style.visibility</p:attrName>
                                        </p:attrNameLst>
                                      </p:cBhvr>
                                      <p:to>
                                        <p:strVal val="visible"/>
                                      </p:to>
                                    </p:set>
                                    <p:anim calcmode="lin" valueType="num">
                                      <p:cBhvr>
                                        <p:cTn id="105" dur="500" fill="hold"/>
                                        <p:tgtEl>
                                          <p:spTgt spid="37"/>
                                        </p:tgtEl>
                                        <p:attrNameLst>
                                          <p:attrName>ppt_w</p:attrName>
                                        </p:attrNameLst>
                                      </p:cBhvr>
                                      <p:tavLst>
                                        <p:tav tm="0">
                                          <p:val>
                                            <p:fltVal val="0"/>
                                          </p:val>
                                        </p:tav>
                                        <p:tav tm="100000">
                                          <p:val>
                                            <p:strVal val="#ppt_w"/>
                                          </p:val>
                                        </p:tav>
                                      </p:tavLst>
                                    </p:anim>
                                    <p:anim calcmode="lin" valueType="num">
                                      <p:cBhvr>
                                        <p:cTn id="106" dur="500" fill="hold"/>
                                        <p:tgtEl>
                                          <p:spTgt spid="37"/>
                                        </p:tgtEl>
                                        <p:attrNameLst>
                                          <p:attrName>ppt_h</p:attrName>
                                        </p:attrNameLst>
                                      </p:cBhvr>
                                      <p:tavLst>
                                        <p:tav tm="0">
                                          <p:val>
                                            <p:fltVal val="0"/>
                                          </p:val>
                                        </p:tav>
                                        <p:tav tm="100000">
                                          <p:val>
                                            <p:strVal val="#ppt_h"/>
                                          </p:val>
                                        </p:tav>
                                      </p:tavLst>
                                    </p:anim>
                                  </p:childTnLst>
                                </p:cTn>
                              </p:par>
                            </p:childTnLst>
                          </p:cTn>
                        </p:par>
                        <p:par>
                          <p:cTn id="107" fill="hold">
                            <p:stCondLst>
                              <p:cond delay="11500"/>
                            </p:stCondLst>
                            <p:childTnLst>
                              <p:par>
                                <p:cTn id="108" presetID="23" presetClass="entr" presetSubtype="16" fill="hold" grpId="0" nodeType="afterEffect">
                                  <p:stCondLst>
                                    <p:cond delay="0"/>
                                  </p:stCondLst>
                                  <p:childTnLst>
                                    <p:set>
                                      <p:cBhvr>
                                        <p:cTn id="109" dur="1" fill="hold">
                                          <p:stCondLst>
                                            <p:cond delay="0"/>
                                          </p:stCondLst>
                                        </p:cTn>
                                        <p:tgtEl>
                                          <p:spTgt spid="38"/>
                                        </p:tgtEl>
                                        <p:attrNameLst>
                                          <p:attrName>style.visibility</p:attrName>
                                        </p:attrNameLst>
                                      </p:cBhvr>
                                      <p:to>
                                        <p:strVal val="visible"/>
                                      </p:to>
                                    </p:set>
                                    <p:anim calcmode="lin" valueType="num">
                                      <p:cBhvr>
                                        <p:cTn id="110" dur="500" fill="hold"/>
                                        <p:tgtEl>
                                          <p:spTgt spid="38"/>
                                        </p:tgtEl>
                                        <p:attrNameLst>
                                          <p:attrName>ppt_w</p:attrName>
                                        </p:attrNameLst>
                                      </p:cBhvr>
                                      <p:tavLst>
                                        <p:tav tm="0">
                                          <p:val>
                                            <p:fltVal val="0"/>
                                          </p:val>
                                        </p:tav>
                                        <p:tav tm="100000">
                                          <p:val>
                                            <p:strVal val="#ppt_w"/>
                                          </p:val>
                                        </p:tav>
                                      </p:tavLst>
                                    </p:anim>
                                    <p:anim calcmode="lin" valueType="num">
                                      <p:cBhvr>
                                        <p:cTn id="111" dur="500" fill="hold"/>
                                        <p:tgtEl>
                                          <p:spTgt spid="38"/>
                                        </p:tgtEl>
                                        <p:attrNameLst>
                                          <p:attrName>ppt_h</p:attrName>
                                        </p:attrNameLst>
                                      </p:cBhvr>
                                      <p:tavLst>
                                        <p:tav tm="0">
                                          <p:val>
                                            <p:fltVal val="0"/>
                                          </p:val>
                                        </p:tav>
                                        <p:tav tm="100000">
                                          <p:val>
                                            <p:strVal val="#ppt_h"/>
                                          </p:val>
                                        </p:tav>
                                      </p:tavLst>
                                    </p:anim>
                                  </p:childTnLst>
                                </p:cTn>
                              </p:par>
                            </p:childTnLst>
                          </p:cTn>
                        </p:par>
                        <p:par>
                          <p:cTn id="112" fill="hold">
                            <p:stCondLst>
                              <p:cond delay="12000"/>
                            </p:stCondLst>
                            <p:childTnLst>
                              <p:par>
                                <p:cTn id="113" presetID="23" presetClass="entr" presetSubtype="16" fill="hold" nodeType="afterEffect">
                                  <p:stCondLst>
                                    <p:cond delay="0"/>
                                  </p:stCondLst>
                                  <p:childTnLst>
                                    <p:set>
                                      <p:cBhvr>
                                        <p:cTn id="114" dur="1" fill="hold">
                                          <p:stCondLst>
                                            <p:cond delay="0"/>
                                          </p:stCondLst>
                                        </p:cTn>
                                        <p:tgtEl>
                                          <p:spTgt spid="39"/>
                                        </p:tgtEl>
                                        <p:attrNameLst>
                                          <p:attrName>style.visibility</p:attrName>
                                        </p:attrNameLst>
                                      </p:cBhvr>
                                      <p:to>
                                        <p:strVal val="visible"/>
                                      </p:to>
                                    </p:set>
                                    <p:anim calcmode="lin" valueType="num">
                                      <p:cBhvr>
                                        <p:cTn id="115" dur="500" fill="hold"/>
                                        <p:tgtEl>
                                          <p:spTgt spid="39"/>
                                        </p:tgtEl>
                                        <p:attrNameLst>
                                          <p:attrName>ppt_w</p:attrName>
                                        </p:attrNameLst>
                                      </p:cBhvr>
                                      <p:tavLst>
                                        <p:tav tm="0">
                                          <p:val>
                                            <p:fltVal val="0"/>
                                          </p:val>
                                        </p:tav>
                                        <p:tav tm="100000">
                                          <p:val>
                                            <p:strVal val="#ppt_w"/>
                                          </p:val>
                                        </p:tav>
                                      </p:tavLst>
                                    </p:anim>
                                    <p:anim calcmode="lin" valueType="num">
                                      <p:cBhvr>
                                        <p:cTn id="116" dur="500" fill="hold"/>
                                        <p:tgtEl>
                                          <p:spTgt spid="39"/>
                                        </p:tgtEl>
                                        <p:attrNameLst>
                                          <p:attrName>ppt_h</p:attrName>
                                        </p:attrNameLst>
                                      </p:cBhvr>
                                      <p:tavLst>
                                        <p:tav tm="0">
                                          <p:val>
                                            <p:fltVal val="0"/>
                                          </p:val>
                                        </p:tav>
                                        <p:tav tm="100000">
                                          <p:val>
                                            <p:strVal val="#ppt_h"/>
                                          </p:val>
                                        </p:tav>
                                      </p:tavLst>
                                    </p:anim>
                                  </p:childTnLst>
                                </p:cTn>
                              </p:par>
                            </p:childTnLst>
                          </p:cTn>
                        </p:par>
                        <p:par>
                          <p:cTn id="117" fill="hold">
                            <p:stCondLst>
                              <p:cond delay="12500"/>
                            </p:stCondLst>
                            <p:childTnLst>
                              <p:par>
                                <p:cTn id="118" presetID="23" presetClass="entr" presetSubtype="16" fill="hold" grpId="0" nodeType="afterEffect">
                                  <p:stCondLst>
                                    <p:cond delay="0"/>
                                  </p:stCondLst>
                                  <p:childTnLst>
                                    <p:set>
                                      <p:cBhvr>
                                        <p:cTn id="119" dur="1" fill="hold">
                                          <p:stCondLst>
                                            <p:cond delay="0"/>
                                          </p:stCondLst>
                                        </p:cTn>
                                        <p:tgtEl>
                                          <p:spTgt spid="44"/>
                                        </p:tgtEl>
                                        <p:attrNameLst>
                                          <p:attrName>style.visibility</p:attrName>
                                        </p:attrNameLst>
                                      </p:cBhvr>
                                      <p:to>
                                        <p:strVal val="visible"/>
                                      </p:to>
                                    </p:set>
                                    <p:anim calcmode="lin" valueType="num">
                                      <p:cBhvr>
                                        <p:cTn id="120" dur="500" fill="hold"/>
                                        <p:tgtEl>
                                          <p:spTgt spid="44"/>
                                        </p:tgtEl>
                                        <p:attrNameLst>
                                          <p:attrName>ppt_w</p:attrName>
                                        </p:attrNameLst>
                                      </p:cBhvr>
                                      <p:tavLst>
                                        <p:tav tm="0">
                                          <p:val>
                                            <p:fltVal val="0"/>
                                          </p:val>
                                        </p:tav>
                                        <p:tav tm="100000">
                                          <p:val>
                                            <p:strVal val="#ppt_w"/>
                                          </p:val>
                                        </p:tav>
                                      </p:tavLst>
                                    </p:anim>
                                    <p:anim calcmode="lin" valueType="num">
                                      <p:cBhvr>
                                        <p:cTn id="121" dur="500" fill="hold"/>
                                        <p:tgtEl>
                                          <p:spTgt spid="44"/>
                                        </p:tgtEl>
                                        <p:attrNameLst>
                                          <p:attrName>ppt_h</p:attrName>
                                        </p:attrNameLst>
                                      </p:cBhvr>
                                      <p:tavLst>
                                        <p:tav tm="0">
                                          <p:val>
                                            <p:fltVal val="0"/>
                                          </p:val>
                                        </p:tav>
                                        <p:tav tm="100000">
                                          <p:val>
                                            <p:strVal val="#ppt_h"/>
                                          </p:val>
                                        </p:tav>
                                      </p:tavLst>
                                    </p:anim>
                                  </p:childTnLst>
                                </p:cTn>
                              </p:par>
                            </p:childTnLst>
                          </p:cTn>
                        </p:par>
                        <p:par>
                          <p:cTn id="122" fill="hold">
                            <p:stCondLst>
                              <p:cond delay="13000"/>
                            </p:stCondLst>
                            <p:childTnLst>
                              <p:par>
                                <p:cTn id="123" presetID="23" presetClass="entr" presetSubtype="16" fill="hold" nodeType="afterEffect">
                                  <p:stCondLst>
                                    <p:cond delay="0"/>
                                  </p:stCondLst>
                                  <p:childTnLst>
                                    <p:set>
                                      <p:cBhvr>
                                        <p:cTn id="124" dur="1" fill="hold">
                                          <p:stCondLst>
                                            <p:cond delay="0"/>
                                          </p:stCondLst>
                                        </p:cTn>
                                        <p:tgtEl>
                                          <p:spTgt spid="45"/>
                                        </p:tgtEl>
                                        <p:attrNameLst>
                                          <p:attrName>style.visibility</p:attrName>
                                        </p:attrNameLst>
                                      </p:cBhvr>
                                      <p:to>
                                        <p:strVal val="visible"/>
                                      </p:to>
                                    </p:set>
                                    <p:anim calcmode="lin" valueType="num">
                                      <p:cBhvr>
                                        <p:cTn id="125" dur="500" fill="hold"/>
                                        <p:tgtEl>
                                          <p:spTgt spid="45"/>
                                        </p:tgtEl>
                                        <p:attrNameLst>
                                          <p:attrName>ppt_w</p:attrName>
                                        </p:attrNameLst>
                                      </p:cBhvr>
                                      <p:tavLst>
                                        <p:tav tm="0">
                                          <p:val>
                                            <p:fltVal val="0"/>
                                          </p:val>
                                        </p:tav>
                                        <p:tav tm="100000">
                                          <p:val>
                                            <p:strVal val="#ppt_w"/>
                                          </p:val>
                                        </p:tav>
                                      </p:tavLst>
                                    </p:anim>
                                    <p:anim calcmode="lin" valueType="num">
                                      <p:cBhvr>
                                        <p:cTn id="126" dur="500" fill="hold"/>
                                        <p:tgtEl>
                                          <p:spTgt spid="4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 grpId="0"/>
      <p:bldP spid="52" grpId="0" animBg="1"/>
      <p:bldP spid="53" grpId="0" animBg="1"/>
      <p:bldP spid="54" grpId="0" animBg="1"/>
      <p:bldP spid="55" grpId="0" animBg="1"/>
      <p:bldP spid="56" grpId="0" animBg="1"/>
      <p:bldP spid="63" grpId="0" animBg="1"/>
      <p:bldP spid="64" grpId="0" animBg="1"/>
      <p:bldP spid="65" grpId="0" animBg="1"/>
      <p:bldP spid="66" grpId="0" animBg="1"/>
      <p:bldP spid="67" grpId="0" animBg="1"/>
      <p:bldP spid="76" grpId="0"/>
      <p:bldP spid="78" grpId="0"/>
      <p:bldP spid="79" grpId="0"/>
      <p:bldP spid="82" grpId="0"/>
      <p:bldP spid="83" grpId="0"/>
      <p:bldP spid="37" grpId="0" animBg="1"/>
      <p:bldP spid="38" grpId="0" animBg="1"/>
      <p:bldP spid="4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1324645" y="1278340"/>
            <a:ext cx="2544174" cy="2388075"/>
            <a:chOff x="993017" y="1073968"/>
            <a:chExt cx="1908379" cy="1791056"/>
          </a:xfrm>
        </p:grpSpPr>
        <p:sp>
          <p:nvSpPr>
            <p:cNvPr id="25" name="Round Same Side Corner Rectangle 24"/>
            <p:cNvSpPr/>
            <p:nvPr/>
          </p:nvSpPr>
          <p:spPr>
            <a:xfrm rot="10800000">
              <a:off x="1206993" y="2514143"/>
              <a:ext cx="1480428" cy="350881"/>
            </a:xfrm>
            <a:prstGeom prst="round2SameRect">
              <a:avLst>
                <a:gd name="adj1" fmla="val 27402"/>
                <a:gd name="adj2"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24" name="Round Same Side Corner Rectangle 23"/>
            <p:cNvSpPr/>
            <p:nvPr/>
          </p:nvSpPr>
          <p:spPr>
            <a:xfrm>
              <a:off x="1206993" y="1073968"/>
              <a:ext cx="1480428" cy="979319"/>
            </a:xfrm>
            <a:prstGeom prst="round2SameRect">
              <a:avLst>
                <a:gd name="adj1" fmla="val 8400"/>
                <a:gd name="adj2"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00" dirty="0">
                <a:latin typeface="+mn-ea"/>
              </a:endParaRPr>
            </a:p>
          </p:txBody>
        </p:sp>
        <p:sp>
          <p:nvSpPr>
            <p:cNvPr id="45" name="Flowchart: Data 44"/>
            <p:cNvSpPr/>
            <p:nvPr/>
          </p:nvSpPr>
          <p:spPr>
            <a:xfrm rot="16200000" flipH="1" flipV="1">
              <a:off x="2474369" y="2135586"/>
              <a:ext cx="640080" cy="213975"/>
            </a:xfrm>
            <a:prstGeom prst="flowChartInputOutpu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latin typeface="+mn-ea"/>
              </a:endParaRPr>
            </a:p>
          </p:txBody>
        </p:sp>
        <p:sp>
          <p:nvSpPr>
            <p:cNvPr id="51" name="Flowchart: Data 50"/>
            <p:cNvSpPr/>
            <p:nvPr/>
          </p:nvSpPr>
          <p:spPr>
            <a:xfrm rot="5400000" flipV="1">
              <a:off x="779965" y="2135585"/>
              <a:ext cx="640080" cy="213975"/>
            </a:xfrm>
            <a:prstGeom prst="flowChartInputOutpu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latin typeface="+mn-ea"/>
              </a:endParaRPr>
            </a:p>
          </p:txBody>
        </p:sp>
        <p:sp>
          <p:nvSpPr>
            <p:cNvPr id="36" name="Rectangle 35"/>
            <p:cNvSpPr/>
            <p:nvPr/>
          </p:nvSpPr>
          <p:spPr>
            <a:xfrm>
              <a:off x="993018" y="2053288"/>
              <a:ext cx="1907435" cy="513224"/>
            </a:xfrm>
            <a:prstGeom prst="rect">
              <a:avLst/>
            </a:prstGeom>
            <a:solidFill>
              <a:schemeClr val="tx2">
                <a:lumMod val="7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900" b="1" dirty="0">
                  <a:solidFill>
                    <a:schemeClr val="bg1"/>
                  </a:solidFill>
                  <a:latin typeface="+mn-ea"/>
                </a:rPr>
                <a:t>添加副标题</a:t>
              </a:r>
              <a:endParaRPr lang="en-US" sz="1900" b="1" dirty="0">
                <a:solidFill>
                  <a:schemeClr val="bg1"/>
                </a:solidFill>
                <a:latin typeface="+mn-ea"/>
              </a:endParaRPr>
            </a:p>
          </p:txBody>
        </p:sp>
      </p:grpSp>
      <p:sp>
        <p:nvSpPr>
          <p:cNvPr id="26" name="TextBox 25"/>
          <p:cNvSpPr txBox="1"/>
          <p:nvPr/>
        </p:nvSpPr>
        <p:spPr>
          <a:xfrm>
            <a:off x="4022420" y="1464495"/>
            <a:ext cx="7295937" cy="1815870"/>
          </a:xfrm>
          <a:prstGeom prst="rect">
            <a:avLst/>
          </a:prstGeom>
          <a:noFill/>
        </p:spPr>
        <p:txBody>
          <a:bodyPr wrap="square" lIns="121908" tIns="60954" rIns="121908" bIns="60954" rtlCol="0">
            <a:spAutoFit/>
          </a:bodyPr>
          <a:lstStyle/>
          <a:p>
            <a:r>
              <a:rPr lang="zh-CN" altLang="en-US" sz="2400" dirty="0">
                <a:solidFill>
                  <a:schemeClr val="tx1">
                    <a:lumMod val="65000"/>
                    <a:lumOff val="35000"/>
                  </a:schemeClr>
                </a:solidFill>
                <a:latin typeface="+mn-ea"/>
              </a:rPr>
              <a:t>添加标题</a:t>
            </a:r>
            <a:endParaRPr lang="en-US" altLang="zh-CN" sz="2400" dirty="0">
              <a:solidFill>
                <a:schemeClr val="tx1">
                  <a:lumMod val="65000"/>
                  <a:lumOff val="35000"/>
                </a:schemeClr>
              </a:solidFill>
              <a:latin typeface="+mn-ea"/>
            </a:endParaRPr>
          </a:p>
          <a:p>
            <a:endParaRPr lang="en-US" sz="2100" dirty="0">
              <a:solidFill>
                <a:schemeClr val="tx2">
                  <a:lumMod val="75000"/>
                </a:schemeClr>
              </a:solidFill>
              <a:latin typeface="+mn-ea"/>
            </a:endParaRPr>
          </a:p>
          <a:p>
            <a:r>
              <a:rPr lang="zh-CN" altLang="en-US" sz="1300" dirty="0">
                <a:solidFill>
                  <a:schemeClr val="tx1">
                    <a:lumMod val="65000"/>
                    <a:lumOff val="35000"/>
                  </a:schemeClr>
                </a:solidFill>
                <a:latin typeface="+mn-ea"/>
              </a:rPr>
              <a:t>此处添加详细文本描述，建议与标题相关并符合整体语言风格，语言描述尽量简洁生动。尽量将每页幻灯片的字数控制在</a:t>
            </a:r>
            <a:r>
              <a:rPr lang="en-US" altLang="zh-CN" sz="1300" dirty="0">
                <a:solidFill>
                  <a:schemeClr val="tx1">
                    <a:lumMod val="65000"/>
                    <a:lumOff val="35000"/>
                  </a:schemeClr>
                </a:solidFill>
                <a:latin typeface="+mn-ea"/>
              </a:rPr>
              <a:t>200</a:t>
            </a:r>
            <a:r>
              <a:rPr lang="zh-CN" altLang="en-US" sz="1300" dirty="0">
                <a:solidFill>
                  <a:schemeClr val="tx1">
                    <a:lumMod val="65000"/>
                    <a:lumOff val="35000"/>
                  </a:schemeClr>
                </a:solidFill>
                <a:latin typeface="+mn-ea"/>
              </a:rPr>
              <a:t>字以内，据统计每页幻灯片的最好控制在</a:t>
            </a:r>
            <a:r>
              <a:rPr lang="en-US" altLang="zh-CN" sz="1300" dirty="0">
                <a:solidFill>
                  <a:schemeClr val="tx1">
                    <a:lumMod val="65000"/>
                    <a:lumOff val="35000"/>
                  </a:schemeClr>
                </a:solidFill>
                <a:latin typeface="+mn-ea"/>
              </a:rPr>
              <a:t>5</a:t>
            </a:r>
            <a:r>
              <a:rPr lang="zh-CN" altLang="en-US" sz="1300" dirty="0">
                <a:solidFill>
                  <a:schemeClr val="tx1">
                    <a:lumMod val="65000"/>
                    <a:lumOff val="35000"/>
                  </a:schemeClr>
                </a:solidFill>
                <a:latin typeface="+mn-ea"/>
              </a:rPr>
              <a:t>分钟之内。</a:t>
            </a:r>
            <a:endParaRPr lang="en-US" altLang="zh-CN" sz="1300" dirty="0">
              <a:solidFill>
                <a:schemeClr val="tx1">
                  <a:lumMod val="65000"/>
                  <a:lumOff val="35000"/>
                </a:schemeClr>
              </a:solidFill>
              <a:latin typeface="+mn-ea"/>
            </a:endParaRPr>
          </a:p>
          <a:p>
            <a:endParaRPr lang="en-US" altLang="zh-CN" sz="1300" dirty="0">
              <a:solidFill>
                <a:schemeClr val="tx1">
                  <a:lumMod val="65000"/>
                  <a:lumOff val="35000"/>
                </a:schemeClr>
              </a:solidFill>
              <a:latin typeface="+mn-ea"/>
            </a:endParaRPr>
          </a:p>
          <a:p>
            <a:r>
              <a:rPr lang="zh-CN" altLang="en-US" sz="1300" dirty="0">
                <a:solidFill>
                  <a:schemeClr val="tx1">
                    <a:lumMod val="65000"/>
                    <a:lumOff val="35000"/>
                  </a:schemeClr>
                </a:solidFill>
                <a:latin typeface="+mn-ea"/>
              </a:rPr>
              <a:t>此处添加详细文本描述，建议与标题相关并符合整体语言风格，语言描述尽量简洁生动。尽量将每页幻灯片的字数控制在</a:t>
            </a:r>
            <a:r>
              <a:rPr lang="en-US" altLang="zh-CN" sz="1300" dirty="0">
                <a:solidFill>
                  <a:schemeClr val="tx1">
                    <a:lumMod val="65000"/>
                    <a:lumOff val="35000"/>
                  </a:schemeClr>
                </a:solidFill>
                <a:latin typeface="+mn-ea"/>
              </a:rPr>
              <a:t>200</a:t>
            </a:r>
            <a:r>
              <a:rPr lang="zh-CN" altLang="en-US" sz="1300" dirty="0">
                <a:solidFill>
                  <a:schemeClr val="tx1">
                    <a:lumMod val="65000"/>
                    <a:lumOff val="35000"/>
                  </a:schemeClr>
                </a:solidFill>
                <a:latin typeface="+mn-ea"/>
              </a:rPr>
              <a:t>字以内，据统计每页幻灯片的最好控制在</a:t>
            </a:r>
            <a:r>
              <a:rPr lang="en-US" altLang="zh-CN" sz="1300" dirty="0">
                <a:solidFill>
                  <a:schemeClr val="tx1">
                    <a:lumMod val="65000"/>
                    <a:lumOff val="35000"/>
                  </a:schemeClr>
                </a:solidFill>
                <a:latin typeface="+mn-ea"/>
              </a:rPr>
              <a:t>5</a:t>
            </a:r>
            <a:r>
              <a:rPr lang="zh-CN" altLang="en-US" sz="1300" dirty="0">
                <a:solidFill>
                  <a:schemeClr val="tx1">
                    <a:lumMod val="65000"/>
                    <a:lumOff val="35000"/>
                  </a:schemeClr>
                </a:solidFill>
                <a:latin typeface="+mn-ea"/>
              </a:rPr>
              <a:t>分钟之内。</a:t>
            </a:r>
            <a:endParaRPr lang="zh-CN" altLang="en-US" sz="1300" dirty="0">
              <a:solidFill>
                <a:schemeClr val="tx1">
                  <a:lumMod val="65000"/>
                  <a:lumOff val="35000"/>
                </a:schemeClr>
              </a:solidFill>
              <a:latin typeface="+mn-ea"/>
            </a:endParaRPr>
          </a:p>
        </p:txBody>
      </p:sp>
      <p:grpSp>
        <p:nvGrpSpPr>
          <p:cNvPr id="28" name="Group 27"/>
          <p:cNvGrpSpPr/>
          <p:nvPr/>
        </p:nvGrpSpPr>
        <p:grpSpPr>
          <a:xfrm>
            <a:off x="8544666" y="3781589"/>
            <a:ext cx="2544174" cy="2388075"/>
            <a:chOff x="993017" y="1073968"/>
            <a:chExt cx="1908379" cy="1791056"/>
          </a:xfrm>
        </p:grpSpPr>
        <p:sp>
          <p:nvSpPr>
            <p:cNvPr id="29" name="Round Same Side Corner Rectangle 28"/>
            <p:cNvSpPr/>
            <p:nvPr/>
          </p:nvSpPr>
          <p:spPr>
            <a:xfrm rot="10800000">
              <a:off x="1206993" y="2514143"/>
              <a:ext cx="1480428" cy="350881"/>
            </a:xfrm>
            <a:prstGeom prst="round2SameRect">
              <a:avLst>
                <a:gd name="adj1" fmla="val 27402"/>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30" name="Round Same Side Corner Rectangle 29"/>
            <p:cNvSpPr/>
            <p:nvPr/>
          </p:nvSpPr>
          <p:spPr>
            <a:xfrm>
              <a:off x="1206993" y="1073968"/>
              <a:ext cx="1480428" cy="979319"/>
            </a:xfrm>
            <a:prstGeom prst="round2SameRect">
              <a:avLst>
                <a:gd name="adj1" fmla="val 8400"/>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dirty="0">
                <a:solidFill>
                  <a:schemeClr val="bg1"/>
                </a:solidFill>
                <a:latin typeface="+mn-ea"/>
              </a:endParaRPr>
            </a:p>
          </p:txBody>
        </p:sp>
        <p:sp>
          <p:nvSpPr>
            <p:cNvPr id="31" name="Flowchart: Data 30"/>
            <p:cNvSpPr/>
            <p:nvPr/>
          </p:nvSpPr>
          <p:spPr>
            <a:xfrm rot="16200000" flipH="1" flipV="1">
              <a:off x="2474369" y="2135586"/>
              <a:ext cx="640080" cy="213975"/>
            </a:xfrm>
            <a:prstGeom prst="flowChartInputOutpu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latin typeface="+mn-ea"/>
              </a:endParaRPr>
            </a:p>
          </p:txBody>
        </p:sp>
        <p:sp>
          <p:nvSpPr>
            <p:cNvPr id="32" name="Flowchart: Data 31"/>
            <p:cNvSpPr/>
            <p:nvPr/>
          </p:nvSpPr>
          <p:spPr>
            <a:xfrm rot="5400000" flipV="1">
              <a:off x="779965" y="2135585"/>
              <a:ext cx="640080" cy="213975"/>
            </a:xfrm>
            <a:prstGeom prst="flowChartInputOutpu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latin typeface="+mn-ea"/>
              </a:endParaRPr>
            </a:p>
          </p:txBody>
        </p:sp>
        <p:sp>
          <p:nvSpPr>
            <p:cNvPr id="33" name="Rectangle 32"/>
            <p:cNvSpPr/>
            <p:nvPr/>
          </p:nvSpPr>
          <p:spPr>
            <a:xfrm>
              <a:off x="993018" y="2053288"/>
              <a:ext cx="1907435" cy="513224"/>
            </a:xfrm>
            <a:prstGeom prst="rect">
              <a:avLst/>
            </a:prstGeom>
            <a:solidFill>
              <a:schemeClr val="accent4">
                <a:lumMod val="7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900" b="1" dirty="0">
                  <a:solidFill>
                    <a:schemeClr val="bg1"/>
                  </a:solidFill>
                  <a:latin typeface="+mn-ea"/>
                </a:rPr>
                <a:t>添加副标题</a:t>
              </a:r>
              <a:endParaRPr lang="en-US" sz="1900" b="1" dirty="0">
                <a:solidFill>
                  <a:schemeClr val="bg1"/>
                </a:solidFill>
                <a:latin typeface="+mn-ea"/>
              </a:endParaRPr>
            </a:p>
          </p:txBody>
        </p:sp>
      </p:grpSp>
      <p:sp>
        <p:nvSpPr>
          <p:cNvPr id="34" name="TextBox 33"/>
          <p:cNvSpPr txBox="1"/>
          <p:nvPr/>
        </p:nvSpPr>
        <p:spPr>
          <a:xfrm>
            <a:off x="1027246" y="4076014"/>
            <a:ext cx="7295937" cy="1805623"/>
          </a:xfrm>
          <a:prstGeom prst="rect">
            <a:avLst/>
          </a:prstGeom>
          <a:noFill/>
        </p:spPr>
        <p:txBody>
          <a:bodyPr wrap="square" lIns="121908" tIns="60954" rIns="121908" bIns="60954" rtlCol="0">
            <a:spAutoFit/>
          </a:bodyPr>
          <a:lstStyle/>
          <a:p>
            <a:pPr algn="r"/>
            <a:r>
              <a:rPr lang="zh-CN" altLang="en-US" sz="2400" dirty="0">
                <a:solidFill>
                  <a:schemeClr val="tx1">
                    <a:lumMod val="65000"/>
                    <a:lumOff val="35000"/>
                  </a:schemeClr>
                </a:solidFill>
                <a:latin typeface="+mn-ea"/>
              </a:rPr>
              <a:t>添加标题</a:t>
            </a:r>
            <a:endParaRPr lang="en-US" altLang="zh-CN" sz="2400" dirty="0">
              <a:solidFill>
                <a:schemeClr val="tx1">
                  <a:lumMod val="65000"/>
                  <a:lumOff val="35000"/>
                </a:schemeClr>
              </a:solidFill>
              <a:latin typeface="+mn-ea"/>
            </a:endParaRPr>
          </a:p>
          <a:p>
            <a:pPr algn="r"/>
            <a:endParaRPr lang="en-US" sz="2100" dirty="0">
              <a:solidFill>
                <a:schemeClr val="accent3">
                  <a:lumMod val="50000"/>
                </a:schemeClr>
              </a:solidFill>
              <a:latin typeface="+mn-ea"/>
            </a:endParaRPr>
          </a:p>
          <a:p>
            <a:pPr algn="r"/>
            <a:r>
              <a:rPr lang="zh-CN" altLang="en-US" sz="1300" dirty="0">
                <a:solidFill>
                  <a:schemeClr val="tx1">
                    <a:lumMod val="65000"/>
                    <a:lumOff val="35000"/>
                  </a:schemeClr>
                </a:solidFill>
                <a:latin typeface="+mn-ea"/>
              </a:rPr>
              <a:t>此处添加详细文本描述，建议与标题相关并符合整体语言风格，语言描述尽量简洁生动。尽量将每页幻灯片的字数控制在</a:t>
            </a:r>
            <a:r>
              <a:rPr lang="en-US" altLang="zh-CN" sz="1300" dirty="0">
                <a:solidFill>
                  <a:schemeClr val="tx1">
                    <a:lumMod val="65000"/>
                    <a:lumOff val="35000"/>
                  </a:schemeClr>
                </a:solidFill>
                <a:latin typeface="+mn-ea"/>
              </a:rPr>
              <a:t>200</a:t>
            </a:r>
            <a:r>
              <a:rPr lang="zh-CN" altLang="en-US" sz="1300" dirty="0">
                <a:solidFill>
                  <a:schemeClr val="tx1">
                    <a:lumMod val="65000"/>
                    <a:lumOff val="35000"/>
                  </a:schemeClr>
                </a:solidFill>
                <a:latin typeface="+mn-ea"/>
              </a:rPr>
              <a:t>字以内，据统计每页幻灯片的最好控制在</a:t>
            </a:r>
            <a:r>
              <a:rPr lang="en-US" altLang="zh-CN" sz="1300" dirty="0">
                <a:solidFill>
                  <a:schemeClr val="tx1">
                    <a:lumMod val="65000"/>
                    <a:lumOff val="35000"/>
                  </a:schemeClr>
                </a:solidFill>
                <a:latin typeface="+mn-ea"/>
              </a:rPr>
              <a:t>5</a:t>
            </a:r>
            <a:r>
              <a:rPr lang="zh-CN" altLang="en-US" sz="1300" dirty="0">
                <a:solidFill>
                  <a:schemeClr val="tx1">
                    <a:lumMod val="65000"/>
                    <a:lumOff val="35000"/>
                  </a:schemeClr>
                </a:solidFill>
                <a:latin typeface="+mn-ea"/>
              </a:rPr>
              <a:t>分钟之内。</a:t>
            </a:r>
            <a:endParaRPr lang="zh-CN" altLang="en-US" sz="1300" dirty="0">
              <a:solidFill>
                <a:schemeClr val="tx1">
                  <a:lumMod val="65000"/>
                  <a:lumOff val="35000"/>
                </a:schemeClr>
              </a:solidFill>
              <a:latin typeface="+mn-ea"/>
            </a:endParaRPr>
          </a:p>
          <a:p>
            <a:pPr algn="r"/>
            <a:endParaRPr lang="zh-CN" altLang="en-US" sz="1300" dirty="0">
              <a:solidFill>
                <a:schemeClr val="tx1">
                  <a:lumMod val="65000"/>
                  <a:lumOff val="35000"/>
                </a:schemeClr>
              </a:solidFill>
              <a:latin typeface="+mn-ea"/>
            </a:endParaRPr>
          </a:p>
          <a:p>
            <a:pPr algn="r"/>
            <a:r>
              <a:rPr lang="zh-CN" altLang="en-US" sz="1300" dirty="0">
                <a:solidFill>
                  <a:schemeClr val="tx1">
                    <a:lumMod val="65000"/>
                    <a:lumOff val="35000"/>
                  </a:schemeClr>
                </a:solidFill>
                <a:latin typeface="+mn-ea"/>
              </a:rPr>
              <a:t>此处添加详细文本描述，建议与标题相关并符合整体语言风格，语言描述尽量简洁生动。尽量将每页幻灯片的字数控制在</a:t>
            </a:r>
            <a:r>
              <a:rPr lang="en-US" altLang="zh-CN" sz="1300" dirty="0">
                <a:solidFill>
                  <a:schemeClr val="tx1">
                    <a:lumMod val="65000"/>
                    <a:lumOff val="35000"/>
                  </a:schemeClr>
                </a:solidFill>
                <a:latin typeface="+mn-ea"/>
              </a:rPr>
              <a:t>200</a:t>
            </a:r>
            <a:r>
              <a:rPr lang="zh-CN" altLang="en-US" sz="1300" dirty="0">
                <a:solidFill>
                  <a:schemeClr val="tx1">
                    <a:lumMod val="65000"/>
                    <a:lumOff val="35000"/>
                  </a:schemeClr>
                </a:solidFill>
                <a:latin typeface="+mn-ea"/>
              </a:rPr>
              <a:t>字以内，据统计每页幻灯片的最好控制在</a:t>
            </a:r>
            <a:r>
              <a:rPr lang="en-US" altLang="zh-CN" sz="1300" dirty="0">
                <a:solidFill>
                  <a:schemeClr val="tx1">
                    <a:lumMod val="65000"/>
                    <a:lumOff val="35000"/>
                  </a:schemeClr>
                </a:solidFill>
                <a:latin typeface="+mn-ea"/>
              </a:rPr>
              <a:t>5</a:t>
            </a:r>
            <a:r>
              <a:rPr lang="zh-CN" altLang="en-US" sz="1300" dirty="0">
                <a:solidFill>
                  <a:schemeClr val="tx1">
                    <a:lumMod val="65000"/>
                    <a:lumOff val="35000"/>
                  </a:schemeClr>
                </a:solidFill>
                <a:latin typeface="+mn-ea"/>
              </a:rPr>
              <a:t>分钟之内。</a:t>
            </a:r>
            <a:endParaRPr lang="zh-CN" altLang="en-US" sz="1300" dirty="0">
              <a:solidFill>
                <a:schemeClr val="tx1">
                  <a:lumMod val="65000"/>
                  <a:lumOff val="35000"/>
                </a:schemeClr>
              </a:solidFill>
              <a:latin typeface="+mn-ea"/>
            </a:endParaRPr>
          </a:p>
        </p:txBody>
      </p:sp>
      <p:sp>
        <p:nvSpPr>
          <p:cNvPr id="19" name="Freeform 143"/>
          <p:cNvSpPr>
            <a:spLocks noEditPoints="1"/>
          </p:cNvSpPr>
          <p:nvPr/>
        </p:nvSpPr>
        <p:spPr bwMode="auto">
          <a:xfrm>
            <a:off x="2263346" y="1665189"/>
            <a:ext cx="665515" cy="613053"/>
          </a:xfrm>
          <a:custGeom>
            <a:avLst/>
            <a:gdLst>
              <a:gd name="T0" fmla="*/ 151 w 157"/>
              <a:gd name="T1" fmla="*/ 59 h 145"/>
              <a:gd name="T2" fmla="*/ 130 w 157"/>
              <a:gd name="T3" fmla="*/ 41 h 145"/>
              <a:gd name="T4" fmla="*/ 110 w 157"/>
              <a:gd name="T5" fmla="*/ 23 h 145"/>
              <a:gd name="T6" fmla="*/ 88 w 157"/>
              <a:gd name="T7" fmla="*/ 5 h 145"/>
              <a:gd name="T8" fmla="*/ 69 w 157"/>
              <a:gd name="T9" fmla="*/ 5 h 145"/>
              <a:gd name="T10" fmla="*/ 47 w 157"/>
              <a:gd name="T11" fmla="*/ 23 h 145"/>
              <a:gd name="T12" fmla="*/ 27 w 157"/>
              <a:gd name="T13" fmla="*/ 41 h 145"/>
              <a:gd name="T14" fmla="*/ 6 w 157"/>
              <a:gd name="T15" fmla="*/ 59 h 145"/>
              <a:gd name="T16" fmla="*/ 9 w 157"/>
              <a:gd name="T17" fmla="*/ 68 h 145"/>
              <a:gd name="T18" fmla="*/ 21 w 157"/>
              <a:gd name="T19" fmla="*/ 68 h 145"/>
              <a:gd name="T20" fmla="*/ 21 w 157"/>
              <a:gd name="T21" fmla="*/ 139 h 145"/>
              <a:gd name="T22" fmla="*/ 27 w 157"/>
              <a:gd name="T23" fmla="*/ 145 h 145"/>
              <a:gd name="T24" fmla="*/ 38 w 157"/>
              <a:gd name="T25" fmla="*/ 145 h 145"/>
              <a:gd name="T26" fmla="*/ 38 w 157"/>
              <a:gd name="T27" fmla="*/ 81 h 145"/>
              <a:gd name="T28" fmla="*/ 71 w 157"/>
              <a:gd name="T29" fmla="*/ 81 h 145"/>
              <a:gd name="T30" fmla="*/ 71 w 157"/>
              <a:gd name="T31" fmla="*/ 145 h 145"/>
              <a:gd name="T32" fmla="*/ 130 w 157"/>
              <a:gd name="T33" fmla="*/ 145 h 145"/>
              <a:gd name="T34" fmla="*/ 136 w 157"/>
              <a:gd name="T35" fmla="*/ 139 h 145"/>
              <a:gd name="T36" fmla="*/ 136 w 157"/>
              <a:gd name="T37" fmla="*/ 68 h 145"/>
              <a:gd name="T38" fmla="*/ 148 w 157"/>
              <a:gd name="T39" fmla="*/ 68 h 145"/>
              <a:gd name="T40" fmla="*/ 151 w 157"/>
              <a:gd name="T41" fmla="*/ 59 h 145"/>
              <a:gd name="T42" fmla="*/ 118 w 157"/>
              <a:gd name="T43" fmla="*/ 97 h 145"/>
              <a:gd name="T44" fmla="*/ 89 w 157"/>
              <a:gd name="T45" fmla="*/ 97 h 145"/>
              <a:gd name="T46" fmla="*/ 89 w 157"/>
              <a:gd name="T47" fmla="*/ 72 h 145"/>
              <a:gd name="T48" fmla="*/ 118 w 157"/>
              <a:gd name="T49" fmla="*/ 72 h 145"/>
              <a:gd name="T50" fmla="*/ 118 w 157"/>
              <a:gd name="T51" fmla="*/ 9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7" h="145">
                <a:moveTo>
                  <a:pt x="151" y="59"/>
                </a:moveTo>
                <a:cubicBezTo>
                  <a:pt x="130" y="41"/>
                  <a:pt x="130" y="41"/>
                  <a:pt x="130" y="41"/>
                </a:cubicBezTo>
                <a:cubicBezTo>
                  <a:pt x="124" y="36"/>
                  <a:pt x="115" y="28"/>
                  <a:pt x="110" y="23"/>
                </a:cubicBezTo>
                <a:cubicBezTo>
                  <a:pt x="88" y="5"/>
                  <a:pt x="88" y="5"/>
                  <a:pt x="88" y="5"/>
                </a:cubicBezTo>
                <a:cubicBezTo>
                  <a:pt x="83" y="0"/>
                  <a:pt x="74" y="0"/>
                  <a:pt x="69" y="5"/>
                </a:cubicBezTo>
                <a:cubicBezTo>
                  <a:pt x="47" y="23"/>
                  <a:pt x="47" y="23"/>
                  <a:pt x="47" y="23"/>
                </a:cubicBezTo>
                <a:cubicBezTo>
                  <a:pt x="42" y="28"/>
                  <a:pt x="33" y="36"/>
                  <a:pt x="27" y="41"/>
                </a:cubicBezTo>
                <a:cubicBezTo>
                  <a:pt x="6" y="59"/>
                  <a:pt x="6" y="59"/>
                  <a:pt x="6" y="59"/>
                </a:cubicBezTo>
                <a:cubicBezTo>
                  <a:pt x="0" y="64"/>
                  <a:pt x="2" y="68"/>
                  <a:pt x="9" y="68"/>
                </a:cubicBezTo>
                <a:cubicBezTo>
                  <a:pt x="21" y="68"/>
                  <a:pt x="21" y="68"/>
                  <a:pt x="21" y="68"/>
                </a:cubicBezTo>
                <a:cubicBezTo>
                  <a:pt x="21" y="139"/>
                  <a:pt x="21" y="139"/>
                  <a:pt x="21" y="139"/>
                </a:cubicBezTo>
                <a:cubicBezTo>
                  <a:pt x="21" y="142"/>
                  <a:pt x="24" y="145"/>
                  <a:pt x="27" y="145"/>
                </a:cubicBezTo>
                <a:cubicBezTo>
                  <a:pt x="38" y="145"/>
                  <a:pt x="38" y="145"/>
                  <a:pt x="38" y="145"/>
                </a:cubicBezTo>
                <a:cubicBezTo>
                  <a:pt x="38" y="81"/>
                  <a:pt x="38" y="81"/>
                  <a:pt x="38" y="81"/>
                </a:cubicBezTo>
                <a:cubicBezTo>
                  <a:pt x="71" y="81"/>
                  <a:pt x="71" y="81"/>
                  <a:pt x="71" y="81"/>
                </a:cubicBezTo>
                <a:cubicBezTo>
                  <a:pt x="71" y="145"/>
                  <a:pt x="71" y="145"/>
                  <a:pt x="71" y="145"/>
                </a:cubicBezTo>
                <a:cubicBezTo>
                  <a:pt x="130" y="145"/>
                  <a:pt x="130" y="145"/>
                  <a:pt x="130" y="145"/>
                </a:cubicBezTo>
                <a:cubicBezTo>
                  <a:pt x="134" y="145"/>
                  <a:pt x="136" y="142"/>
                  <a:pt x="136" y="139"/>
                </a:cubicBezTo>
                <a:cubicBezTo>
                  <a:pt x="136" y="68"/>
                  <a:pt x="136" y="68"/>
                  <a:pt x="136" y="68"/>
                </a:cubicBezTo>
                <a:cubicBezTo>
                  <a:pt x="148" y="68"/>
                  <a:pt x="148" y="68"/>
                  <a:pt x="148" y="68"/>
                </a:cubicBezTo>
                <a:cubicBezTo>
                  <a:pt x="155" y="68"/>
                  <a:pt x="157" y="64"/>
                  <a:pt x="151" y="59"/>
                </a:cubicBezTo>
                <a:close/>
                <a:moveTo>
                  <a:pt x="118" y="97"/>
                </a:moveTo>
                <a:cubicBezTo>
                  <a:pt x="89" y="97"/>
                  <a:pt x="89" y="97"/>
                  <a:pt x="89" y="97"/>
                </a:cubicBezTo>
                <a:cubicBezTo>
                  <a:pt x="89" y="72"/>
                  <a:pt x="89" y="72"/>
                  <a:pt x="89" y="72"/>
                </a:cubicBezTo>
                <a:cubicBezTo>
                  <a:pt x="118" y="72"/>
                  <a:pt x="118" y="72"/>
                  <a:pt x="118" y="72"/>
                </a:cubicBezTo>
                <a:lnTo>
                  <a:pt x="118" y="97"/>
                </a:ln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20" name="Freeform 92"/>
          <p:cNvSpPr>
            <a:spLocks noEditPoints="1"/>
          </p:cNvSpPr>
          <p:nvPr/>
        </p:nvSpPr>
        <p:spPr bwMode="auto">
          <a:xfrm>
            <a:off x="9502339" y="4114803"/>
            <a:ext cx="627570" cy="639329"/>
          </a:xfrm>
          <a:custGeom>
            <a:avLst/>
            <a:gdLst>
              <a:gd name="T0" fmla="*/ 143 w 148"/>
              <a:gd name="T1" fmla="*/ 130 h 151"/>
              <a:gd name="T2" fmla="*/ 100 w 148"/>
              <a:gd name="T3" fmla="*/ 86 h 151"/>
              <a:gd name="T4" fmla="*/ 110 w 148"/>
              <a:gd name="T5" fmla="*/ 55 h 151"/>
              <a:gd name="T6" fmla="*/ 55 w 148"/>
              <a:gd name="T7" fmla="*/ 0 h 151"/>
              <a:gd name="T8" fmla="*/ 0 w 148"/>
              <a:gd name="T9" fmla="*/ 55 h 151"/>
              <a:gd name="T10" fmla="*/ 55 w 148"/>
              <a:gd name="T11" fmla="*/ 109 h 151"/>
              <a:gd name="T12" fmla="*/ 81 w 148"/>
              <a:gd name="T13" fmla="*/ 103 h 151"/>
              <a:gd name="T14" fmla="*/ 126 w 148"/>
              <a:gd name="T15" fmla="*/ 147 h 151"/>
              <a:gd name="T16" fmla="*/ 143 w 148"/>
              <a:gd name="T17" fmla="*/ 147 h 151"/>
              <a:gd name="T18" fmla="*/ 143 w 148"/>
              <a:gd name="T19" fmla="*/ 130 h 151"/>
              <a:gd name="T20" fmla="*/ 19 w 148"/>
              <a:gd name="T21" fmla="*/ 55 h 151"/>
              <a:gd name="T22" fmla="*/ 55 w 148"/>
              <a:gd name="T23" fmla="*/ 18 h 151"/>
              <a:gd name="T24" fmla="*/ 92 w 148"/>
              <a:gd name="T25" fmla="*/ 55 h 151"/>
              <a:gd name="T26" fmla="*/ 55 w 148"/>
              <a:gd name="T27" fmla="*/ 91 h 151"/>
              <a:gd name="T28" fmla="*/ 19 w 148"/>
              <a:gd name="T29" fmla="*/ 55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8" h="151">
                <a:moveTo>
                  <a:pt x="143" y="130"/>
                </a:moveTo>
                <a:cubicBezTo>
                  <a:pt x="100" y="86"/>
                  <a:pt x="100" y="86"/>
                  <a:pt x="100" y="86"/>
                </a:cubicBezTo>
                <a:cubicBezTo>
                  <a:pt x="106" y="77"/>
                  <a:pt x="110" y="67"/>
                  <a:pt x="110" y="55"/>
                </a:cubicBezTo>
                <a:cubicBezTo>
                  <a:pt x="110" y="24"/>
                  <a:pt x="85" y="0"/>
                  <a:pt x="55" y="0"/>
                </a:cubicBezTo>
                <a:cubicBezTo>
                  <a:pt x="25" y="0"/>
                  <a:pt x="0" y="24"/>
                  <a:pt x="0" y="55"/>
                </a:cubicBezTo>
                <a:cubicBezTo>
                  <a:pt x="0" y="85"/>
                  <a:pt x="25" y="109"/>
                  <a:pt x="55" y="109"/>
                </a:cubicBezTo>
                <a:cubicBezTo>
                  <a:pt x="65" y="109"/>
                  <a:pt x="74" y="107"/>
                  <a:pt x="81" y="103"/>
                </a:cubicBezTo>
                <a:cubicBezTo>
                  <a:pt x="126" y="147"/>
                  <a:pt x="126" y="147"/>
                  <a:pt x="126" y="147"/>
                </a:cubicBezTo>
                <a:cubicBezTo>
                  <a:pt x="130" y="151"/>
                  <a:pt x="138" y="151"/>
                  <a:pt x="143" y="147"/>
                </a:cubicBezTo>
                <a:cubicBezTo>
                  <a:pt x="148" y="142"/>
                  <a:pt x="148" y="134"/>
                  <a:pt x="143" y="130"/>
                </a:cubicBezTo>
                <a:close/>
                <a:moveTo>
                  <a:pt x="19" y="55"/>
                </a:moveTo>
                <a:cubicBezTo>
                  <a:pt x="19" y="34"/>
                  <a:pt x="35" y="18"/>
                  <a:pt x="55" y="18"/>
                </a:cubicBezTo>
                <a:cubicBezTo>
                  <a:pt x="75" y="18"/>
                  <a:pt x="92" y="34"/>
                  <a:pt x="92" y="55"/>
                </a:cubicBezTo>
                <a:cubicBezTo>
                  <a:pt x="92" y="75"/>
                  <a:pt x="75" y="91"/>
                  <a:pt x="55" y="91"/>
                </a:cubicBezTo>
                <a:cubicBezTo>
                  <a:pt x="35" y="91"/>
                  <a:pt x="19" y="75"/>
                  <a:pt x="19" y="55"/>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2" name="标题 1"/>
          <p:cNvSpPr>
            <a:spLocks noGrp="1"/>
          </p:cNvSpPr>
          <p:nvPr>
            <p:ph type="title"/>
          </p:nvPr>
        </p:nvSpPr>
        <p:spPr/>
        <p:txBody>
          <a:bodyPr>
            <a:normAutofit fontScale="90000"/>
          </a:bodyPr>
          <a:lstStyle/>
          <a:p>
            <a:r>
              <a:rPr lang="zh-CN" altLang="en-US" dirty="0"/>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childTnLst>
                          </p:cTn>
                        </p:par>
                        <p:par>
                          <p:cTn id="14" fill="hold">
                            <p:stCondLst>
                              <p:cond delay="500"/>
                            </p:stCondLst>
                            <p:childTnLst>
                              <p:par>
                                <p:cTn id="15" presetID="10" presetClass="entr" presetSubtype="0" fill="hold" grpId="0" nodeType="after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1000"/>
                                        <p:tgtEl>
                                          <p:spTgt spid="26"/>
                                        </p:tgtEl>
                                      </p:cBhvr>
                                    </p:animEffect>
                                  </p:childTnLst>
                                </p:cTn>
                              </p:par>
                            </p:childTnLst>
                          </p:cTn>
                        </p:par>
                        <p:par>
                          <p:cTn id="18" fill="hold">
                            <p:stCondLst>
                              <p:cond delay="1500"/>
                            </p:stCondLst>
                            <p:childTnLst>
                              <p:par>
                                <p:cTn id="19" presetID="2" presetClass="entr" presetSubtype="4" accel="50000" decel="50000" fill="hold" nodeType="afterEffect">
                                  <p:stCondLst>
                                    <p:cond delay="0"/>
                                  </p:stCondLst>
                                  <p:childTnLst>
                                    <p:set>
                                      <p:cBhvr>
                                        <p:cTn id="20" dur="1" fill="hold">
                                          <p:stCondLst>
                                            <p:cond delay="0"/>
                                          </p:stCondLst>
                                        </p:cTn>
                                        <p:tgtEl>
                                          <p:spTgt spid="28"/>
                                        </p:tgtEl>
                                        <p:attrNameLst>
                                          <p:attrName>style.visibility</p:attrName>
                                        </p:attrNameLst>
                                      </p:cBhvr>
                                      <p:to>
                                        <p:strVal val="visible"/>
                                      </p:to>
                                    </p:set>
                                    <p:anim calcmode="lin" valueType="num">
                                      <p:cBhvr additive="base">
                                        <p:cTn id="21" dur="500" fill="hold"/>
                                        <p:tgtEl>
                                          <p:spTgt spid="28"/>
                                        </p:tgtEl>
                                        <p:attrNameLst>
                                          <p:attrName>ppt_x</p:attrName>
                                        </p:attrNameLst>
                                      </p:cBhvr>
                                      <p:tavLst>
                                        <p:tav tm="0">
                                          <p:val>
                                            <p:strVal val="#ppt_x"/>
                                          </p:val>
                                        </p:tav>
                                        <p:tav tm="100000">
                                          <p:val>
                                            <p:strVal val="#ppt_x"/>
                                          </p:val>
                                        </p:tav>
                                      </p:tavLst>
                                    </p:anim>
                                    <p:anim calcmode="lin" valueType="num">
                                      <p:cBhvr additive="base">
                                        <p:cTn id="22" dur="500" fill="hold"/>
                                        <p:tgtEl>
                                          <p:spTgt spid="28"/>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500"/>
                                        <p:tgtEl>
                                          <p:spTgt spid="20"/>
                                        </p:tgtEl>
                                      </p:cBhvr>
                                    </p:animEffect>
                                  </p:childTnLst>
                                </p:cTn>
                              </p:par>
                            </p:childTnLst>
                          </p:cTn>
                        </p:par>
                        <p:par>
                          <p:cTn id="27" fill="hold">
                            <p:stCondLst>
                              <p:cond delay="2500"/>
                            </p:stCondLst>
                            <p:childTnLst>
                              <p:par>
                                <p:cTn id="28" presetID="10" presetClass="entr" presetSubtype="0" fill="hold" grpId="0" nodeType="after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fade">
                                      <p:cBhvr>
                                        <p:cTn id="30" dur="1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34" grpId="0"/>
      <p:bldP spid="19" grpId="0" animBg="1"/>
      <p:bldP spid="2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Group 75"/>
          <p:cNvGrpSpPr/>
          <p:nvPr/>
        </p:nvGrpSpPr>
        <p:grpSpPr>
          <a:xfrm>
            <a:off x="720047" y="4226872"/>
            <a:ext cx="2596630" cy="942961"/>
            <a:chOff x="5603652" y="1638228"/>
            <a:chExt cx="1947726" cy="707221"/>
          </a:xfrm>
        </p:grpSpPr>
        <p:sp>
          <p:nvSpPr>
            <p:cNvPr id="64" name="Text Placeholder 3"/>
            <p:cNvSpPr txBox="1"/>
            <p:nvPr/>
          </p:nvSpPr>
          <p:spPr>
            <a:xfrm>
              <a:off x="6878029" y="1638228"/>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200">
                <a:spcBef>
                  <a:spcPct val="20000"/>
                </a:spcBef>
                <a:defRPr/>
              </a:pPr>
              <a:r>
                <a:rPr lang="zh-CN" altLang="en-US" dirty="0">
                  <a:solidFill>
                    <a:schemeClr val="accent1"/>
                  </a:solidFill>
                  <a:latin typeface="+mn-ea"/>
                </a:rPr>
                <a:t>添加副标题</a:t>
              </a:r>
              <a:endParaRPr lang="en-US" dirty="0">
                <a:solidFill>
                  <a:schemeClr val="accent1"/>
                </a:solidFill>
                <a:latin typeface="+mn-ea"/>
              </a:endParaRPr>
            </a:p>
          </p:txBody>
        </p:sp>
        <p:sp>
          <p:nvSpPr>
            <p:cNvPr id="65" name="Text Placeholder 3"/>
            <p:cNvSpPr txBox="1"/>
            <p:nvPr/>
          </p:nvSpPr>
          <p:spPr>
            <a:xfrm>
              <a:off x="5603652" y="1883784"/>
              <a:ext cx="1947726" cy="461665"/>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200">
                <a:spcBef>
                  <a:spcPct val="20000"/>
                </a:spcBef>
                <a:defRPr/>
              </a:pPr>
              <a:r>
                <a:rPr lang="zh-CN" altLang="en-US" sz="1300" dirty="0">
                  <a:solidFill>
                    <a:schemeClr val="tx1">
                      <a:lumMod val="50000"/>
                      <a:lumOff val="50000"/>
                    </a:schemeClr>
                  </a:solidFill>
                  <a:latin typeface="+mn-ea"/>
                </a:rPr>
                <a:t>此处添加详细文本描述，建议与标题相关并符合整体语言风格，语言描述尽量简洁生动。</a:t>
              </a:r>
              <a:endParaRPr lang="en-US" sz="1300" dirty="0">
                <a:solidFill>
                  <a:schemeClr val="tx1">
                    <a:lumMod val="50000"/>
                    <a:lumOff val="50000"/>
                  </a:schemeClr>
                </a:solidFill>
                <a:latin typeface="+mn-ea"/>
              </a:endParaRPr>
            </a:p>
          </p:txBody>
        </p:sp>
      </p:grpSp>
      <p:grpSp>
        <p:nvGrpSpPr>
          <p:cNvPr id="66" name="Group 72"/>
          <p:cNvGrpSpPr/>
          <p:nvPr/>
        </p:nvGrpSpPr>
        <p:grpSpPr>
          <a:xfrm>
            <a:off x="720047" y="2135227"/>
            <a:ext cx="2596630" cy="915868"/>
            <a:chOff x="5603652" y="1658548"/>
            <a:chExt cx="1947726" cy="686901"/>
          </a:xfrm>
        </p:grpSpPr>
        <p:sp>
          <p:nvSpPr>
            <p:cNvPr id="67" name="Text Placeholder 3"/>
            <p:cNvSpPr txBox="1"/>
            <p:nvPr/>
          </p:nvSpPr>
          <p:spPr>
            <a:xfrm>
              <a:off x="6878029" y="1658548"/>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200">
                <a:spcBef>
                  <a:spcPct val="20000"/>
                </a:spcBef>
                <a:defRPr/>
              </a:pPr>
              <a:r>
                <a:rPr lang="zh-CN" altLang="en-US" dirty="0">
                  <a:solidFill>
                    <a:schemeClr val="accent5"/>
                  </a:solidFill>
                  <a:latin typeface="+mn-ea"/>
                </a:rPr>
                <a:t>添加副标题</a:t>
              </a:r>
              <a:endParaRPr lang="en-US" dirty="0">
                <a:solidFill>
                  <a:schemeClr val="accent5"/>
                </a:solidFill>
                <a:latin typeface="+mn-ea"/>
              </a:endParaRPr>
            </a:p>
          </p:txBody>
        </p:sp>
        <p:sp>
          <p:nvSpPr>
            <p:cNvPr id="68" name="Text Placeholder 3"/>
            <p:cNvSpPr txBox="1"/>
            <p:nvPr/>
          </p:nvSpPr>
          <p:spPr>
            <a:xfrm>
              <a:off x="5603652" y="1883784"/>
              <a:ext cx="1947726" cy="461665"/>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200">
                <a:spcBef>
                  <a:spcPct val="20000"/>
                </a:spcBef>
                <a:defRPr/>
              </a:pPr>
              <a:r>
                <a:rPr lang="zh-CN" altLang="en-US" sz="1300" dirty="0">
                  <a:solidFill>
                    <a:schemeClr val="tx1">
                      <a:lumMod val="50000"/>
                      <a:lumOff val="50000"/>
                    </a:schemeClr>
                  </a:solidFill>
                  <a:latin typeface="+mn-ea"/>
                </a:rPr>
                <a:t>此处添加详细文本描述，建议与标题相关并符合整体语言风格，语言描述尽量简洁生动。</a:t>
              </a:r>
              <a:endParaRPr lang="en-US" sz="1300" dirty="0">
                <a:solidFill>
                  <a:schemeClr val="tx1">
                    <a:lumMod val="50000"/>
                    <a:lumOff val="50000"/>
                  </a:schemeClr>
                </a:solidFill>
                <a:latin typeface="+mn-ea"/>
              </a:endParaRPr>
            </a:p>
          </p:txBody>
        </p:sp>
      </p:grpSp>
      <p:grpSp>
        <p:nvGrpSpPr>
          <p:cNvPr id="80" name="Group 66"/>
          <p:cNvGrpSpPr/>
          <p:nvPr/>
        </p:nvGrpSpPr>
        <p:grpSpPr>
          <a:xfrm>
            <a:off x="8875324" y="2192923"/>
            <a:ext cx="2596630" cy="911661"/>
            <a:chOff x="5603652" y="1661703"/>
            <a:chExt cx="1947726" cy="683746"/>
          </a:xfrm>
        </p:grpSpPr>
        <p:sp>
          <p:nvSpPr>
            <p:cNvPr id="81" name="Text Placeholder 3"/>
            <p:cNvSpPr txBox="1"/>
            <p:nvPr/>
          </p:nvSpPr>
          <p:spPr>
            <a:xfrm>
              <a:off x="5603652" y="1661703"/>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ct val="20000"/>
                </a:spcBef>
                <a:defRPr/>
              </a:pPr>
              <a:r>
                <a:rPr lang="zh-CN" altLang="en-US" dirty="0">
                  <a:solidFill>
                    <a:schemeClr val="accent3"/>
                  </a:solidFill>
                  <a:latin typeface="+mn-ea"/>
                </a:rPr>
                <a:t>添加副标题</a:t>
              </a:r>
              <a:endParaRPr lang="en-US" dirty="0">
                <a:solidFill>
                  <a:schemeClr val="accent3"/>
                </a:solidFill>
                <a:latin typeface="+mn-ea"/>
              </a:endParaRPr>
            </a:p>
          </p:txBody>
        </p:sp>
        <p:sp>
          <p:nvSpPr>
            <p:cNvPr id="82" name="Text Placeholder 3"/>
            <p:cNvSpPr txBox="1"/>
            <p:nvPr/>
          </p:nvSpPr>
          <p:spPr>
            <a:xfrm>
              <a:off x="5603652" y="1883784"/>
              <a:ext cx="1947726" cy="461665"/>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ct val="20000"/>
                </a:spcBef>
                <a:defRPr/>
              </a:pPr>
              <a:r>
                <a:rPr lang="zh-CN" altLang="en-US" sz="1300" dirty="0">
                  <a:solidFill>
                    <a:schemeClr val="tx1">
                      <a:lumMod val="50000"/>
                      <a:lumOff val="50000"/>
                    </a:schemeClr>
                  </a:solidFill>
                  <a:latin typeface="+mn-ea"/>
                </a:rPr>
                <a:t>此处添加详细文本描述，建议与标题相关并符合整体语言风格，语言描述尽量简洁生动。</a:t>
              </a:r>
              <a:endParaRPr lang="en-US" sz="1300" dirty="0">
                <a:solidFill>
                  <a:schemeClr val="tx1">
                    <a:lumMod val="50000"/>
                    <a:lumOff val="50000"/>
                  </a:schemeClr>
                </a:solidFill>
                <a:latin typeface="+mn-ea"/>
              </a:endParaRPr>
            </a:p>
          </p:txBody>
        </p:sp>
      </p:grpSp>
      <p:grpSp>
        <p:nvGrpSpPr>
          <p:cNvPr id="87" name="Group 69"/>
          <p:cNvGrpSpPr/>
          <p:nvPr/>
        </p:nvGrpSpPr>
        <p:grpSpPr>
          <a:xfrm>
            <a:off x="8875324" y="4243032"/>
            <a:ext cx="2596630" cy="913253"/>
            <a:chOff x="5603652" y="1660509"/>
            <a:chExt cx="1947726" cy="684940"/>
          </a:xfrm>
        </p:grpSpPr>
        <p:sp>
          <p:nvSpPr>
            <p:cNvPr id="88" name="Text Placeholder 3"/>
            <p:cNvSpPr txBox="1"/>
            <p:nvPr/>
          </p:nvSpPr>
          <p:spPr>
            <a:xfrm>
              <a:off x="5603652" y="1660509"/>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ct val="20000"/>
                </a:spcBef>
                <a:defRPr/>
              </a:pPr>
              <a:r>
                <a:rPr lang="zh-CN" altLang="en-US" dirty="0">
                  <a:solidFill>
                    <a:schemeClr val="accent3"/>
                  </a:solidFill>
                  <a:latin typeface="+mn-ea"/>
                </a:rPr>
                <a:t>添加副标题</a:t>
              </a:r>
              <a:endParaRPr lang="en-US" dirty="0">
                <a:solidFill>
                  <a:schemeClr val="accent3"/>
                </a:solidFill>
                <a:latin typeface="+mn-ea"/>
              </a:endParaRPr>
            </a:p>
          </p:txBody>
        </p:sp>
        <p:sp>
          <p:nvSpPr>
            <p:cNvPr id="89" name="Text Placeholder 3"/>
            <p:cNvSpPr txBox="1"/>
            <p:nvPr/>
          </p:nvSpPr>
          <p:spPr>
            <a:xfrm>
              <a:off x="5603652" y="1883784"/>
              <a:ext cx="1947726" cy="461665"/>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ct val="20000"/>
                </a:spcBef>
                <a:defRPr/>
              </a:pPr>
              <a:r>
                <a:rPr lang="zh-CN" altLang="en-US" sz="1300" dirty="0">
                  <a:solidFill>
                    <a:schemeClr val="tx1">
                      <a:lumMod val="50000"/>
                      <a:lumOff val="50000"/>
                    </a:schemeClr>
                  </a:solidFill>
                  <a:latin typeface="+mn-ea"/>
                </a:rPr>
                <a:t>此处添加详细文本描述，建议与标题相关并符合整体语言风格，语言描述尽量简洁生动。</a:t>
              </a:r>
              <a:endParaRPr lang="en-US" sz="1300" dirty="0">
                <a:solidFill>
                  <a:schemeClr val="tx1">
                    <a:lumMod val="50000"/>
                    <a:lumOff val="50000"/>
                  </a:schemeClr>
                </a:solidFill>
                <a:latin typeface="+mn-ea"/>
              </a:endParaRPr>
            </a:p>
          </p:txBody>
        </p:sp>
      </p:grpSp>
      <p:sp>
        <p:nvSpPr>
          <p:cNvPr id="43" name="Hexagon 42"/>
          <p:cNvSpPr/>
          <p:nvPr/>
        </p:nvSpPr>
        <p:spPr>
          <a:xfrm>
            <a:off x="4901005" y="2682098"/>
            <a:ext cx="2380779" cy="2052663"/>
          </a:xfrm>
          <a:prstGeom prst="hexag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sz="6400" dirty="0">
              <a:latin typeface="+mn-ea"/>
            </a:endParaRPr>
          </a:p>
        </p:txBody>
      </p:sp>
      <p:sp>
        <p:nvSpPr>
          <p:cNvPr id="44" name="Hexagon 43"/>
          <p:cNvSpPr/>
          <p:nvPr/>
        </p:nvSpPr>
        <p:spPr>
          <a:xfrm>
            <a:off x="5301895" y="1079611"/>
            <a:ext cx="1578994" cy="1361379"/>
          </a:xfrm>
          <a:prstGeom prst="hexagon">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sz="4300" dirty="0">
              <a:latin typeface="+mn-ea"/>
            </a:endParaRPr>
          </a:p>
        </p:txBody>
      </p:sp>
      <p:sp>
        <p:nvSpPr>
          <p:cNvPr id="52" name="Hexagon 51"/>
          <p:cNvSpPr/>
          <p:nvPr/>
        </p:nvSpPr>
        <p:spPr>
          <a:xfrm>
            <a:off x="3475607" y="2001408"/>
            <a:ext cx="1578994" cy="1361379"/>
          </a:xfrm>
          <a:prstGeom prst="hexagon">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sz="8000" dirty="0">
              <a:latin typeface="+mn-ea"/>
            </a:endParaRPr>
          </a:p>
        </p:txBody>
      </p:sp>
      <p:sp>
        <p:nvSpPr>
          <p:cNvPr id="53" name="Hexagon 52"/>
          <p:cNvSpPr/>
          <p:nvPr/>
        </p:nvSpPr>
        <p:spPr>
          <a:xfrm>
            <a:off x="3475607" y="4054070"/>
            <a:ext cx="1578994" cy="1361379"/>
          </a:xfrm>
          <a:prstGeom prst="hexag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sz="4300" dirty="0">
              <a:latin typeface="+mn-ea"/>
            </a:endParaRPr>
          </a:p>
        </p:txBody>
      </p:sp>
      <p:sp>
        <p:nvSpPr>
          <p:cNvPr id="54" name="Hexagon 53"/>
          <p:cNvSpPr/>
          <p:nvPr/>
        </p:nvSpPr>
        <p:spPr>
          <a:xfrm>
            <a:off x="5301895" y="4986377"/>
            <a:ext cx="1578994" cy="1361379"/>
          </a:xfrm>
          <a:prstGeom prst="hexag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sz="4300" dirty="0">
              <a:latin typeface="+mn-ea"/>
            </a:endParaRPr>
          </a:p>
        </p:txBody>
      </p:sp>
      <p:sp>
        <p:nvSpPr>
          <p:cNvPr id="55" name="Hexagon 54"/>
          <p:cNvSpPr/>
          <p:nvPr/>
        </p:nvSpPr>
        <p:spPr>
          <a:xfrm>
            <a:off x="7128184" y="2001408"/>
            <a:ext cx="1578994" cy="1361379"/>
          </a:xfrm>
          <a:prstGeom prst="hexagon">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sz="4300" dirty="0">
              <a:latin typeface="+mn-ea"/>
            </a:endParaRPr>
          </a:p>
        </p:txBody>
      </p:sp>
      <p:sp>
        <p:nvSpPr>
          <p:cNvPr id="57" name="Hexagon 56"/>
          <p:cNvSpPr/>
          <p:nvPr/>
        </p:nvSpPr>
        <p:spPr>
          <a:xfrm>
            <a:off x="7128184" y="4054070"/>
            <a:ext cx="1578994" cy="1361379"/>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sz="4300" dirty="0">
              <a:latin typeface="+mn-ea"/>
            </a:endParaRPr>
          </a:p>
        </p:txBody>
      </p:sp>
      <p:sp>
        <p:nvSpPr>
          <p:cNvPr id="29" name="Freeform 143"/>
          <p:cNvSpPr>
            <a:spLocks noEditPoints="1"/>
          </p:cNvSpPr>
          <p:nvPr/>
        </p:nvSpPr>
        <p:spPr bwMode="auto">
          <a:xfrm>
            <a:off x="4026179" y="2420038"/>
            <a:ext cx="482537" cy="444500"/>
          </a:xfrm>
          <a:custGeom>
            <a:avLst/>
            <a:gdLst>
              <a:gd name="T0" fmla="*/ 151 w 157"/>
              <a:gd name="T1" fmla="*/ 59 h 145"/>
              <a:gd name="T2" fmla="*/ 130 w 157"/>
              <a:gd name="T3" fmla="*/ 41 h 145"/>
              <a:gd name="T4" fmla="*/ 110 w 157"/>
              <a:gd name="T5" fmla="*/ 23 h 145"/>
              <a:gd name="T6" fmla="*/ 88 w 157"/>
              <a:gd name="T7" fmla="*/ 5 h 145"/>
              <a:gd name="T8" fmla="*/ 69 w 157"/>
              <a:gd name="T9" fmla="*/ 5 h 145"/>
              <a:gd name="T10" fmla="*/ 47 w 157"/>
              <a:gd name="T11" fmla="*/ 23 h 145"/>
              <a:gd name="T12" fmla="*/ 27 w 157"/>
              <a:gd name="T13" fmla="*/ 41 h 145"/>
              <a:gd name="T14" fmla="*/ 6 w 157"/>
              <a:gd name="T15" fmla="*/ 59 h 145"/>
              <a:gd name="T16" fmla="*/ 9 w 157"/>
              <a:gd name="T17" fmla="*/ 68 h 145"/>
              <a:gd name="T18" fmla="*/ 21 w 157"/>
              <a:gd name="T19" fmla="*/ 68 h 145"/>
              <a:gd name="T20" fmla="*/ 21 w 157"/>
              <a:gd name="T21" fmla="*/ 139 h 145"/>
              <a:gd name="T22" fmla="*/ 27 w 157"/>
              <a:gd name="T23" fmla="*/ 145 h 145"/>
              <a:gd name="T24" fmla="*/ 38 w 157"/>
              <a:gd name="T25" fmla="*/ 145 h 145"/>
              <a:gd name="T26" fmla="*/ 38 w 157"/>
              <a:gd name="T27" fmla="*/ 81 h 145"/>
              <a:gd name="T28" fmla="*/ 71 w 157"/>
              <a:gd name="T29" fmla="*/ 81 h 145"/>
              <a:gd name="T30" fmla="*/ 71 w 157"/>
              <a:gd name="T31" fmla="*/ 145 h 145"/>
              <a:gd name="T32" fmla="*/ 130 w 157"/>
              <a:gd name="T33" fmla="*/ 145 h 145"/>
              <a:gd name="T34" fmla="*/ 136 w 157"/>
              <a:gd name="T35" fmla="*/ 139 h 145"/>
              <a:gd name="T36" fmla="*/ 136 w 157"/>
              <a:gd name="T37" fmla="*/ 68 h 145"/>
              <a:gd name="T38" fmla="*/ 148 w 157"/>
              <a:gd name="T39" fmla="*/ 68 h 145"/>
              <a:gd name="T40" fmla="*/ 151 w 157"/>
              <a:gd name="T41" fmla="*/ 59 h 145"/>
              <a:gd name="T42" fmla="*/ 118 w 157"/>
              <a:gd name="T43" fmla="*/ 97 h 145"/>
              <a:gd name="T44" fmla="*/ 89 w 157"/>
              <a:gd name="T45" fmla="*/ 97 h 145"/>
              <a:gd name="T46" fmla="*/ 89 w 157"/>
              <a:gd name="T47" fmla="*/ 72 h 145"/>
              <a:gd name="T48" fmla="*/ 118 w 157"/>
              <a:gd name="T49" fmla="*/ 72 h 145"/>
              <a:gd name="T50" fmla="*/ 118 w 157"/>
              <a:gd name="T51" fmla="*/ 9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7" h="145">
                <a:moveTo>
                  <a:pt x="151" y="59"/>
                </a:moveTo>
                <a:cubicBezTo>
                  <a:pt x="130" y="41"/>
                  <a:pt x="130" y="41"/>
                  <a:pt x="130" y="41"/>
                </a:cubicBezTo>
                <a:cubicBezTo>
                  <a:pt x="124" y="36"/>
                  <a:pt x="115" y="28"/>
                  <a:pt x="110" y="23"/>
                </a:cubicBezTo>
                <a:cubicBezTo>
                  <a:pt x="88" y="5"/>
                  <a:pt x="88" y="5"/>
                  <a:pt x="88" y="5"/>
                </a:cubicBezTo>
                <a:cubicBezTo>
                  <a:pt x="83" y="0"/>
                  <a:pt x="74" y="0"/>
                  <a:pt x="69" y="5"/>
                </a:cubicBezTo>
                <a:cubicBezTo>
                  <a:pt x="47" y="23"/>
                  <a:pt x="47" y="23"/>
                  <a:pt x="47" y="23"/>
                </a:cubicBezTo>
                <a:cubicBezTo>
                  <a:pt x="42" y="28"/>
                  <a:pt x="33" y="36"/>
                  <a:pt x="27" y="41"/>
                </a:cubicBezTo>
                <a:cubicBezTo>
                  <a:pt x="6" y="59"/>
                  <a:pt x="6" y="59"/>
                  <a:pt x="6" y="59"/>
                </a:cubicBezTo>
                <a:cubicBezTo>
                  <a:pt x="0" y="64"/>
                  <a:pt x="2" y="68"/>
                  <a:pt x="9" y="68"/>
                </a:cubicBezTo>
                <a:cubicBezTo>
                  <a:pt x="21" y="68"/>
                  <a:pt x="21" y="68"/>
                  <a:pt x="21" y="68"/>
                </a:cubicBezTo>
                <a:cubicBezTo>
                  <a:pt x="21" y="139"/>
                  <a:pt x="21" y="139"/>
                  <a:pt x="21" y="139"/>
                </a:cubicBezTo>
                <a:cubicBezTo>
                  <a:pt x="21" y="142"/>
                  <a:pt x="24" y="145"/>
                  <a:pt x="27" y="145"/>
                </a:cubicBezTo>
                <a:cubicBezTo>
                  <a:pt x="38" y="145"/>
                  <a:pt x="38" y="145"/>
                  <a:pt x="38" y="145"/>
                </a:cubicBezTo>
                <a:cubicBezTo>
                  <a:pt x="38" y="81"/>
                  <a:pt x="38" y="81"/>
                  <a:pt x="38" y="81"/>
                </a:cubicBezTo>
                <a:cubicBezTo>
                  <a:pt x="71" y="81"/>
                  <a:pt x="71" y="81"/>
                  <a:pt x="71" y="81"/>
                </a:cubicBezTo>
                <a:cubicBezTo>
                  <a:pt x="71" y="145"/>
                  <a:pt x="71" y="145"/>
                  <a:pt x="71" y="145"/>
                </a:cubicBezTo>
                <a:cubicBezTo>
                  <a:pt x="130" y="145"/>
                  <a:pt x="130" y="145"/>
                  <a:pt x="130" y="145"/>
                </a:cubicBezTo>
                <a:cubicBezTo>
                  <a:pt x="134" y="145"/>
                  <a:pt x="136" y="142"/>
                  <a:pt x="136" y="139"/>
                </a:cubicBezTo>
                <a:cubicBezTo>
                  <a:pt x="136" y="68"/>
                  <a:pt x="136" y="68"/>
                  <a:pt x="136" y="68"/>
                </a:cubicBezTo>
                <a:cubicBezTo>
                  <a:pt x="148" y="68"/>
                  <a:pt x="148" y="68"/>
                  <a:pt x="148" y="68"/>
                </a:cubicBezTo>
                <a:cubicBezTo>
                  <a:pt x="155" y="68"/>
                  <a:pt x="157" y="64"/>
                  <a:pt x="151" y="59"/>
                </a:cubicBezTo>
                <a:close/>
                <a:moveTo>
                  <a:pt x="118" y="97"/>
                </a:moveTo>
                <a:cubicBezTo>
                  <a:pt x="89" y="97"/>
                  <a:pt x="89" y="97"/>
                  <a:pt x="89" y="97"/>
                </a:cubicBezTo>
                <a:cubicBezTo>
                  <a:pt x="89" y="72"/>
                  <a:pt x="89" y="72"/>
                  <a:pt x="89" y="72"/>
                </a:cubicBezTo>
                <a:cubicBezTo>
                  <a:pt x="118" y="72"/>
                  <a:pt x="118" y="72"/>
                  <a:pt x="118" y="72"/>
                </a:cubicBezTo>
                <a:lnTo>
                  <a:pt x="118" y="97"/>
                </a:ln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30" name="Freeform 92"/>
          <p:cNvSpPr>
            <a:spLocks noEditPoints="1"/>
          </p:cNvSpPr>
          <p:nvPr/>
        </p:nvSpPr>
        <p:spPr bwMode="auto">
          <a:xfrm>
            <a:off x="4037593" y="4517992"/>
            <a:ext cx="455025" cy="463551"/>
          </a:xfrm>
          <a:custGeom>
            <a:avLst/>
            <a:gdLst>
              <a:gd name="T0" fmla="*/ 143 w 148"/>
              <a:gd name="T1" fmla="*/ 130 h 151"/>
              <a:gd name="T2" fmla="*/ 100 w 148"/>
              <a:gd name="T3" fmla="*/ 86 h 151"/>
              <a:gd name="T4" fmla="*/ 110 w 148"/>
              <a:gd name="T5" fmla="*/ 55 h 151"/>
              <a:gd name="T6" fmla="*/ 55 w 148"/>
              <a:gd name="T7" fmla="*/ 0 h 151"/>
              <a:gd name="T8" fmla="*/ 0 w 148"/>
              <a:gd name="T9" fmla="*/ 55 h 151"/>
              <a:gd name="T10" fmla="*/ 55 w 148"/>
              <a:gd name="T11" fmla="*/ 109 h 151"/>
              <a:gd name="T12" fmla="*/ 81 w 148"/>
              <a:gd name="T13" fmla="*/ 103 h 151"/>
              <a:gd name="T14" fmla="*/ 126 w 148"/>
              <a:gd name="T15" fmla="*/ 147 h 151"/>
              <a:gd name="T16" fmla="*/ 143 w 148"/>
              <a:gd name="T17" fmla="*/ 147 h 151"/>
              <a:gd name="T18" fmla="*/ 143 w 148"/>
              <a:gd name="T19" fmla="*/ 130 h 151"/>
              <a:gd name="T20" fmla="*/ 19 w 148"/>
              <a:gd name="T21" fmla="*/ 55 h 151"/>
              <a:gd name="T22" fmla="*/ 55 w 148"/>
              <a:gd name="T23" fmla="*/ 18 h 151"/>
              <a:gd name="T24" fmla="*/ 92 w 148"/>
              <a:gd name="T25" fmla="*/ 55 h 151"/>
              <a:gd name="T26" fmla="*/ 55 w 148"/>
              <a:gd name="T27" fmla="*/ 91 h 151"/>
              <a:gd name="T28" fmla="*/ 19 w 148"/>
              <a:gd name="T29" fmla="*/ 55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8" h="151">
                <a:moveTo>
                  <a:pt x="143" y="130"/>
                </a:moveTo>
                <a:cubicBezTo>
                  <a:pt x="100" y="86"/>
                  <a:pt x="100" y="86"/>
                  <a:pt x="100" y="86"/>
                </a:cubicBezTo>
                <a:cubicBezTo>
                  <a:pt x="106" y="77"/>
                  <a:pt x="110" y="67"/>
                  <a:pt x="110" y="55"/>
                </a:cubicBezTo>
                <a:cubicBezTo>
                  <a:pt x="110" y="24"/>
                  <a:pt x="85" y="0"/>
                  <a:pt x="55" y="0"/>
                </a:cubicBezTo>
                <a:cubicBezTo>
                  <a:pt x="25" y="0"/>
                  <a:pt x="0" y="24"/>
                  <a:pt x="0" y="55"/>
                </a:cubicBezTo>
                <a:cubicBezTo>
                  <a:pt x="0" y="85"/>
                  <a:pt x="25" y="109"/>
                  <a:pt x="55" y="109"/>
                </a:cubicBezTo>
                <a:cubicBezTo>
                  <a:pt x="65" y="109"/>
                  <a:pt x="74" y="107"/>
                  <a:pt x="81" y="103"/>
                </a:cubicBezTo>
                <a:cubicBezTo>
                  <a:pt x="126" y="147"/>
                  <a:pt x="126" y="147"/>
                  <a:pt x="126" y="147"/>
                </a:cubicBezTo>
                <a:cubicBezTo>
                  <a:pt x="130" y="151"/>
                  <a:pt x="138" y="151"/>
                  <a:pt x="143" y="147"/>
                </a:cubicBezTo>
                <a:cubicBezTo>
                  <a:pt x="148" y="142"/>
                  <a:pt x="148" y="134"/>
                  <a:pt x="143" y="130"/>
                </a:cubicBezTo>
                <a:close/>
                <a:moveTo>
                  <a:pt x="19" y="55"/>
                </a:moveTo>
                <a:cubicBezTo>
                  <a:pt x="19" y="34"/>
                  <a:pt x="35" y="18"/>
                  <a:pt x="55" y="18"/>
                </a:cubicBezTo>
                <a:cubicBezTo>
                  <a:pt x="75" y="18"/>
                  <a:pt x="92" y="34"/>
                  <a:pt x="92" y="55"/>
                </a:cubicBezTo>
                <a:cubicBezTo>
                  <a:pt x="92" y="75"/>
                  <a:pt x="75" y="91"/>
                  <a:pt x="55" y="91"/>
                </a:cubicBezTo>
                <a:cubicBezTo>
                  <a:pt x="35" y="91"/>
                  <a:pt x="19" y="75"/>
                  <a:pt x="19" y="55"/>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grpSp>
        <p:nvGrpSpPr>
          <p:cNvPr id="31" name="组合 30"/>
          <p:cNvGrpSpPr/>
          <p:nvPr/>
        </p:nvGrpSpPr>
        <p:grpSpPr>
          <a:xfrm>
            <a:off x="5882246" y="1515166"/>
            <a:ext cx="427511" cy="400051"/>
            <a:chOff x="6661150" y="233363"/>
            <a:chExt cx="320675" cy="300038"/>
          </a:xfrm>
          <a:solidFill>
            <a:schemeClr val="bg1"/>
          </a:solidFill>
        </p:grpSpPr>
        <p:sp>
          <p:nvSpPr>
            <p:cNvPr id="32" name="Freeform 153"/>
            <p:cNvSpPr/>
            <p:nvPr/>
          </p:nvSpPr>
          <p:spPr bwMode="auto">
            <a:xfrm>
              <a:off x="6677025" y="315913"/>
              <a:ext cx="79375" cy="187325"/>
            </a:xfrm>
            <a:custGeom>
              <a:avLst/>
              <a:gdLst>
                <a:gd name="T0" fmla="*/ 34 w 34"/>
                <a:gd name="T1" fmla="*/ 81 h 81"/>
                <a:gd name="T2" fmla="*/ 34 w 34"/>
                <a:gd name="T3" fmla="*/ 8 h 81"/>
                <a:gd name="T4" fmla="*/ 26 w 34"/>
                <a:gd name="T5" fmla="*/ 0 h 81"/>
                <a:gd name="T6" fmla="*/ 9 w 34"/>
                <a:gd name="T7" fmla="*/ 0 h 81"/>
                <a:gd name="T8" fmla="*/ 0 w 34"/>
                <a:gd name="T9" fmla="*/ 8 h 81"/>
                <a:gd name="T10" fmla="*/ 0 w 34"/>
                <a:gd name="T11" fmla="*/ 81 h 81"/>
                <a:gd name="T12" fmla="*/ 34 w 34"/>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34" h="81">
                  <a:moveTo>
                    <a:pt x="34" y="81"/>
                  </a:moveTo>
                  <a:cubicBezTo>
                    <a:pt x="34" y="8"/>
                    <a:pt x="34" y="8"/>
                    <a:pt x="34" y="8"/>
                  </a:cubicBezTo>
                  <a:cubicBezTo>
                    <a:pt x="34" y="4"/>
                    <a:pt x="30" y="0"/>
                    <a:pt x="26" y="0"/>
                  </a:cubicBezTo>
                  <a:cubicBezTo>
                    <a:pt x="9" y="0"/>
                    <a:pt x="9" y="0"/>
                    <a:pt x="9" y="0"/>
                  </a:cubicBezTo>
                  <a:cubicBezTo>
                    <a:pt x="4" y="0"/>
                    <a:pt x="0" y="4"/>
                    <a:pt x="0" y="8"/>
                  </a:cubicBezTo>
                  <a:cubicBezTo>
                    <a:pt x="0" y="81"/>
                    <a:pt x="0" y="81"/>
                    <a:pt x="0" y="81"/>
                  </a:cubicBezTo>
                  <a:lnTo>
                    <a:pt x="34" y="8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33" name="Freeform 154"/>
            <p:cNvSpPr/>
            <p:nvPr/>
          </p:nvSpPr>
          <p:spPr bwMode="auto">
            <a:xfrm>
              <a:off x="6783388" y="233363"/>
              <a:ext cx="77788" cy="269875"/>
            </a:xfrm>
            <a:custGeom>
              <a:avLst/>
              <a:gdLst>
                <a:gd name="T0" fmla="*/ 34 w 34"/>
                <a:gd name="T1" fmla="*/ 117 h 117"/>
                <a:gd name="T2" fmla="*/ 34 w 34"/>
                <a:gd name="T3" fmla="*/ 8 h 117"/>
                <a:gd name="T4" fmla="*/ 25 w 34"/>
                <a:gd name="T5" fmla="*/ 0 h 117"/>
                <a:gd name="T6" fmla="*/ 8 w 34"/>
                <a:gd name="T7" fmla="*/ 0 h 117"/>
                <a:gd name="T8" fmla="*/ 0 w 34"/>
                <a:gd name="T9" fmla="*/ 8 h 117"/>
                <a:gd name="T10" fmla="*/ 0 w 34"/>
                <a:gd name="T11" fmla="*/ 117 h 117"/>
                <a:gd name="T12" fmla="*/ 34 w 34"/>
                <a:gd name="T13" fmla="*/ 117 h 117"/>
              </a:gdLst>
              <a:ahLst/>
              <a:cxnLst>
                <a:cxn ang="0">
                  <a:pos x="T0" y="T1"/>
                </a:cxn>
                <a:cxn ang="0">
                  <a:pos x="T2" y="T3"/>
                </a:cxn>
                <a:cxn ang="0">
                  <a:pos x="T4" y="T5"/>
                </a:cxn>
                <a:cxn ang="0">
                  <a:pos x="T6" y="T7"/>
                </a:cxn>
                <a:cxn ang="0">
                  <a:pos x="T8" y="T9"/>
                </a:cxn>
                <a:cxn ang="0">
                  <a:pos x="T10" y="T11"/>
                </a:cxn>
                <a:cxn ang="0">
                  <a:pos x="T12" y="T13"/>
                </a:cxn>
              </a:cxnLst>
              <a:rect l="0" t="0" r="r" b="b"/>
              <a:pathLst>
                <a:path w="34" h="117">
                  <a:moveTo>
                    <a:pt x="34" y="117"/>
                  </a:moveTo>
                  <a:cubicBezTo>
                    <a:pt x="34" y="8"/>
                    <a:pt x="34" y="8"/>
                    <a:pt x="34" y="8"/>
                  </a:cubicBezTo>
                  <a:cubicBezTo>
                    <a:pt x="34" y="4"/>
                    <a:pt x="30" y="0"/>
                    <a:pt x="25" y="0"/>
                  </a:cubicBezTo>
                  <a:cubicBezTo>
                    <a:pt x="8" y="0"/>
                    <a:pt x="8" y="0"/>
                    <a:pt x="8" y="0"/>
                  </a:cubicBezTo>
                  <a:cubicBezTo>
                    <a:pt x="3" y="0"/>
                    <a:pt x="0" y="4"/>
                    <a:pt x="0" y="8"/>
                  </a:cubicBezTo>
                  <a:cubicBezTo>
                    <a:pt x="0" y="117"/>
                    <a:pt x="0" y="117"/>
                    <a:pt x="0" y="117"/>
                  </a:cubicBezTo>
                  <a:lnTo>
                    <a:pt x="34" y="1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34" name="Freeform 155"/>
            <p:cNvSpPr/>
            <p:nvPr/>
          </p:nvSpPr>
          <p:spPr bwMode="auto">
            <a:xfrm>
              <a:off x="6886575" y="358776"/>
              <a:ext cx="79375" cy="144463"/>
            </a:xfrm>
            <a:custGeom>
              <a:avLst/>
              <a:gdLst>
                <a:gd name="T0" fmla="*/ 34 w 34"/>
                <a:gd name="T1" fmla="*/ 63 h 63"/>
                <a:gd name="T2" fmla="*/ 34 w 34"/>
                <a:gd name="T3" fmla="*/ 8 h 63"/>
                <a:gd name="T4" fmla="*/ 25 w 34"/>
                <a:gd name="T5" fmla="*/ 0 h 63"/>
                <a:gd name="T6" fmla="*/ 8 w 34"/>
                <a:gd name="T7" fmla="*/ 0 h 63"/>
                <a:gd name="T8" fmla="*/ 0 w 34"/>
                <a:gd name="T9" fmla="*/ 8 h 63"/>
                <a:gd name="T10" fmla="*/ 0 w 34"/>
                <a:gd name="T11" fmla="*/ 63 h 63"/>
                <a:gd name="T12" fmla="*/ 34 w 34"/>
                <a:gd name="T13" fmla="*/ 63 h 63"/>
              </a:gdLst>
              <a:ahLst/>
              <a:cxnLst>
                <a:cxn ang="0">
                  <a:pos x="T0" y="T1"/>
                </a:cxn>
                <a:cxn ang="0">
                  <a:pos x="T2" y="T3"/>
                </a:cxn>
                <a:cxn ang="0">
                  <a:pos x="T4" y="T5"/>
                </a:cxn>
                <a:cxn ang="0">
                  <a:pos x="T6" y="T7"/>
                </a:cxn>
                <a:cxn ang="0">
                  <a:pos x="T8" y="T9"/>
                </a:cxn>
                <a:cxn ang="0">
                  <a:pos x="T10" y="T11"/>
                </a:cxn>
                <a:cxn ang="0">
                  <a:pos x="T12" y="T13"/>
                </a:cxn>
              </a:cxnLst>
              <a:rect l="0" t="0" r="r" b="b"/>
              <a:pathLst>
                <a:path w="34" h="63">
                  <a:moveTo>
                    <a:pt x="34" y="63"/>
                  </a:moveTo>
                  <a:cubicBezTo>
                    <a:pt x="34" y="8"/>
                    <a:pt x="34" y="8"/>
                    <a:pt x="34" y="8"/>
                  </a:cubicBezTo>
                  <a:cubicBezTo>
                    <a:pt x="34" y="4"/>
                    <a:pt x="30" y="0"/>
                    <a:pt x="25" y="0"/>
                  </a:cubicBezTo>
                  <a:cubicBezTo>
                    <a:pt x="8" y="0"/>
                    <a:pt x="8" y="0"/>
                    <a:pt x="8" y="0"/>
                  </a:cubicBezTo>
                  <a:cubicBezTo>
                    <a:pt x="4" y="0"/>
                    <a:pt x="0" y="4"/>
                    <a:pt x="0" y="8"/>
                  </a:cubicBezTo>
                  <a:cubicBezTo>
                    <a:pt x="0" y="63"/>
                    <a:pt x="0" y="63"/>
                    <a:pt x="0" y="63"/>
                  </a:cubicBezTo>
                  <a:lnTo>
                    <a:pt x="34" y="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35" name="Rectangle 156"/>
            <p:cNvSpPr>
              <a:spLocks noChangeArrowheads="1"/>
            </p:cNvSpPr>
            <p:nvPr/>
          </p:nvSpPr>
          <p:spPr bwMode="auto">
            <a:xfrm>
              <a:off x="6661150" y="512763"/>
              <a:ext cx="320675" cy="206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latin typeface="+mn-ea"/>
              </a:endParaRPr>
            </a:p>
          </p:txBody>
        </p:sp>
      </p:grpSp>
      <p:sp>
        <p:nvSpPr>
          <p:cNvPr id="36" name="Freeform 140"/>
          <p:cNvSpPr>
            <a:spLocks noEditPoints="1"/>
          </p:cNvSpPr>
          <p:nvPr/>
        </p:nvSpPr>
        <p:spPr bwMode="auto">
          <a:xfrm>
            <a:off x="5807127" y="5389679"/>
            <a:ext cx="554700" cy="554772"/>
          </a:xfrm>
          <a:custGeom>
            <a:avLst/>
            <a:gdLst>
              <a:gd name="T0" fmla="*/ 103 w 112"/>
              <a:gd name="T1" fmla="*/ 47 h 112"/>
              <a:gd name="T2" fmla="*/ 106 w 112"/>
              <a:gd name="T3" fmla="*/ 36 h 112"/>
              <a:gd name="T4" fmla="*/ 102 w 112"/>
              <a:gd name="T5" fmla="*/ 22 h 112"/>
              <a:gd name="T6" fmla="*/ 92 w 112"/>
              <a:gd name="T7" fmla="*/ 25 h 112"/>
              <a:gd name="T8" fmla="*/ 90 w 112"/>
              <a:gd name="T9" fmla="*/ 14 h 112"/>
              <a:gd name="T10" fmla="*/ 79 w 112"/>
              <a:gd name="T11" fmla="*/ 4 h 112"/>
              <a:gd name="T12" fmla="*/ 71 w 112"/>
              <a:gd name="T13" fmla="*/ 11 h 112"/>
              <a:gd name="T14" fmla="*/ 64 w 112"/>
              <a:gd name="T15" fmla="*/ 3 h 112"/>
              <a:gd name="T16" fmla="*/ 50 w 112"/>
              <a:gd name="T17" fmla="*/ 0 h 112"/>
              <a:gd name="T18" fmla="*/ 47 w 112"/>
              <a:gd name="T19" fmla="*/ 10 h 112"/>
              <a:gd name="T20" fmla="*/ 37 w 112"/>
              <a:gd name="T21" fmla="*/ 6 h 112"/>
              <a:gd name="T22" fmla="*/ 23 w 112"/>
              <a:gd name="T23" fmla="*/ 11 h 112"/>
              <a:gd name="T24" fmla="*/ 25 w 112"/>
              <a:gd name="T25" fmla="*/ 20 h 112"/>
              <a:gd name="T26" fmla="*/ 14 w 112"/>
              <a:gd name="T27" fmla="*/ 22 h 112"/>
              <a:gd name="T28" fmla="*/ 5 w 112"/>
              <a:gd name="T29" fmla="*/ 33 h 112"/>
              <a:gd name="T30" fmla="*/ 12 w 112"/>
              <a:gd name="T31" fmla="*/ 41 h 112"/>
              <a:gd name="T32" fmla="*/ 3 w 112"/>
              <a:gd name="T33" fmla="*/ 48 h 112"/>
              <a:gd name="T34" fmla="*/ 0 w 112"/>
              <a:gd name="T35" fmla="*/ 62 h 112"/>
              <a:gd name="T36" fmla="*/ 10 w 112"/>
              <a:gd name="T37" fmla="*/ 65 h 112"/>
              <a:gd name="T38" fmla="*/ 6 w 112"/>
              <a:gd name="T39" fmla="*/ 75 h 112"/>
              <a:gd name="T40" fmla="*/ 11 w 112"/>
              <a:gd name="T41" fmla="*/ 89 h 112"/>
              <a:gd name="T42" fmla="*/ 21 w 112"/>
              <a:gd name="T43" fmla="*/ 87 h 112"/>
              <a:gd name="T44" fmla="*/ 23 w 112"/>
              <a:gd name="T45" fmla="*/ 98 h 112"/>
              <a:gd name="T46" fmla="*/ 34 w 112"/>
              <a:gd name="T47" fmla="*/ 108 h 112"/>
              <a:gd name="T48" fmla="*/ 41 w 112"/>
              <a:gd name="T49" fmla="*/ 101 h 112"/>
              <a:gd name="T50" fmla="*/ 48 w 112"/>
              <a:gd name="T51" fmla="*/ 109 h 112"/>
              <a:gd name="T52" fmla="*/ 63 w 112"/>
              <a:gd name="T53" fmla="*/ 112 h 112"/>
              <a:gd name="T54" fmla="*/ 66 w 112"/>
              <a:gd name="T55" fmla="*/ 102 h 112"/>
              <a:gd name="T56" fmla="*/ 76 w 112"/>
              <a:gd name="T57" fmla="*/ 106 h 112"/>
              <a:gd name="T58" fmla="*/ 90 w 112"/>
              <a:gd name="T59" fmla="*/ 101 h 112"/>
              <a:gd name="T60" fmla="*/ 88 w 112"/>
              <a:gd name="T61" fmla="*/ 91 h 112"/>
              <a:gd name="T62" fmla="*/ 98 w 112"/>
              <a:gd name="T63" fmla="*/ 89 h 112"/>
              <a:gd name="T64" fmla="*/ 108 w 112"/>
              <a:gd name="T65" fmla="*/ 78 h 112"/>
              <a:gd name="T66" fmla="*/ 101 w 112"/>
              <a:gd name="T67" fmla="*/ 71 h 112"/>
              <a:gd name="T68" fmla="*/ 110 w 112"/>
              <a:gd name="T69" fmla="*/ 64 h 112"/>
              <a:gd name="T70" fmla="*/ 112 w 112"/>
              <a:gd name="T71" fmla="*/ 49 h 112"/>
              <a:gd name="T72" fmla="*/ 56 w 112"/>
              <a:gd name="T73" fmla="*/ 86 h 112"/>
              <a:gd name="T74" fmla="*/ 56 w 112"/>
              <a:gd name="T75" fmla="*/ 26 h 112"/>
              <a:gd name="T76" fmla="*/ 56 w 112"/>
              <a:gd name="T77" fmla="*/ 8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2" h="112">
                <a:moveTo>
                  <a:pt x="110" y="47"/>
                </a:moveTo>
                <a:cubicBezTo>
                  <a:pt x="103" y="47"/>
                  <a:pt x="103" y="47"/>
                  <a:pt x="103" y="47"/>
                </a:cubicBezTo>
                <a:cubicBezTo>
                  <a:pt x="102" y="44"/>
                  <a:pt x="101" y="42"/>
                  <a:pt x="101" y="39"/>
                </a:cubicBezTo>
                <a:cubicBezTo>
                  <a:pt x="106" y="36"/>
                  <a:pt x="106" y="36"/>
                  <a:pt x="106" y="36"/>
                </a:cubicBezTo>
                <a:cubicBezTo>
                  <a:pt x="108" y="35"/>
                  <a:pt x="108" y="34"/>
                  <a:pt x="107" y="32"/>
                </a:cubicBezTo>
                <a:cubicBezTo>
                  <a:pt x="102" y="22"/>
                  <a:pt x="102" y="22"/>
                  <a:pt x="102" y="22"/>
                </a:cubicBezTo>
                <a:cubicBezTo>
                  <a:pt x="101" y="21"/>
                  <a:pt x="99" y="20"/>
                  <a:pt x="98" y="21"/>
                </a:cubicBezTo>
                <a:cubicBezTo>
                  <a:pt x="92" y="25"/>
                  <a:pt x="92" y="25"/>
                  <a:pt x="92" y="25"/>
                </a:cubicBezTo>
                <a:cubicBezTo>
                  <a:pt x="90" y="23"/>
                  <a:pt x="88" y="21"/>
                  <a:pt x="87" y="20"/>
                </a:cubicBezTo>
                <a:cubicBezTo>
                  <a:pt x="90" y="14"/>
                  <a:pt x="90" y="14"/>
                  <a:pt x="90" y="14"/>
                </a:cubicBezTo>
                <a:cubicBezTo>
                  <a:pt x="91" y="12"/>
                  <a:pt x="90" y="11"/>
                  <a:pt x="89" y="10"/>
                </a:cubicBezTo>
                <a:cubicBezTo>
                  <a:pt x="79" y="4"/>
                  <a:pt x="79" y="4"/>
                  <a:pt x="79" y="4"/>
                </a:cubicBezTo>
                <a:cubicBezTo>
                  <a:pt x="77" y="3"/>
                  <a:pt x="76" y="4"/>
                  <a:pt x="75" y="5"/>
                </a:cubicBezTo>
                <a:cubicBezTo>
                  <a:pt x="71" y="11"/>
                  <a:pt x="71" y="11"/>
                  <a:pt x="71" y="11"/>
                </a:cubicBezTo>
                <a:cubicBezTo>
                  <a:pt x="69" y="10"/>
                  <a:pt x="67" y="10"/>
                  <a:pt x="64" y="9"/>
                </a:cubicBezTo>
                <a:cubicBezTo>
                  <a:pt x="64" y="3"/>
                  <a:pt x="64" y="3"/>
                  <a:pt x="64" y="3"/>
                </a:cubicBezTo>
                <a:cubicBezTo>
                  <a:pt x="64" y="1"/>
                  <a:pt x="63" y="0"/>
                  <a:pt x="61" y="0"/>
                </a:cubicBezTo>
                <a:cubicBezTo>
                  <a:pt x="50" y="0"/>
                  <a:pt x="50" y="0"/>
                  <a:pt x="50" y="0"/>
                </a:cubicBezTo>
                <a:cubicBezTo>
                  <a:pt x="48" y="0"/>
                  <a:pt x="47" y="1"/>
                  <a:pt x="47" y="3"/>
                </a:cubicBezTo>
                <a:cubicBezTo>
                  <a:pt x="47" y="10"/>
                  <a:pt x="47" y="10"/>
                  <a:pt x="47" y="10"/>
                </a:cubicBezTo>
                <a:cubicBezTo>
                  <a:pt x="45" y="10"/>
                  <a:pt x="42" y="11"/>
                  <a:pt x="40" y="12"/>
                </a:cubicBezTo>
                <a:cubicBezTo>
                  <a:pt x="37" y="6"/>
                  <a:pt x="37" y="6"/>
                  <a:pt x="37" y="6"/>
                </a:cubicBezTo>
                <a:cubicBezTo>
                  <a:pt x="36" y="4"/>
                  <a:pt x="34" y="4"/>
                  <a:pt x="33" y="5"/>
                </a:cubicBezTo>
                <a:cubicBezTo>
                  <a:pt x="23" y="11"/>
                  <a:pt x="23" y="11"/>
                  <a:pt x="23" y="11"/>
                </a:cubicBezTo>
                <a:cubicBezTo>
                  <a:pt x="21" y="11"/>
                  <a:pt x="21" y="13"/>
                  <a:pt x="22" y="14"/>
                </a:cubicBezTo>
                <a:cubicBezTo>
                  <a:pt x="25" y="20"/>
                  <a:pt x="25" y="20"/>
                  <a:pt x="25" y="20"/>
                </a:cubicBezTo>
                <a:cubicBezTo>
                  <a:pt x="23" y="22"/>
                  <a:pt x="22" y="24"/>
                  <a:pt x="20" y="26"/>
                </a:cubicBezTo>
                <a:cubicBezTo>
                  <a:pt x="14" y="22"/>
                  <a:pt x="14" y="22"/>
                  <a:pt x="14" y="22"/>
                </a:cubicBezTo>
                <a:cubicBezTo>
                  <a:pt x="13" y="22"/>
                  <a:pt x="11" y="22"/>
                  <a:pt x="10" y="23"/>
                </a:cubicBezTo>
                <a:cubicBezTo>
                  <a:pt x="5" y="33"/>
                  <a:pt x="5" y="33"/>
                  <a:pt x="5" y="33"/>
                </a:cubicBezTo>
                <a:cubicBezTo>
                  <a:pt x="4" y="35"/>
                  <a:pt x="4" y="36"/>
                  <a:pt x="6" y="37"/>
                </a:cubicBezTo>
                <a:cubicBezTo>
                  <a:pt x="12" y="41"/>
                  <a:pt x="12" y="41"/>
                  <a:pt x="12" y="41"/>
                </a:cubicBezTo>
                <a:cubicBezTo>
                  <a:pt x="11" y="43"/>
                  <a:pt x="10" y="45"/>
                  <a:pt x="10" y="48"/>
                </a:cubicBezTo>
                <a:cubicBezTo>
                  <a:pt x="3" y="48"/>
                  <a:pt x="3" y="48"/>
                  <a:pt x="3" y="48"/>
                </a:cubicBezTo>
                <a:cubicBezTo>
                  <a:pt x="2" y="48"/>
                  <a:pt x="0" y="49"/>
                  <a:pt x="0" y="51"/>
                </a:cubicBezTo>
                <a:cubicBezTo>
                  <a:pt x="0" y="62"/>
                  <a:pt x="0" y="62"/>
                  <a:pt x="0" y="62"/>
                </a:cubicBezTo>
                <a:cubicBezTo>
                  <a:pt x="0" y="64"/>
                  <a:pt x="2" y="65"/>
                  <a:pt x="3" y="65"/>
                </a:cubicBezTo>
                <a:cubicBezTo>
                  <a:pt x="10" y="65"/>
                  <a:pt x="10" y="65"/>
                  <a:pt x="10" y="65"/>
                </a:cubicBezTo>
                <a:cubicBezTo>
                  <a:pt x="11" y="68"/>
                  <a:pt x="11" y="70"/>
                  <a:pt x="12" y="72"/>
                </a:cubicBezTo>
                <a:cubicBezTo>
                  <a:pt x="6" y="75"/>
                  <a:pt x="6" y="75"/>
                  <a:pt x="6" y="75"/>
                </a:cubicBezTo>
                <a:cubicBezTo>
                  <a:pt x="5" y="76"/>
                  <a:pt x="5" y="78"/>
                  <a:pt x="5" y="79"/>
                </a:cubicBezTo>
                <a:cubicBezTo>
                  <a:pt x="11" y="89"/>
                  <a:pt x="11" y="89"/>
                  <a:pt x="11" y="89"/>
                </a:cubicBezTo>
                <a:cubicBezTo>
                  <a:pt x="12" y="91"/>
                  <a:pt x="14" y="91"/>
                  <a:pt x="15" y="90"/>
                </a:cubicBezTo>
                <a:cubicBezTo>
                  <a:pt x="21" y="87"/>
                  <a:pt x="21" y="87"/>
                  <a:pt x="21" y="87"/>
                </a:cubicBezTo>
                <a:cubicBezTo>
                  <a:pt x="23" y="89"/>
                  <a:pt x="24" y="91"/>
                  <a:pt x="26" y="92"/>
                </a:cubicBezTo>
                <a:cubicBezTo>
                  <a:pt x="23" y="98"/>
                  <a:pt x="23" y="98"/>
                  <a:pt x="23" y="98"/>
                </a:cubicBezTo>
                <a:cubicBezTo>
                  <a:pt x="22" y="99"/>
                  <a:pt x="23" y="101"/>
                  <a:pt x="24" y="102"/>
                </a:cubicBezTo>
                <a:cubicBezTo>
                  <a:pt x="34" y="108"/>
                  <a:pt x="34" y="108"/>
                  <a:pt x="34" y="108"/>
                </a:cubicBezTo>
                <a:cubicBezTo>
                  <a:pt x="35" y="108"/>
                  <a:pt x="37" y="108"/>
                  <a:pt x="38" y="106"/>
                </a:cubicBezTo>
                <a:cubicBezTo>
                  <a:pt x="41" y="101"/>
                  <a:pt x="41" y="101"/>
                  <a:pt x="41" y="101"/>
                </a:cubicBezTo>
                <a:cubicBezTo>
                  <a:pt x="44" y="101"/>
                  <a:pt x="46" y="102"/>
                  <a:pt x="48" y="102"/>
                </a:cubicBezTo>
                <a:cubicBezTo>
                  <a:pt x="48" y="109"/>
                  <a:pt x="48" y="109"/>
                  <a:pt x="48" y="109"/>
                </a:cubicBezTo>
                <a:cubicBezTo>
                  <a:pt x="48" y="111"/>
                  <a:pt x="50" y="112"/>
                  <a:pt x="51" y="112"/>
                </a:cubicBezTo>
                <a:cubicBezTo>
                  <a:pt x="63" y="112"/>
                  <a:pt x="63" y="112"/>
                  <a:pt x="63" y="112"/>
                </a:cubicBezTo>
                <a:cubicBezTo>
                  <a:pt x="64" y="112"/>
                  <a:pt x="66" y="111"/>
                  <a:pt x="66" y="109"/>
                </a:cubicBezTo>
                <a:cubicBezTo>
                  <a:pt x="66" y="102"/>
                  <a:pt x="66" y="102"/>
                  <a:pt x="66" y="102"/>
                </a:cubicBezTo>
                <a:cubicBezTo>
                  <a:pt x="68" y="102"/>
                  <a:pt x="70" y="101"/>
                  <a:pt x="73" y="100"/>
                </a:cubicBezTo>
                <a:cubicBezTo>
                  <a:pt x="76" y="106"/>
                  <a:pt x="76" y="106"/>
                  <a:pt x="76" y="106"/>
                </a:cubicBezTo>
                <a:cubicBezTo>
                  <a:pt x="77" y="107"/>
                  <a:pt x="79" y="108"/>
                  <a:pt x="80" y="107"/>
                </a:cubicBezTo>
                <a:cubicBezTo>
                  <a:pt x="90" y="101"/>
                  <a:pt x="90" y="101"/>
                  <a:pt x="90" y="101"/>
                </a:cubicBezTo>
                <a:cubicBezTo>
                  <a:pt x="91" y="100"/>
                  <a:pt x="92" y="99"/>
                  <a:pt x="91" y="97"/>
                </a:cubicBezTo>
                <a:cubicBezTo>
                  <a:pt x="88" y="91"/>
                  <a:pt x="88" y="91"/>
                  <a:pt x="88" y="91"/>
                </a:cubicBezTo>
                <a:cubicBezTo>
                  <a:pt x="89" y="90"/>
                  <a:pt x="91" y="88"/>
                  <a:pt x="93" y="86"/>
                </a:cubicBezTo>
                <a:cubicBezTo>
                  <a:pt x="98" y="89"/>
                  <a:pt x="98" y="89"/>
                  <a:pt x="98" y="89"/>
                </a:cubicBezTo>
                <a:cubicBezTo>
                  <a:pt x="100" y="90"/>
                  <a:pt x="102" y="90"/>
                  <a:pt x="102" y="88"/>
                </a:cubicBezTo>
                <a:cubicBezTo>
                  <a:pt x="108" y="78"/>
                  <a:pt x="108" y="78"/>
                  <a:pt x="108" y="78"/>
                </a:cubicBezTo>
                <a:cubicBezTo>
                  <a:pt x="109" y="77"/>
                  <a:pt x="108" y="75"/>
                  <a:pt x="107" y="74"/>
                </a:cubicBezTo>
                <a:cubicBezTo>
                  <a:pt x="101" y="71"/>
                  <a:pt x="101" y="71"/>
                  <a:pt x="101" y="71"/>
                </a:cubicBezTo>
                <a:cubicBezTo>
                  <a:pt x="102" y="69"/>
                  <a:pt x="102" y="66"/>
                  <a:pt x="103" y="64"/>
                </a:cubicBezTo>
                <a:cubicBezTo>
                  <a:pt x="110" y="64"/>
                  <a:pt x="110" y="64"/>
                  <a:pt x="110" y="64"/>
                </a:cubicBezTo>
                <a:cubicBezTo>
                  <a:pt x="111" y="64"/>
                  <a:pt x="112" y="63"/>
                  <a:pt x="112" y="61"/>
                </a:cubicBezTo>
                <a:cubicBezTo>
                  <a:pt x="112" y="49"/>
                  <a:pt x="112" y="49"/>
                  <a:pt x="112" y="49"/>
                </a:cubicBezTo>
                <a:cubicBezTo>
                  <a:pt x="112" y="48"/>
                  <a:pt x="111" y="47"/>
                  <a:pt x="110" y="47"/>
                </a:cubicBezTo>
                <a:close/>
                <a:moveTo>
                  <a:pt x="56" y="86"/>
                </a:moveTo>
                <a:cubicBezTo>
                  <a:pt x="40" y="86"/>
                  <a:pt x="26" y="72"/>
                  <a:pt x="26" y="56"/>
                </a:cubicBezTo>
                <a:cubicBezTo>
                  <a:pt x="26" y="39"/>
                  <a:pt x="40" y="26"/>
                  <a:pt x="56" y="26"/>
                </a:cubicBezTo>
                <a:cubicBezTo>
                  <a:pt x="73" y="26"/>
                  <a:pt x="86" y="39"/>
                  <a:pt x="86" y="56"/>
                </a:cubicBezTo>
                <a:cubicBezTo>
                  <a:pt x="86" y="72"/>
                  <a:pt x="73" y="86"/>
                  <a:pt x="56" y="86"/>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37" name="Freeform 190"/>
          <p:cNvSpPr>
            <a:spLocks noEditPoints="1"/>
          </p:cNvSpPr>
          <p:nvPr/>
        </p:nvSpPr>
        <p:spPr bwMode="auto">
          <a:xfrm>
            <a:off x="7756967" y="2473604"/>
            <a:ext cx="391533" cy="416984"/>
          </a:xfrm>
          <a:custGeom>
            <a:avLst/>
            <a:gdLst>
              <a:gd name="T0" fmla="*/ 124 w 128"/>
              <a:gd name="T1" fmla="*/ 126 h 136"/>
              <a:gd name="T2" fmla="*/ 120 w 128"/>
              <a:gd name="T3" fmla="*/ 0 h 136"/>
              <a:gd name="T4" fmla="*/ 97 w 128"/>
              <a:gd name="T5" fmla="*/ 0 h 136"/>
              <a:gd name="T6" fmla="*/ 95 w 128"/>
              <a:gd name="T7" fmla="*/ 62 h 136"/>
              <a:gd name="T8" fmla="*/ 86 w 128"/>
              <a:gd name="T9" fmla="*/ 51 h 136"/>
              <a:gd name="T10" fmla="*/ 68 w 128"/>
              <a:gd name="T11" fmla="*/ 61 h 136"/>
              <a:gd name="T12" fmla="*/ 59 w 128"/>
              <a:gd name="T13" fmla="*/ 51 h 136"/>
              <a:gd name="T14" fmla="*/ 41 w 128"/>
              <a:gd name="T15" fmla="*/ 61 h 136"/>
              <a:gd name="T16" fmla="*/ 32 w 128"/>
              <a:gd name="T17" fmla="*/ 51 h 136"/>
              <a:gd name="T18" fmla="*/ 7 w 128"/>
              <a:gd name="T19" fmla="*/ 65 h 136"/>
              <a:gd name="T20" fmla="*/ 7 w 128"/>
              <a:gd name="T21" fmla="*/ 65 h 136"/>
              <a:gd name="T22" fmla="*/ 7 w 128"/>
              <a:gd name="T23" fmla="*/ 126 h 136"/>
              <a:gd name="T24" fmla="*/ 0 w 128"/>
              <a:gd name="T25" fmla="*/ 126 h 136"/>
              <a:gd name="T26" fmla="*/ 0 w 128"/>
              <a:gd name="T27" fmla="*/ 136 h 136"/>
              <a:gd name="T28" fmla="*/ 128 w 128"/>
              <a:gd name="T29" fmla="*/ 136 h 136"/>
              <a:gd name="T30" fmla="*/ 128 w 128"/>
              <a:gd name="T31" fmla="*/ 126 h 136"/>
              <a:gd name="T32" fmla="*/ 124 w 128"/>
              <a:gd name="T33" fmla="*/ 126 h 136"/>
              <a:gd name="T34" fmla="*/ 43 w 128"/>
              <a:gd name="T35" fmla="*/ 89 h 136"/>
              <a:gd name="T36" fmla="*/ 16 w 128"/>
              <a:gd name="T37" fmla="*/ 89 h 136"/>
              <a:gd name="T38" fmla="*/ 16 w 128"/>
              <a:gd name="T39" fmla="*/ 78 h 136"/>
              <a:gd name="T40" fmla="*/ 43 w 128"/>
              <a:gd name="T41" fmla="*/ 78 h 136"/>
              <a:gd name="T42" fmla="*/ 43 w 128"/>
              <a:gd name="T43" fmla="*/ 89 h 136"/>
              <a:gd name="T44" fmla="*/ 78 w 128"/>
              <a:gd name="T45" fmla="*/ 89 h 136"/>
              <a:gd name="T46" fmla="*/ 51 w 128"/>
              <a:gd name="T47" fmla="*/ 89 h 136"/>
              <a:gd name="T48" fmla="*/ 51 w 128"/>
              <a:gd name="T49" fmla="*/ 78 h 136"/>
              <a:gd name="T50" fmla="*/ 78 w 128"/>
              <a:gd name="T51" fmla="*/ 78 h 136"/>
              <a:gd name="T52" fmla="*/ 78 w 128"/>
              <a:gd name="T53" fmla="*/ 89 h 136"/>
              <a:gd name="T54" fmla="*/ 112 w 128"/>
              <a:gd name="T55" fmla="*/ 89 h 136"/>
              <a:gd name="T56" fmla="*/ 85 w 128"/>
              <a:gd name="T57" fmla="*/ 89 h 136"/>
              <a:gd name="T58" fmla="*/ 85 w 128"/>
              <a:gd name="T59" fmla="*/ 78 h 136"/>
              <a:gd name="T60" fmla="*/ 112 w 128"/>
              <a:gd name="T61" fmla="*/ 78 h 136"/>
              <a:gd name="T62" fmla="*/ 112 w 128"/>
              <a:gd name="T63" fmla="*/ 89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8" h="136">
                <a:moveTo>
                  <a:pt x="124" y="126"/>
                </a:moveTo>
                <a:cubicBezTo>
                  <a:pt x="123" y="84"/>
                  <a:pt x="122" y="42"/>
                  <a:pt x="120" y="0"/>
                </a:cubicBezTo>
                <a:cubicBezTo>
                  <a:pt x="113" y="2"/>
                  <a:pt x="105" y="2"/>
                  <a:pt x="97" y="0"/>
                </a:cubicBezTo>
                <a:cubicBezTo>
                  <a:pt x="96" y="20"/>
                  <a:pt x="96" y="41"/>
                  <a:pt x="95" y="62"/>
                </a:cubicBezTo>
                <a:cubicBezTo>
                  <a:pt x="86" y="51"/>
                  <a:pt x="86" y="51"/>
                  <a:pt x="86" y="51"/>
                </a:cubicBezTo>
                <a:cubicBezTo>
                  <a:pt x="68" y="61"/>
                  <a:pt x="68" y="61"/>
                  <a:pt x="68" y="61"/>
                </a:cubicBezTo>
                <a:cubicBezTo>
                  <a:pt x="59" y="51"/>
                  <a:pt x="59" y="51"/>
                  <a:pt x="59" y="51"/>
                </a:cubicBezTo>
                <a:cubicBezTo>
                  <a:pt x="41" y="61"/>
                  <a:pt x="41" y="61"/>
                  <a:pt x="41" y="61"/>
                </a:cubicBezTo>
                <a:cubicBezTo>
                  <a:pt x="32" y="51"/>
                  <a:pt x="32" y="51"/>
                  <a:pt x="32" y="51"/>
                </a:cubicBezTo>
                <a:cubicBezTo>
                  <a:pt x="7" y="65"/>
                  <a:pt x="7" y="65"/>
                  <a:pt x="7" y="65"/>
                </a:cubicBezTo>
                <a:cubicBezTo>
                  <a:pt x="7" y="65"/>
                  <a:pt x="7" y="65"/>
                  <a:pt x="7" y="65"/>
                </a:cubicBezTo>
                <a:cubicBezTo>
                  <a:pt x="7" y="126"/>
                  <a:pt x="7" y="126"/>
                  <a:pt x="7" y="126"/>
                </a:cubicBezTo>
                <a:cubicBezTo>
                  <a:pt x="0" y="126"/>
                  <a:pt x="0" y="126"/>
                  <a:pt x="0" y="126"/>
                </a:cubicBezTo>
                <a:cubicBezTo>
                  <a:pt x="0" y="136"/>
                  <a:pt x="0" y="136"/>
                  <a:pt x="0" y="136"/>
                </a:cubicBezTo>
                <a:cubicBezTo>
                  <a:pt x="128" y="136"/>
                  <a:pt x="128" y="136"/>
                  <a:pt x="128" y="136"/>
                </a:cubicBezTo>
                <a:cubicBezTo>
                  <a:pt x="128" y="126"/>
                  <a:pt x="128" y="126"/>
                  <a:pt x="128" y="126"/>
                </a:cubicBezTo>
                <a:lnTo>
                  <a:pt x="124" y="126"/>
                </a:lnTo>
                <a:close/>
                <a:moveTo>
                  <a:pt x="43" y="89"/>
                </a:moveTo>
                <a:cubicBezTo>
                  <a:pt x="16" y="89"/>
                  <a:pt x="16" y="89"/>
                  <a:pt x="16" y="89"/>
                </a:cubicBezTo>
                <a:cubicBezTo>
                  <a:pt x="16" y="78"/>
                  <a:pt x="16" y="78"/>
                  <a:pt x="16" y="78"/>
                </a:cubicBezTo>
                <a:cubicBezTo>
                  <a:pt x="43" y="78"/>
                  <a:pt x="43" y="78"/>
                  <a:pt x="43" y="78"/>
                </a:cubicBezTo>
                <a:lnTo>
                  <a:pt x="43" y="89"/>
                </a:lnTo>
                <a:close/>
                <a:moveTo>
                  <a:pt x="78" y="89"/>
                </a:moveTo>
                <a:cubicBezTo>
                  <a:pt x="51" y="89"/>
                  <a:pt x="51" y="89"/>
                  <a:pt x="51" y="89"/>
                </a:cubicBezTo>
                <a:cubicBezTo>
                  <a:pt x="51" y="78"/>
                  <a:pt x="51" y="78"/>
                  <a:pt x="51" y="78"/>
                </a:cubicBezTo>
                <a:cubicBezTo>
                  <a:pt x="78" y="78"/>
                  <a:pt x="78" y="78"/>
                  <a:pt x="78" y="78"/>
                </a:cubicBezTo>
                <a:lnTo>
                  <a:pt x="78" y="89"/>
                </a:lnTo>
                <a:close/>
                <a:moveTo>
                  <a:pt x="112" y="89"/>
                </a:moveTo>
                <a:cubicBezTo>
                  <a:pt x="85" y="89"/>
                  <a:pt x="85" y="89"/>
                  <a:pt x="85" y="89"/>
                </a:cubicBezTo>
                <a:cubicBezTo>
                  <a:pt x="85" y="78"/>
                  <a:pt x="85" y="78"/>
                  <a:pt x="85" y="78"/>
                </a:cubicBezTo>
                <a:cubicBezTo>
                  <a:pt x="112" y="78"/>
                  <a:pt x="112" y="78"/>
                  <a:pt x="112" y="78"/>
                </a:cubicBezTo>
                <a:lnTo>
                  <a:pt x="112" y="89"/>
                </a:ln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grpSp>
        <p:nvGrpSpPr>
          <p:cNvPr id="38" name="组合 37"/>
          <p:cNvGrpSpPr/>
          <p:nvPr/>
        </p:nvGrpSpPr>
        <p:grpSpPr>
          <a:xfrm>
            <a:off x="7708159" y="4528576"/>
            <a:ext cx="419045" cy="408517"/>
            <a:chOff x="8175625" y="987426"/>
            <a:chExt cx="314325" cy="306388"/>
          </a:xfrm>
          <a:solidFill>
            <a:schemeClr val="bg1"/>
          </a:solidFill>
        </p:grpSpPr>
        <p:sp>
          <p:nvSpPr>
            <p:cNvPr id="39" name="Freeform 104"/>
            <p:cNvSpPr/>
            <p:nvPr/>
          </p:nvSpPr>
          <p:spPr bwMode="auto">
            <a:xfrm>
              <a:off x="8258175" y="1144588"/>
              <a:ext cx="42863" cy="98425"/>
            </a:xfrm>
            <a:custGeom>
              <a:avLst/>
              <a:gdLst>
                <a:gd name="T0" fmla="*/ 11 w 19"/>
                <a:gd name="T1" fmla="*/ 43 h 43"/>
                <a:gd name="T2" fmla="*/ 19 w 19"/>
                <a:gd name="T3" fmla="*/ 43 h 43"/>
                <a:gd name="T4" fmla="*/ 19 w 19"/>
                <a:gd name="T5" fmla="*/ 0 h 43"/>
                <a:gd name="T6" fmla="*/ 12 w 19"/>
                <a:gd name="T7" fmla="*/ 0 h 43"/>
                <a:gd name="T8" fmla="*/ 11 w 19"/>
                <a:gd name="T9" fmla="*/ 4 h 43"/>
                <a:gd name="T10" fmla="*/ 8 w 19"/>
                <a:gd name="T11" fmla="*/ 7 h 43"/>
                <a:gd name="T12" fmla="*/ 4 w 19"/>
                <a:gd name="T13" fmla="*/ 8 h 43"/>
                <a:gd name="T14" fmla="*/ 0 w 19"/>
                <a:gd name="T15" fmla="*/ 9 h 43"/>
                <a:gd name="T16" fmla="*/ 0 w 19"/>
                <a:gd name="T17" fmla="*/ 15 h 43"/>
                <a:gd name="T18" fmla="*/ 11 w 19"/>
                <a:gd name="T19" fmla="*/ 15 h 43"/>
                <a:gd name="T20" fmla="*/ 11 w 19"/>
                <a:gd name="T21" fmla="*/ 43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43">
                  <a:moveTo>
                    <a:pt x="11" y="43"/>
                  </a:moveTo>
                  <a:cubicBezTo>
                    <a:pt x="19" y="43"/>
                    <a:pt x="19" y="43"/>
                    <a:pt x="19" y="43"/>
                  </a:cubicBezTo>
                  <a:cubicBezTo>
                    <a:pt x="19" y="0"/>
                    <a:pt x="19" y="0"/>
                    <a:pt x="19" y="0"/>
                  </a:cubicBezTo>
                  <a:cubicBezTo>
                    <a:pt x="12" y="0"/>
                    <a:pt x="12" y="0"/>
                    <a:pt x="12" y="0"/>
                  </a:cubicBezTo>
                  <a:cubicBezTo>
                    <a:pt x="12" y="2"/>
                    <a:pt x="12" y="3"/>
                    <a:pt x="11" y="4"/>
                  </a:cubicBezTo>
                  <a:cubicBezTo>
                    <a:pt x="10" y="5"/>
                    <a:pt x="9" y="6"/>
                    <a:pt x="8" y="7"/>
                  </a:cubicBezTo>
                  <a:cubicBezTo>
                    <a:pt x="7" y="8"/>
                    <a:pt x="6" y="8"/>
                    <a:pt x="4" y="8"/>
                  </a:cubicBezTo>
                  <a:cubicBezTo>
                    <a:pt x="3" y="9"/>
                    <a:pt x="1" y="9"/>
                    <a:pt x="0" y="9"/>
                  </a:cubicBezTo>
                  <a:cubicBezTo>
                    <a:pt x="0" y="15"/>
                    <a:pt x="0" y="15"/>
                    <a:pt x="0" y="15"/>
                  </a:cubicBezTo>
                  <a:cubicBezTo>
                    <a:pt x="11" y="15"/>
                    <a:pt x="11" y="15"/>
                    <a:pt x="11" y="15"/>
                  </a:cubicBezTo>
                  <a:lnTo>
                    <a:pt x="11" y="4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40" name="Freeform 105"/>
            <p:cNvSpPr/>
            <p:nvPr/>
          </p:nvSpPr>
          <p:spPr bwMode="auto">
            <a:xfrm>
              <a:off x="8324850" y="1144588"/>
              <a:ext cx="71438" cy="98425"/>
            </a:xfrm>
            <a:custGeom>
              <a:avLst/>
              <a:gdLst>
                <a:gd name="T0" fmla="*/ 21 w 31"/>
                <a:gd name="T1" fmla="*/ 34 h 43"/>
                <a:gd name="T2" fmla="*/ 18 w 31"/>
                <a:gd name="T3" fmla="*/ 36 h 43"/>
                <a:gd name="T4" fmla="*/ 15 w 31"/>
                <a:gd name="T5" fmla="*/ 36 h 43"/>
                <a:gd name="T6" fmla="*/ 11 w 31"/>
                <a:gd name="T7" fmla="*/ 35 h 43"/>
                <a:gd name="T8" fmla="*/ 8 w 31"/>
                <a:gd name="T9" fmla="*/ 30 h 43"/>
                <a:gd name="T10" fmla="*/ 0 w 31"/>
                <a:gd name="T11" fmla="*/ 30 h 43"/>
                <a:gd name="T12" fmla="*/ 1 w 31"/>
                <a:gd name="T13" fmla="*/ 36 h 43"/>
                <a:gd name="T14" fmla="*/ 5 w 31"/>
                <a:gd name="T15" fmla="*/ 40 h 43"/>
                <a:gd name="T16" fmla="*/ 10 w 31"/>
                <a:gd name="T17" fmla="*/ 43 h 43"/>
                <a:gd name="T18" fmla="*/ 15 w 31"/>
                <a:gd name="T19" fmla="*/ 43 h 43"/>
                <a:gd name="T20" fmla="*/ 22 w 31"/>
                <a:gd name="T21" fmla="*/ 42 h 43"/>
                <a:gd name="T22" fmla="*/ 27 w 31"/>
                <a:gd name="T23" fmla="*/ 39 h 43"/>
                <a:gd name="T24" fmla="*/ 30 w 31"/>
                <a:gd name="T25" fmla="*/ 34 h 43"/>
                <a:gd name="T26" fmla="*/ 31 w 31"/>
                <a:gd name="T27" fmla="*/ 28 h 43"/>
                <a:gd name="T28" fmla="*/ 30 w 31"/>
                <a:gd name="T29" fmla="*/ 23 h 43"/>
                <a:gd name="T30" fmla="*/ 28 w 31"/>
                <a:gd name="T31" fmla="*/ 18 h 43"/>
                <a:gd name="T32" fmla="*/ 24 w 31"/>
                <a:gd name="T33" fmla="*/ 15 h 43"/>
                <a:gd name="T34" fmla="*/ 18 w 31"/>
                <a:gd name="T35" fmla="*/ 14 h 43"/>
                <a:gd name="T36" fmla="*/ 14 w 31"/>
                <a:gd name="T37" fmla="*/ 14 h 43"/>
                <a:gd name="T38" fmla="*/ 10 w 31"/>
                <a:gd name="T39" fmla="*/ 17 h 43"/>
                <a:gd name="T40" fmla="*/ 10 w 31"/>
                <a:gd name="T41" fmla="*/ 17 h 43"/>
                <a:gd name="T42" fmla="*/ 11 w 31"/>
                <a:gd name="T43" fmla="*/ 7 h 43"/>
                <a:gd name="T44" fmla="*/ 29 w 31"/>
                <a:gd name="T45" fmla="*/ 7 h 43"/>
                <a:gd name="T46" fmla="*/ 29 w 31"/>
                <a:gd name="T47" fmla="*/ 0 h 43"/>
                <a:gd name="T48" fmla="*/ 5 w 31"/>
                <a:gd name="T49" fmla="*/ 0 h 43"/>
                <a:gd name="T50" fmla="*/ 1 w 31"/>
                <a:gd name="T51" fmla="*/ 24 h 43"/>
                <a:gd name="T52" fmla="*/ 9 w 31"/>
                <a:gd name="T53" fmla="*/ 24 h 43"/>
                <a:gd name="T54" fmla="*/ 12 w 31"/>
                <a:gd name="T55" fmla="*/ 21 h 43"/>
                <a:gd name="T56" fmla="*/ 15 w 31"/>
                <a:gd name="T57" fmla="*/ 20 h 43"/>
                <a:gd name="T58" fmla="*/ 18 w 31"/>
                <a:gd name="T59" fmla="*/ 21 h 43"/>
                <a:gd name="T60" fmla="*/ 21 w 31"/>
                <a:gd name="T61" fmla="*/ 23 h 43"/>
                <a:gd name="T62" fmla="*/ 22 w 31"/>
                <a:gd name="T63" fmla="*/ 25 h 43"/>
                <a:gd name="T64" fmla="*/ 23 w 31"/>
                <a:gd name="T65" fmla="*/ 28 h 43"/>
                <a:gd name="T66" fmla="*/ 22 w 31"/>
                <a:gd name="T67" fmla="*/ 31 h 43"/>
                <a:gd name="T68" fmla="*/ 21 w 31"/>
                <a:gd name="T69" fmla="*/ 34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1" h="43">
                  <a:moveTo>
                    <a:pt x="21" y="34"/>
                  </a:moveTo>
                  <a:cubicBezTo>
                    <a:pt x="20" y="35"/>
                    <a:pt x="19" y="35"/>
                    <a:pt x="18" y="36"/>
                  </a:cubicBezTo>
                  <a:cubicBezTo>
                    <a:pt x="17" y="36"/>
                    <a:pt x="16" y="36"/>
                    <a:pt x="15" y="36"/>
                  </a:cubicBezTo>
                  <a:cubicBezTo>
                    <a:pt x="13" y="36"/>
                    <a:pt x="12" y="36"/>
                    <a:pt x="11" y="35"/>
                  </a:cubicBezTo>
                  <a:cubicBezTo>
                    <a:pt x="9" y="34"/>
                    <a:pt x="9" y="32"/>
                    <a:pt x="8" y="30"/>
                  </a:cubicBezTo>
                  <a:cubicBezTo>
                    <a:pt x="0" y="30"/>
                    <a:pt x="0" y="30"/>
                    <a:pt x="0" y="30"/>
                  </a:cubicBezTo>
                  <a:cubicBezTo>
                    <a:pt x="0" y="32"/>
                    <a:pt x="0" y="34"/>
                    <a:pt x="1" y="36"/>
                  </a:cubicBezTo>
                  <a:cubicBezTo>
                    <a:pt x="2" y="38"/>
                    <a:pt x="3" y="39"/>
                    <a:pt x="5" y="40"/>
                  </a:cubicBezTo>
                  <a:cubicBezTo>
                    <a:pt x="6" y="41"/>
                    <a:pt x="8" y="42"/>
                    <a:pt x="10" y="43"/>
                  </a:cubicBezTo>
                  <a:cubicBezTo>
                    <a:pt x="11" y="43"/>
                    <a:pt x="13" y="43"/>
                    <a:pt x="15" y="43"/>
                  </a:cubicBezTo>
                  <a:cubicBezTo>
                    <a:pt x="18" y="43"/>
                    <a:pt x="20" y="43"/>
                    <a:pt x="22" y="42"/>
                  </a:cubicBezTo>
                  <a:cubicBezTo>
                    <a:pt x="23" y="42"/>
                    <a:pt x="25" y="41"/>
                    <a:pt x="27" y="39"/>
                  </a:cubicBezTo>
                  <a:cubicBezTo>
                    <a:pt x="28" y="38"/>
                    <a:pt x="29" y="36"/>
                    <a:pt x="30" y="34"/>
                  </a:cubicBezTo>
                  <a:cubicBezTo>
                    <a:pt x="31" y="32"/>
                    <a:pt x="31" y="30"/>
                    <a:pt x="31" y="28"/>
                  </a:cubicBezTo>
                  <a:cubicBezTo>
                    <a:pt x="31" y="26"/>
                    <a:pt x="31" y="24"/>
                    <a:pt x="30" y="23"/>
                  </a:cubicBezTo>
                  <a:cubicBezTo>
                    <a:pt x="30" y="21"/>
                    <a:pt x="29" y="19"/>
                    <a:pt x="28" y="18"/>
                  </a:cubicBezTo>
                  <a:cubicBezTo>
                    <a:pt x="27" y="17"/>
                    <a:pt x="25" y="16"/>
                    <a:pt x="24" y="15"/>
                  </a:cubicBezTo>
                  <a:cubicBezTo>
                    <a:pt x="22" y="14"/>
                    <a:pt x="20" y="14"/>
                    <a:pt x="18" y="14"/>
                  </a:cubicBezTo>
                  <a:cubicBezTo>
                    <a:pt x="16" y="14"/>
                    <a:pt x="15" y="14"/>
                    <a:pt x="14" y="14"/>
                  </a:cubicBezTo>
                  <a:cubicBezTo>
                    <a:pt x="12" y="15"/>
                    <a:pt x="11" y="16"/>
                    <a:pt x="10" y="17"/>
                  </a:cubicBezTo>
                  <a:cubicBezTo>
                    <a:pt x="10" y="17"/>
                    <a:pt x="10" y="17"/>
                    <a:pt x="10" y="17"/>
                  </a:cubicBezTo>
                  <a:cubicBezTo>
                    <a:pt x="11" y="7"/>
                    <a:pt x="11" y="7"/>
                    <a:pt x="11" y="7"/>
                  </a:cubicBezTo>
                  <a:cubicBezTo>
                    <a:pt x="29" y="7"/>
                    <a:pt x="29" y="7"/>
                    <a:pt x="29" y="7"/>
                  </a:cubicBezTo>
                  <a:cubicBezTo>
                    <a:pt x="29" y="0"/>
                    <a:pt x="29" y="0"/>
                    <a:pt x="29" y="0"/>
                  </a:cubicBezTo>
                  <a:cubicBezTo>
                    <a:pt x="5" y="0"/>
                    <a:pt x="5" y="0"/>
                    <a:pt x="5" y="0"/>
                  </a:cubicBezTo>
                  <a:cubicBezTo>
                    <a:pt x="1" y="24"/>
                    <a:pt x="1" y="24"/>
                    <a:pt x="1" y="24"/>
                  </a:cubicBezTo>
                  <a:cubicBezTo>
                    <a:pt x="9" y="24"/>
                    <a:pt x="9" y="24"/>
                    <a:pt x="9" y="24"/>
                  </a:cubicBezTo>
                  <a:cubicBezTo>
                    <a:pt x="10" y="22"/>
                    <a:pt x="11" y="22"/>
                    <a:pt x="12" y="21"/>
                  </a:cubicBezTo>
                  <a:cubicBezTo>
                    <a:pt x="13" y="21"/>
                    <a:pt x="14" y="20"/>
                    <a:pt x="15" y="20"/>
                  </a:cubicBezTo>
                  <a:cubicBezTo>
                    <a:pt x="16" y="20"/>
                    <a:pt x="18" y="20"/>
                    <a:pt x="18" y="21"/>
                  </a:cubicBezTo>
                  <a:cubicBezTo>
                    <a:pt x="19" y="21"/>
                    <a:pt x="20" y="22"/>
                    <a:pt x="21" y="23"/>
                  </a:cubicBezTo>
                  <a:cubicBezTo>
                    <a:pt x="21" y="23"/>
                    <a:pt x="22" y="24"/>
                    <a:pt x="22" y="25"/>
                  </a:cubicBezTo>
                  <a:cubicBezTo>
                    <a:pt x="23" y="26"/>
                    <a:pt x="23" y="27"/>
                    <a:pt x="23" y="28"/>
                  </a:cubicBezTo>
                  <a:cubicBezTo>
                    <a:pt x="23" y="29"/>
                    <a:pt x="22" y="30"/>
                    <a:pt x="22" y="31"/>
                  </a:cubicBezTo>
                  <a:cubicBezTo>
                    <a:pt x="22" y="32"/>
                    <a:pt x="21" y="33"/>
                    <a:pt x="21"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41" name="Freeform 106"/>
            <p:cNvSpPr/>
            <p:nvPr/>
          </p:nvSpPr>
          <p:spPr bwMode="auto">
            <a:xfrm>
              <a:off x="8232775" y="987426"/>
              <a:ext cx="36513" cy="63500"/>
            </a:xfrm>
            <a:custGeom>
              <a:avLst/>
              <a:gdLst>
                <a:gd name="T0" fmla="*/ 3 w 16"/>
                <a:gd name="T1" fmla="*/ 28 h 28"/>
                <a:gd name="T2" fmla="*/ 13 w 16"/>
                <a:gd name="T3" fmla="*/ 28 h 28"/>
                <a:gd name="T4" fmla="*/ 16 w 16"/>
                <a:gd name="T5" fmla="*/ 25 h 28"/>
                <a:gd name="T6" fmla="*/ 16 w 16"/>
                <a:gd name="T7" fmla="*/ 3 h 28"/>
                <a:gd name="T8" fmla="*/ 13 w 16"/>
                <a:gd name="T9" fmla="*/ 0 h 28"/>
                <a:gd name="T10" fmla="*/ 3 w 16"/>
                <a:gd name="T11" fmla="*/ 0 h 28"/>
                <a:gd name="T12" fmla="*/ 0 w 16"/>
                <a:gd name="T13" fmla="*/ 3 h 28"/>
                <a:gd name="T14" fmla="*/ 0 w 16"/>
                <a:gd name="T15" fmla="*/ 25 h 28"/>
                <a:gd name="T16" fmla="*/ 3 w 16"/>
                <a:gd name="T17"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8">
                  <a:moveTo>
                    <a:pt x="3" y="28"/>
                  </a:moveTo>
                  <a:cubicBezTo>
                    <a:pt x="13" y="28"/>
                    <a:pt x="13" y="28"/>
                    <a:pt x="13" y="28"/>
                  </a:cubicBezTo>
                  <a:cubicBezTo>
                    <a:pt x="14" y="28"/>
                    <a:pt x="16" y="27"/>
                    <a:pt x="16" y="25"/>
                  </a:cubicBezTo>
                  <a:cubicBezTo>
                    <a:pt x="16" y="3"/>
                    <a:pt x="16" y="3"/>
                    <a:pt x="16" y="3"/>
                  </a:cubicBezTo>
                  <a:cubicBezTo>
                    <a:pt x="16" y="2"/>
                    <a:pt x="14" y="0"/>
                    <a:pt x="13" y="0"/>
                  </a:cubicBezTo>
                  <a:cubicBezTo>
                    <a:pt x="3" y="0"/>
                    <a:pt x="3" y="0"/>
                    <a:pt x="3" y="0"/>
                  </a:cubicBezTo>
                  <a:cubicBezTo>
                    <a:pt x="1" y="0"/>
                    <a:pt x="0" y="2"/>
                    <a:pt x="0" y="3"/>
                  </a:cubicBezTo>
                  <a:cubicBezTo>
                    <a:pt x="0" y="25"/>
                    <a:pt x="0" y="25"/>
                    <a:pt x="0" y="25"/>
                  </a:cubicBezTo>
                  <a:cubicBezTo>
                    <a:pt x="0" y="27"/>
                    <a:pt x="1" y="28"/>
                    <a:pt x="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42" name="Freeform 107"/>
            <p:cNvSpPr/>
            <p:nvPr/>
          </p:nvSpPr>
          <p:spPr bwMode="auto">
            <a:xfrm>
              <a:off x="8396288" y="987426"/>
              <a:ext cx="36513" cy="63500"/>
            </a:xfrm>
            <a:custGeom>
              <a:avLst/>
              <a:gdLst>
                <a:gd name="T0" fmla="*/ 3 w 16"/>
                <a:gd name="T1" fmla="*/ 28 h 28"/>
                <a:gd name="T2" fmla="*/ 13 w 16"/>
                <a:gd name="T3" fmla="*/ 28 h 28"/>
                <a:gd name="T4" fmla="*/ 16 w 16"/>
                <a:gd name="T5" fmla="*/ 25 h 28"/>
                <a:gd name="T6" fmla="*/ 16 w 16"/>
                <a:gd name="T7" fmla="*/ 3 h 28"/>
                <a:gd name="T8" fmla="*/ 13 w 16"/>
                <a:gd name="T9" fmla="*/ 0 h 28"/>
                <a:gd name="T10" fmla="*/ 3 w 16"/>
                <a:gd name="T11" fmla="*/ 0 h 28"/>
                <a:gd name="T12" fmla="*/ 0 w 16"/>
                <a:gd name="T13" fmla="*/ 3 h 28"/>
                <a:gd name="T14" fmla="*/ 0 w 16"/>
                <a:gd name="T15" fmla="*/ 25 h 28"/>
                <a:gd name="T16" fmla="*/ 3 w 16"/>
                <a:gd name="T17"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8">
                  <a:moveTo>
                    <a:pt x="3" y="28"/>
                  </a:moveTo>
                  <a:cubicBezTo>
                    <a:pt x="13" y="28"/>
                    <a:pt x="13" y="28"/>
                    <a:pt x="13" y="28"/>
                  </a:cubicBezTo>
                  <a:cubicBezTo>
                    <a:pt x="14" y="28"/>
                    <a:pt x="16" y="27"/>
                    <a:pt x="16" y="25"/>
                  </a:cubicBezTo>
                  <a:cubicBezTo>
                    <a:pt x="16" y="3"/>
                    <a:pt x="16" y="3"/>
                    <a:pt x="16" y="3"/>
                  </a:cubicBezTo>
                  <a:cubicBezTo>
                    <a:pt x="16" y="2"/>
                    <a:pt x="14" y="0"/>
                    <a:pt x="13" y="0"/>
                  </a:cubicBezTo>
                  <a:cubicBezTo>
                    <a:pt x="3" y="0"/>
                    <a:pt x="3" y="0"/>
                    <a:pt x="3" y="0"/>
                  </a:cubicBezTo>
                  <a:cubicBezTo>
                    <a:pt x="1" y="0"/>
                    <a:pt x="0" y="2"/>
                    <a:pt x="0" y="3"/>
                  </a:cubicBezTo>
                  <a:cubicBezTo>
                    <a:pt x="0" y="25"/>
                    <a:pt x="0" y="25"/>
                    <a:pt x="0" y="25"/>
                  </a:cubicBezTo>
                  <a:cubicBezTo>
                    <a:pt x="0" y="27"/>
                    <a:pt x="1" y="28"/>
                    <a:pt x="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45" name="Freeform 108"/>
            <p:cNvSpPr>
              <a:spLocks noEditPoints="1"/>
            </p:cNvSpPr>
            <p:nvPr/>
          </p:nvSpPr>
          <p:spPr bwMode="auto">
            <a:xfrm>
              <a:off x="8175625" y="1012826"/>
              <a:ext cx="314325" cy="280988"/>
            </a:xfrm>
            <a:custGeom>
              <a:avLst/>
              <a:gdLst>
                <a:gd name="T0" fmla="*/ 121 w 137"/>
                <a:gd name="T1" fmla="*/ 0 h 122"/>
                <a:gd name="T2" fmla="*/ 117 w 137"/>
                <a:gd name="T3" fmla="*/ 0 h 122"/>
                <a:gd name="T4" fmla="*/ 117 w 137"/>
                <a:gd name="T5" fmla="*/ 14 h 122"/>
                <a:gd name="T6" fmla="*/ 109 w 137"/>
                <a:gd name="T7" fmla="*/ 23 h 122"/>
                <a:gd name="T8" fmla="*/ 99 w 137"/>
                <a:gd name="T9" fmla="*/ 23 h 122"/>
                <a:gd name="T10" fmla="*/ 90 w 137"/>
                <a:gd name="T11" fmla="*/ 14 h 122"/>
                <a:gd name="T12" fmla="*/ 90 w 137"/>
                <a:gd name="T13" fmla="*/ 0 h 122"/>
                <a:gd name="T14" fmla="*/ 46 w 137"/>
                <a:gd name="T15" fmla="*/ 0 h 122"/>
                <a:gd name="T16" fmla="*/ 46 w 137"/>
                <a:gd name="T17" fmla="*/ 14 h 122"/>
                <a:gd name="T18" fmla="*/ 38 w 137"/>
                <a:gd name="T19" fmla="*/ 23 h 122"/>
                <a:gd name="T20" fmla="*/ 28 w 137"/>
                <a:gd name="T21" fmla="*/ 23 h 122"/>
                <a:gd name="T22" fmla="*/ 20 w 137"/>
                <a:gd name="T23" fmla="*/ 14 h 122"/>
                <a:gd name="T24" fmla="*/ 20 w 137"/>
                <a:gd name="T25" fmla="*/ 0 h 122"/>
                <a:gd name="T26" fmla="*/ 16 w 137"/>
                <a:gd name="T27" fmla="*/ 0 h 122"/>
                <a:gd name="T28" fmla="*/ 0 w 137"/>
                <a:gd name="T29" fmla="*/ 16 h 122"/>
                <a:gd name="T30" fmla="*/ 0 w 137"/>
                <a:gd name="T31" fmla="*/ 46 h 122"/>
                <a:gd name="T32" fmla="*/ 0 w 137"/>
                <a:gd name="T33" fmla="*/ 106 h 122"/>
                <a:gd name="T34" fmla="*/ 16 w 137"/>
                <a:gd name="T35" fmla="*/ 122 h 122"/>
                <a:gd name="T36" fmla="*/ 121 w 137"/>
                <a:gd name="T37" fmla="*/ 122 h 122"/>
                <a:gd name="T38" fmla="*/ 137 w 137"/>
                <a:gd name="T39" fmla="*/ 106 h 122"/>
                <a:gd name="T40" fmla="*/ 137 w 137"/>
                <a:gd name="T41" fmla="*/ 46 h 122"/>
                <a:gd name="T42" fmla="*/ 137 w 137"/>
                <a:gd name="T43" fmla="*/ 16 h 122"/>
                <a:gd name="T44" fmla="*/ 121 w 137"/>
                <a:gd name="T45" fmla="*/ 0 h 122"/>
                <a:gd name="T46" fmla="*/ 127 w 137"/>
                <a:gd name="T47" fmla="*/ 106 h 122"/>
                <a:gd name="T48" fmla="*/ 121 w 137"/>
                <a:gd name="T49" fmla="*/ 112 h 122"/>
                <a:gd name="T50" fmla="*/ 16 w 137"/>
                <a:gd name="T51" fmla="*/ 112 h 122"/>
                <a:gd name="T52" fmla="*/ 10 w 137"/>
                <a:gd name="T53" fmla="*/ 106 h 122"/>
                <a:gd name="T54" fmla="*/ 10 w 137"/>
                <a:gd name="T55" fmla="*/ 46 h 122"/>
                <a:gd name="T56" fmla="*/ 127 w 137"/>
                <a:gd name="T57" fmla="*/ 46 h 122"/>
                <a:gd name="T58" fmla="*/ 127 w 137"/>
                <a:gd name="T59" fmla="*/ 106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7" h="122">
                  <a:moveTo>
                    <a:pt x="121" y="0"/>
                  </a:moveTo>
                  <a:cubicBezTo>
                    <a:pt x="117" y="0"/>
                    <a:pt x="117" y="0"/>
                    <a:pt x="117" y="0"/>
                  </a:cubicBezTo>
                  <a:cubicBezTo>
                    <a:pt x="117" y="14"/>
                    <a:pt x="117" y="14"/>
                    <a:pt x="117" y="14"/>
                  </a:cubicBezTo>
                  <a:cubicBezTo>
                    <a:pt x="117" y="19"/>
                    <a:pt x="113" y="23"/>
                    <a:pt x="109" y="23"/>
                  </a:cubicBezTo>
                  <a:cubicBezTo>
                    <a:pt x="99" y="23"/>
                    <a:pt x="99" y="23"/>
                    <a:pt x="99" y="23"/>
                  </a:cubicBezTo>
                  <a:cubicBezTo>
                    <a:pt x="94" y="23"/>
                    <a:pt x="90" y="19"/>
                    <a:pt x="90" y="14"/>
                  </a:cubicBezTo>
                  <a:cubicBezTo>
                    <a:pt x="90" y="0"/>
                    <a:pt x="90" y="0"/>
                    <a:pt x="90" y="0"/>
                  </a:cubicBezTo>
                  <a:cubicBezTo>
                    <a:pt x="46" y="0"/>
                    <a:pt x="46" y="0"/>
                    <a:pt x="46" y="0"/>
                  </a:cubicBezTo>
                  <a:cubicBezTo>
                    <a:pt x="46" y="14"/>
                    <a:pt x="46" y="14"/>
                    <a:pt x="46" y="14"/>
                  </a:cubicBezTo>
                  <a:cubicBezTo>
                    <a:pt x="46" y="19"/>
                    <a:pt x="42" y="23"/>
                    <a:pt x="38" y="23"/>
                  </a:cubicBezTo>
                  <a:cubicBezTo>
                    <a:pt x="28" y="23"/>
                    <a:pt x="28" y="23"/>
                    <a:pt x="28" y="23"/>
                  </a:cubicBezTo>
                  <a:cubicBezTo>
                    <a:pt x="23" y="23"/>
                    <a:pt x="20" y="19"/>
                    <a:pt x="20" y="14"/>
                  </a:cubicBezTo>
                  <a:cubicBezTo>
                    <a:pt x="20" y="0"/>
                    <a:pt x="20" y="0"/>
                    <a:pt x="20" y="0"/>
                  </a:cubicBezTo>
                  <a:cubicBezTo>
                    <a:pt x="16" y="0"/>
                    <a:pt x="16" y="0"/>
                    <a:pt x="16" y="0"/>
                  </a:cubicBezTo>
                  <a:cubicBezTo>
                    <a:pt x="7" y="0"/>
                    <a:pt x="0" y="7"/>
                    <a:pt x="0" y="16"/>
                  </a:cubicBezTo>
                  <a:cubicBezTo>
                    <a:pt x="0" y="46"/>
                    <a:pt x="0" y="46"/>
                    <a:pt x="0" y="46"/>
                  </a:cubicBezTo>
                  <a:cubicBezTo>
                    <a:pt x="0" y="106"/>
                    <a:pt x="0" y="106"/>
                    <a:pt x="0" y="106"/>
                  </a:cubicBezTo>
                  <a:cubicBezTo>
                    <a:pt x="0" y="115"/>
                    <a:pt x="7" y="122"/>
                    <a:pt x="16" y="122"/>
                  </a:cubicBezTo>
                  <a:cubicBezTo>
                    <a:pt x="121" y="122"/>
                    <a:pt x="121" y="122"/>
                    <a:pt x="121" y="122"/>
                  </a:cubicBezTo>
                  <a:cubicBezTo>
                    <a:pt x="129" y="122"/>
                    <a:pt x="137" y="115"/>
                    <a:pt x="137" y="106"/>
                  </a:cubicBezTo>
                  <a:cubicBezTo>
                    <a:pt x="137" y="46"/>
                    <a:pt x="137" y="46"/>
                    <a:pt x="137" y="46"/>
                  </a:cubicBezTo>
                  <a:cubicBezTo>
                    <a:pt x="137" y="16"/>
                    <a:pt x="137" y="16"/>
                    <a:pt x="137" y="16"/>
                  </a:cubicBezTo>
                  <a:cubicBezTo>
                    <a:pt x="137" y="7"/>
                    <a:pt x="129" y="0"/>
                    <a:pt x="121" y="0"/>
                  </a:cubicBezTo>
                  <a:close/>
                  <a:moveTo>
                    <a:pt x="127" y="106"/>
                  </a:moveTo>
                  <a:cubicBezTo>
                    <a:pt x="127" y="109"/>
                    <a:pt x="124" y="112"/>
                    <a:pt x="121" y="112"/>
                  </a:cubicBezTo>
                  <a:cubicBezTo>
                    <a:pt x="16" y="112"/>
                    <a:pt x="16" y="112"/>
                    <a:pt x="16" y="112"/>
                  </a:cubicBezTo>
                  <a:cubicBezTo>
                    <a:pt x="13" y="112"/>
                    <a:pt x="10" y="109"/>
                    <a:pt x="10" y="106"/>
                  </a:cubicBezTo>
                  <a:cubicBezTo>
                    <a:pt x="10" y="46"/>
                    <a:pt x="10" y="46"/>
                    <a:pt x="10" y="46"/>
                  </a:cubicBezTo>
                  <a:cubicBezTo>
                    <a:pt x="127" y="46"/>
                    <a:pt x="127" y="46"/>
                    <a:pt x="127" y="46"/>
                  </a:cubicBezTo>
                  <a:lnTo>
                    <a:pt x="127" y="10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grpSp>
      <p:sp>
        <p:nvSpPr>
          <p:cNvPr id="46" name="Freeform 47"/>
          <p:cNvSpPr>
            <a:spLocks noEditPoints="1"/>
          </p:cNvSpPr>
          <p:nvPr/>
        </p:nvSpPr>
        <p:spPr bwMode="auto">
          <a:xfrm>
            <a:off x="5505455" y="3097797"/>
            <a:ext cx="1196354" cy="1072344"/>
          </a:xfrm>
          <a:custGeom>
            <a:avLst/>
            <a:gdLst>
              <a:gd name="T0" fmla="*/ 63 w 940"/>
              <a:gd name="T1" fmla="*/ 612 h 841"/>
              <a:gd name="T2" fmla="*/ 398 w 940"/>
              <a:gd name="T3" fmla="*/ 281 h 841"/>
              <a:gd name="T4" fmla="*/ 60 w 940"/>
              <a:gd name="T5" fmla="*/ 796 h 841"/>
              <a:gd name="T6" fmla="*/ 60 w 940"/>
              <a:gd name="T7" fmla="*/ 742 h 841"/>
              <a:gd name="T8" fmla="*/ 61 w 940"/>
              <a:gd name="T9" fmla="*/ 712 h 841"/>
              <a:gd name="T10" fmla="*/ 180 w 940"/>
              <a:gd name="T11" fmla="*/ 685 h 841"/>
              <a:gd name="T12" fmla="*/ 61 w 940"/>
              <a:gd name="T13" fmla="*/ 712 h 841"/>
              <a:gd name="T14" fmla="*/ 424 w 940"/>
              <a:gd name="T15" fmla="*/ 154 h 841"/>
              <a:gd name="T16" fmla="*/ 313 w 940"/>
              <a:gd name="T17" fmla="*/ 128 h 841"/>
              <a:gd name="T18" fmla="*/ 407 w 940"/>
              <a:gd name="T19" fmla="*/ 253 h 841"/>
              <a:gd name="T20" fmla="*/ 88 w 940"/>
              <a:gd name="T21" fmla="*/ 447 h 841"/>
              <a:gd name="T22" fmla="*/ 59 w 940"/>
              <a:gd name="T23" fmla="*/ 418 h 841"/>
              <a:gd name="T24" fmla="*/ 29 w 940"/>
              <a:gd name="T25" fmla="*/ 447 h 841"/>
              <a:gd name="T26" fmla="*/ 0 w 940"/>
              <a:gd name="T27" fmla="*/ 418 h 841"/>
              <a:gd name="T28" fmla="*/ 1 w 940"/>
              <a:gd name="T29" fmla="*/ 566 h 841"/>
              <a:gd name="T30" fmla="*/ 118 w 940"/>
              <a:gd name="T31" fmla="*/ 447 h 841"/>
              <a:gd name="T32" fmla="*/ 911 w 940"/>
              <a:gd name="T33" fmla="*/ 417 h 841"/>
              <a:gd name="T34" fmla="*/ 885 w 940"/>
              <a:gd name="T35" fmla="*/ 447 h 841"/>
              <a:gd name="T36" fmla="*/ 853 w 940"/>
              <a:gd name="T37" fmla="*/ 417 h 841"/>
              <a:gd name="T38" fmla="*/ 825 w 940"/>
              <a:gd name="T39" fmla="*/ 446 h 841"/>
              <a:gd name="T40" fmla="*/ 839 w 940"/>
              <a:gd name="T41" fmla="*/ 565 h 841"/>
              <a:gd name="T42" fmla="*/ 940 w 940"/>
              <a:gd name="T43" fmla="*/ 594 h 841"/>
              <a:gd name="T44" fmla="*/ 911 w 940"/>
              <a:gd name="T45" fmla="*/ 417 h 841"/>
              <a:gd name="T46" fmla="*/ 444 w 940"/>
              <a:gd name="T47" fmla="*/ 7 h 841"/>
              <a:gd name="T48" fmla="*/ 647 w 940"/>
              <a:gd name="T49" fmla="*/ 529 h 841"/>
              <a:gd name="T50" fmla="*/ 798 w 940"/>
              <a:gd name="T51" fmla="*/ 564 h 841"/>
              <a:gd name="T52" fmla="*/ 558 w 940"/>
              <a:gd name="T53" fmla="*/ 477 h 841"/>
              <a:gd name="T54" fmla="*/ 529 w 940"/>
              <a:gd name="T55" fmla="*/ 417 h 841"/>
              <a:gd name="T56" fmla="*/ 498 w 940"/>
              <a:gd name="T57" fmla="*/ 446 h 841"/>
              <a:gd name="T58" fmla="*/ 470 w 940"/>
              <a:gd name="T59" fmla="*/ 417 h 841"/>
              <a:gd name="T60" fmla="*/ 440 w 940"/>
              <a:gd name="T61" fmla="*/ 476 h 841"/>
              <a:gd name="T62" fmla="*/ 411 w 940"/>
              <a:gd name="T63" fmla="*/ 417 h 841"/>
              <a:gd name="T64" fmla="*/ 381 w 940"/>
              <a:gd name="T65" fmla="*/ 447 h 841"/>
              <a:gd name="T66" fmla="*/ 357 w 940"/>
              <a:gd name="T67" fmla="*/ 417 h 841"/>
              <a:gd name="T68" fmla="*/ 646 w 940"/>
              <a:gd name="T69" fmla="*/ 622 h 841"/>
              <a:gd name="T70" fmla="*/ 558 w 940"/>
              <a:gd name="T71" fmla="*/ 477 h 841"/>
              <a:gd name="T72" fmla="*/ 808 w 940"/>
              <a:gd name="T73" fmla="*/ 593 h 841"/>
              <a:gd name="T74" fmla="*/ 928 w 940"/>
              <a:gd name="T75" fmla="*/ 792 h 8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40" h="841">
                <a:moveTo>
                  <a:pt x="267" y="222"/>
                </a:moveTo>
                <a:cubicBezTo>
                  <a:pt x="63" y="612"/>
                  <a:pt x="63" y="612"/>
                  <a:pt x="63" y="612"/>
                </a:cubicBezTo>
                <a:cubicBezTo>
                  <a:pt x="195" y="662"/>
                  <a:pt x="195" y="662"/>
                  <a:pt x="195" y="662"/>
                </a:cubicBezTo>
                <a:cubicBezTo>
                  <a:pt x="398" y="281"/>
                  <a:pt x="398" y="281"/>
                  <a:pt x="398" y="281"/>
                </a:cubicBezTo>
                <a:lnTo>
                  <a:pt x="267" y="222"/>
                </a:lnTo>
                <a:close/>
                <a:moveTo>
                  <a:pt x="60" y="796"/>
                </a:moveTo>
                <a:cubicBezTo>
                  <a:pt x="104" y="763"/>
                  <a:pt x="104" y="763"/>
                  <a:pt x="104" y="763"/>
                </a:cubicBezTo>
                <a:cubicBezTo>
                  <a:pt x="60" y="742"/>
                  <a:pt x="60" y="742"/>
                  <a:pt x="60" y="742"/>
                </a:cubicBezTo>
                <a:lnTo>
                  <a:pt x="60" y="796"/>
                </a:lnTo>
                <a:close/>
                <a:moveTo>
                  <a:pt x="61" y="712"/>
                </a:moveTo>
                <a:cubicBezTo>
                  <a:pt x="127" y="741"/>
                  <a:pt x="127" y="741"/>
                  <a:pt x="127" y="741"/>
                </a:cubicBezTo>
                <a:cubicBezTo>
                  <a:pt x="180" y="685"/>
                  <a:pt x="180" y="685"/>
                  <a:pt x="180" y="685"/>
                </a:cubicBezTo>
                <a:cubicBezTo>
                  <a:pt x="59" y="639"/>
                  <a:pt x="59" y="639"/>
                  <a:pt x="59" y="639"/>
                </a:cubicBezTo>
                <a:lnTo>
                  <a:pt x="61" y="712"/>
                </a:lnTo>
                <a:close/>
                <a:moveTo>
                  <a:pt x="438" y="190"/>
                </a:moveTo>
                <a:cubicBezTo>
                  <a:pt x="438" y="190"/>
                  <a:pt x="452" y="168"/>
                  <a:pt x="424" y="154"/>
                </a:cubicBezTo>
                <a:cubicBezTo>
                  <a:pt x="355" y="118"/>
                  <a:pt x="355" y="118"/>
                  <a:pt x="355" y="118"/>
                </a:cubicBezTo>
                <a:cubicBezTo>
                  <a:pt x="355" y="118"/>
                  <a:pt x="327" y="99"/>
                  <a:pt x="313" y="128"/>
                </a:cubicBezTo>
                <a:cubicBezTo>
                  <a:pt x="285" y="188"/>
                  <a:pt x="285" y="188"/>
                  <a:pt x="285" y="188"/>
                </a:cubicBezTo>
                <a:cubicBezTo>
                  <a:pt x="407" y="253"/>
                  <a:pt x="407" y="253"/>
                  <a:pt x="407" y="253"/>
                </a:cubicBezTo>
                <a:lnTo>
                  <a:pt x="438" y="190"/>
                </a:lnTo>
                <a:close/>
                <a:moveTo>
                  <a:pt x="88" y="447"/>
                </a:moveTo>
                <a:cubicBezTo>
                  <a:pt x="88" y="418"/>
                  <a:pt x="88" y="418"/>
                  <a:pt x="88" y="418"/>
                </a:cubicBezTo>
                <a:cubicBezTo>
                  <a:pt x="59" y="418"/>
                  <a:pt x="59" y="418"/>
                  <a:pt x="59" y="418"/>
                </a:cubicBezTo>
                <a:cubicBezTo>
                  <a:pt x="59" y="447"/>
                  <a:pt x="59" y="447"/>
                  <a:pt x="59" y="447"/>
                </a:cubicBezTo>
                <a:cubicBezTo>
                  <a:pt x="29" y="447"/>
                  <a:pt x="29" y="447"/>
                  <a:pt x="29" y="447"/>
                </a:cubicBezTo>
                <a:cubicBezTo>
                  <a:pt x="31" y="418"/>
                  <a:pt x="31" y="418"/>
                  <a:pt x="31" y="418"/>
                </a:cubicBezTo>
                <a:cubicBezTo>
                  <a:pt x="0" y="418"/>
                  <a:pt x="0" y="418"/>
                  <a:pt x="0" y="418"/>
                </a:cubicBezTo>
                <a:cubicBezTo>
                  <a:pt x="0" y="446"/>
                  <a:pt x="0" y="446"/>
                  <a:pt x="0" y="446"/>
                </a:cubicBezTo>
                <a:cubicBezTo>
                  <a:pt x="1" y="566"/>
                  <a:pt x="1" y="566"/>
                  <a:pt x="1" y="566"/>
                </a:cubicBezTo>
                <a:cubicBezTo>
                  <a:pt x="1" y="593"/>
                  <a:pt x="14" y="607"/>
                  <a:pt x="28" y="615"/>
                </a:cubicBezTo>
                <a:cubicBezTo>
                  <a:pt x="118" y="447"/>
                  <a:pt x="118" y="447"/>
                  <a:pt x="118" y="447"/>
                </a:cubicBezTo>
                <a:lnTo>
                  <a:pt x="88" y="447"/>
                </a:lnTo>
                <a:close/>
                <a:moveTo>
                  <a:pt x="911" y="417"/>
                </a:moveTo>
                <a:cubicBezTo>
                  <a:pt x="883" y="417"/>
                  <a:pt x="883" y="417"/>
                  <a:pt x="883" y="417"/>
                </a:cubicBezTo>
                <a:cubicBezTo>
                  <a:pt x="885" y="447"/>
                  <a:pt x="885" y="447"/>
                  <a:pt x="885" y="447"/>
                </a:cubicBezTo>
                <a:cubicBezTo>
                  <a:pt x="853" y="446"/>
                  <a:pt x="853" y="446"/>
                  <a:pt x="853" y="446"/>
                </a:cubicBezTo>
                <a:cubicBezTo>
                  <a:pt x="853" y="417"/>
                  <a:pt x="853" y="417"/>
                  <a:pt x="853" y="417"/>
                </a:cubicBezTo>
                <a:cubicBezTo>
                  <a:pt x="824" y="418"/>
                  <a:pt x="824" y="418"/>
                  <a:pt x="824" y="418"/>
                </a:cubicBezTo>
                <a:cubicBezTo>
                  <a:pt x="825" y="446"/>
                  <a:pt x="825" y="446"/>
                  <a:pt x="825" y="446"/>
                </a:cubicBezTo>
                <a:cubicBezTo>
                  <a:pt x="775" y="447"/>
                  <a:pt x="775" y="447"/>
                  <a:pt x="775" y="447"/>
                </a:cubicBezTo>
                <a:cubicBezTo>
                  <a:pt x="839" y="565"/>
                  <a:pt x="839" y="565"/>
                  <a:pt x="839" y="565"/>
                </a:cubicBezTo>
                <a:cubicBezTo>
                  <a:pt x="839" y="565"/>
                  <a:pt x="902" y="589"/>
                  <a:pt x="901" y="621"/>
                </a:cubicBezTo>
                <a:cubicBezTo>
                  <a:pt x="901" y="621"/>
                  <a:pt x="940" y="625"/>
                  <a:pt x="940" y="594"/>
                </a:cubicBezTo>
                <a:cubicBezTo>
                  <a:pt x="940" y="444"/>
                  <a:pt x="940" y="444"/>
                  <a:pt x="940" y="444"/>
                </a:cubicBezTo>
                <a:cubicBezTo>
                  <a:pt x="940" y="428"/>
                  <a:pt x="927" y="417"/>
                  <a:pt x="911" y="417"/>
                </a:cubicBezTo>
                <a:close/>
                <a:moveTo>
                  <a:pt x="535" y="114"/>
                </a:moveTo>
                <a:cubicBezTo>
                  <a:pt x="459" y="0"/>
                  <a:pt x="444" y="7"/>
                  <a:pt x="444" y="7"/>
                </a:cubicBezTo>
                <a:cubicBezTo>
                  <a:pt x="435" y="6"/>
                  <a:pt x="450" y="96"/>
                  <a:pt x="472" y="147"/>
                </a:cubicBezTo>
                <a:cubicBezTo>
                  <a:pt x="472" y="147"/>
                  <a:pt x="603" y="437"/>
                  <a:pt x="647" y="529"/>
                </a:cubicBezTo>
                <a:cubicBezTo>
                  <a:pt x="691" y="628"/>
                  <a:pt x="691" y="628"/>
                  <a:pt x="691" y="628"/>
                </a:cubicBezTo>
                <a:cubicBezTo>
                  <a:pt x="798" y="564"/>
                  <a:pt x="798" y="564"/>
                  <a:pt x="798" y="564"/>
                </a:cubicBezTo>
                <a:lnTo>
                  <a:pt x="535" y="114"/>
                </a:lnTo>
                <a:close/>
                <a:moveTo>
                  <a:pt x="558" y="477"/>
                </a:moveTo>
                <a:cubicBezTo>
                  <a:pt x="558" y="417"/>
                  <a:pt x="558" y="417"/>
                  <a:pt x="558" y="417"/>
                </a:cubicBezTo>
                <a:cubicBezTo>
                  <a:pt x="529" y="417"/>
                  <a:pt x="529" y="417"/>
                  <a:pt x="529" y="417"/>
                </a:cubicBezTo>
                <a:cubicBezTo>
                  <a:pt x="529" y="446"/>
                  <a:pt x="529" y="446"/>
                  <a:pt x="529" y="446"/>
                </a:cubicBezTo>
                <a:cubicBezTo>
                  <a:pt x="498" y="446"/>
                  <a:pt x="498" y="446"/>
                  <a:pt x="498" y="446"/>
                </a:cubicBezTo>
                <a:cubicBezTo>
                  <a:pt x="498" y="417"/>
                  <a:pt x="498" y="417"/>
                  <a:pt x="498" y="417"/>
                </a:cubicBezTo>
                <a:cubicBezTo>
                  <a:pt x="470" y="417"/>
                  <a:pt x="470" y="417"/>
                  <a:pt x="470" y="417"/>
                </a:cubicBezTo>
                <a:cubicBezTo>
                  <a:pt x="470" y="476"/>
                  <a:pt x="470" y="476"/>
                  <a:pt x="470" y="476"/>
                </a:cubicBezTo>
                <a:cubicBezTo>
                  <a:pt x="440" y="476"/>
                  <a:pt x="440" y="476"/>
                  <a:pt x="440" y="476"/>
                </a:cubicBezTo>
                <a:cubicBezTo>
                  <a:pt x="440" y="417"/>
                  <a:pt x="440" y="417"/>
                  <a:pt x="440" y="417"/>
                </a:cubicBezTo>
                <a:cubicBezTo>
                  <a:pt x="411" y="417"/>
                  <a:pt x="411" y="417"/>
                  <a:pt x="411" y="417"/>
                </a:cubicBezTo>
                <a:cubicBezTo>
                  <a:pt x="411" y="447"/>
                  <a:pt x="411" y="447"/>
                  <a:pt x="411" y="447"/>
                </a:cubicBezTo>
                <a:cubicBezTo>
                  <a:pt x="381" y="447"/>
                  <a:pt x="381" y="447"/>
                  <a:pt x="381" y="447"/>
                </a:cubicBezTo>
                <a:cubicBezTo>
                  <a:pt x="381" y="417"/>
                  <a:pt x="381" y="417"/>
                  <a:pt x="381" y="417"/>
                </a:cubicBezTo>
                <a:cubicBezTo>
                  <a:pt x="357" y="417"/>
                  <a:pt x="357" y="417"/>
                  <a:pt x="357" y="417"/>
                </a:cubicBezTo>
                <a:cubicBezTo>
                  <a:pt x="263" y="622"/>
                  <a:pt x="263" y="622"/>
                  <a:pt x="263" y="622"/>
                </a:cubicBezTo>
                <a:cubicBezTo>
                  <a:pt x="646" y="622"/>
                  <a:pt x="646" y="622"/>
                  <a:pt x="646" y="622"/>
                </a:cubicBezTo>
                <a:cubicBezTo>
                  <a:pt x="586" y="477"/>
                  <a:pt x="586" y="477"/>
                  <a:pt x="586" y="477"/>
                </a:cubicBezTo>
                <a:lnTo>
                  <a:pt x="558" y="477"/>
                </a:lnTo>
                <a:close/>
                <a:moveTo>
                  <a:pt x="878" y="698"/>
                </a:moveTo>
                <a:cubicBezTo>
                  <a:pt x="898" y="619"/>
                  <a:pt x="808" y="593"/>
                  <a:pt x="808" y="593"/>
                </a:cubicBezTo>
                <a:cubicBezTo>
                  <a:pt x="711" y="651"/>
                  <a:pt x="711" y="651"/>
                  <a:pt x="711" y="651"/>
                </a:cubicBezTo>
                <a:cubicBezTo>
                  <a:pt x="743" y="841"/>
                  <a:pt x="928" y="792"/>
                  <a:pt x="928" y="792"/>
                </a:cubicBezTo>
                <a:cubicBezTo>
                  <a:pt x="928" y="792"/>
                  <a:pt x="858" y="778"/>
                  <a:pt x="878" y="698"/>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2" name="标题 1"/>
          <p:cNvSpPr>
            <a:spLocks noGrp="1"/>
          </p:cNvSpPr>
          <p:nvPr>
            <p:ph type="title"/>
          </p:nvPr>
        </p:nvSpPr>
        <p:spPr/>
        <p:txBody>
          <a:bodyPr>
            <a:normAutofit fontScale="90000"/>
          </a:bodyPr>
          <a:lstStyle/>
          <a:p>
            <a:r>
              <a:rPr lang="zh-CN" altLang="en-US" dirty="0"/>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p:cTn id="7" dur="500" fill="hold"/>
                                        <p:tgtEl>
                                          <p:spTgt spid="43"/>
                                        </p:tgtEl>
                                        <p:attrNameLst>
                                          <p:attrName>ppt_w</p:attrName>
                                        </p:attrNameLst>
                                      </p:cBhvr>
                                      <p:tavLst>
                                        <p:tav tm="0">
                                          <p:val>
                                            <p:fltVal val="0"/>
                                          </p:val>
                                        </p:tav>
                                        <p:tav tm="100000">
                                          <p:val>
                                            <p:strVal val="#ppt_w"/>
                                          </p:val>
                                        </p:tav>
                                      </p:tavLst>
                                    </p:anim>
                                    <p:anim calcmode="lin" valueType="num">
                                      <p:cBhvr>
                                        <p:cTn id="8" dur="500" fill="hold"/>
                                        <p:tgtEl>
                                          <p:spTgt spid="43"/>
                                        </p:tgtEl>
                                        <p:attrNameLst>
                                          <p:attrName>ppt_h</p:attrName>
                                        </p:attrNameLst>
                                      </p:cBhvr>
                                      <p:tavLst>
                                        <p:tav tm="0">
                                          <p:val>
                                            <p:fltVal val="0"/>
                                          </p:val>
                                        </p:tav>
                                        <p:tav tm="100000">
                                          <p:val>
                                            <p:strVal val="#ppt_h"/>
                                          </p:val>
                                        </p:tav>
                                      </p:tavLst>
                                    </p:anim>
                                    <p:anim calcmode="lin" valueType="num">
                                      <p:cBhvr>
                                        <p:cTn id="9" dur="500" fill="hold"/>
                                        <p:tgtEl>
                                          <p:spTgt spid="43"/>
                                        </p:tgtEl>
                                        <p:attrNameLst>
                                          <p:attrName>style.rotation</p:attrName>
                                        </p:attrNameLst>
                                      </p:cBhvr>
                                      <p:tavLst>
                                        <p:tav tm="0">
                                          <p:val>
                                            <p:fltVal val="360"/>
                                          </p:val>
                                        </p:tav>
                                        <p:tav tm="100000">
                                          <p:val>
                                            <p:fltVal val="0"/>
                                          </p:val>
                                        </p:tav>
                                      </p:tavLst>
                                    </p:anim>
                                    <p:animEffect transition="in" filter="fade">
                                      <p:cBhvr>
                                        <p:cTn id="10" dur="500"/>
                                        <p:tgtEl>
                                          <p:spTgt spid="43"/>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44"/>
                                        </p:tgtEl>
                                        <p:attrNameLst>
                                          <p:attrName>style.visibility</p:attrName>
                                        </p:attrNameLst>
                                      </p:cBhvr>
                                      <p:to>
                                        <p:strVal val="visible"/>
                                      </p:to>
                                    </p:set>
                                    <p:animEffect transition="in" filter="slide(fromBottom)">
                                      <p:cBhvr>
                                        <p:cTn id="14" dur="500"/>
                                        <p:tgtEl>
                                          <p:spTgt spid="44"/>
                                        </p:tgtEl>
                                      </p:cBhvr>
                                    </p:animEffect>
                                  </p:childTnLst>
                                </p:cTn>
                              </p:par>
                            </p:childTnLst>
                          </p:cTn>
                        </p:par>
                        <p:par>
                          <p:cTn id="15" fill="hold">
                            <p:stCondLst>
                              <p:cond delay="1000"/>
                            </p:stCondLst>
                            <p:childTnLst>
                              <p:par>
                                <p:cTn id="16" presetID="12" presetClass="entr" presetSubtype="4" fill="hold" grpId="0" nodeType="afterEffect">
                                  <p:stCondLst>
                                    <p:cond delay="0"/>
                                  </p:stCondLst>
                                  <p:childTnLst>
                                    <p:set>
                                      <p:cBhvr>
                                        <p:cTn id="17" dur="1" fill="hold">
                                          <p:stCondLst>
                                            <p:cond delay="0"/>
                                          </p:stCondLst>
                                        </p:cTn>
                                        <p:tgtEl>
                                          <p:spTgt spid="52"/>
                                        </p:tgtEl>
                                        <p:attrNameLst>
                                          <p:attrName>style.visibility</p:attrName>
                                        </p:attrNameLst>
                                      </p:cBhvr>
                                      <p:to>
                                        <p:strVal val="visible"/>
                                      </p:to>
                                    </p:set>
                                    <p:animEffect transition="in" filter="slide(fromBottom)">
                                      <p:cBhvr>
                                        <p:cTn id="18" dur="500"/>
                                        <p:tgtEl>
                                          <p:spTgt spid="52"/>
                                        </p:tgtEl>
                                      </p:cBhvr>
                                    </p:animEffect>
                                  </p:childTnLst>
                                </p:cTn>
                              </p:par>
                            </p:childTnLst>
                          </p:cTn>
                        </p:par>
                        <p:par>
                          <p:cTn id="19" fill="hold">
                            <p:stCondLst>
                              <p:cond delay="1500"/>
                            </p:stCondLst>
                            <p:childTnLst>
                              <p:par>
                                <p:cTn id="20" presetID="12" presetClass="entr" presetSubtype="2" fill="hold" nodeType="afterEffect">
                                  <p:stCondLst>
                                    <p:cond delay="0"/>
                                  </p:stCondLst>
                                  <p:childTnLst>
                                    <p:set>
                                      <p:cBhvr>
                                        <p:cTn id="21" dur="1" fill="hold">
                                          <p:stCondLst>
                                            <p:cond delay="0"/>
                                          </p:stCondLst>
                                        </p:cTn>
                                        <p:tgtEl>
                                          <p:spTgt spid="66"/>
                                        </p:tgtEl>
                                        <p:attrNameLst>
                                          <p:attrName>style.visibility</p:attrName>
                                        </p:attrNameLst>
                                      </p:cBhvr>
                                      <p:to>
                                        <p:strVal val="visible"/>
                                      </p:to>
                                    </p:set>
                                    <p:animEffect transition="in" filter="slide(fromRight)">
                                      <p:cBhvr>
                                        <p:cTn id="22" dur="500"/>
                                        <p:tgtEl>
                                          <p:spTgt spid="66"/>
                                        </p:tgtEl>
                                      </p:cBhvr>
                                    </p:animEffect>
                                  </p:childTnLst>
                                </p:cTn>
                              </p:par>
                            </p:childTnLst>
                          </p:cTn>
                        </p:par>
                        <p:par>
                          <p:cTn id="23" fill="hold">
                            <p:stCondLst>
                              <p:cond delay="2000"/>
                            </p:stCondLst>
                            <p:childTnLst>
                              <p:par>
                                <p:cTn id="24" presetID="12" presetClass="entr" presetSubtype="4" fill="hold" grpId="0" nodeType="afterEffect">
                                  <p:stCondLst>
                                    <p:cond delay="0"/>
                                  </p:stCondLst>
                                  <p:childTnLst>
                                    <p:set>
                                      <p:cBhvr>
                                        <p:cTn id="25" dur="1" fill="hold">
                                          <p:stCondLst>
                                            <p:cond delay="0"/>
                                          </p:stCondLst>
                                        </p:cTn>
                                        <p:tgtEl>
                                          <p:spTgt spid="53"/>
                                        </p:tgtEl>
                                        <p:attrNameLst>
                                          <p:attrName>style.visibility</p:attrName>
                                        </p:attrNameLst>
                                      </p:cBhvr>
                                      <p:to>
                                        <p:strVal val="visible"/>
                                      </p:to>
                                    </p:set>
                                    <p:animEffect transition="in" filter="slide(fromBottom)">
                                      <p:cBhvr>
                                        <p:cTn id="26" dur="500"/>
                                        <p:tgtEl>
                                          <p:spTgt spid="53"/>
                                        </p:tgtEl>
                                      </p:cBhvr>
                                    </p:animEffect>
                                  </p:childTnLst>
                                </p:cTn>
                              </p:par>
                            </p:childTnLst>
                          </p:cTn>
                        </p:par>
                        <p:par>
                          <p:cTn id="27" fill="hold">
                            <p:stCondLst>
                              <p:cond delay="2500"/>
                            </p:stCondLst>
                            <p:childTnLst>
                              <p:par>
                                <p:cTn id="28" presetID="12" presetClass="entr" presetSubtype="2" fill="hold" nodeType="afterEffect">
                                  <p:stCondLst>
                                    <p:cond delay="0"/>
                                  </p:stCondLst>
                                  <p:childTnLst>
                                    <p:set>
                                      <p:cBhvr>
                                        <p:cTn id="29" dur="1" fill="hold">
                                          <p:stCondLst>
                                            <p:cond delay="0"/>
                                          </p:stCondLst>
                                        </p:cTn>
                                        <p:tgtEl>
                                          <p:spTgt spid="62"/>
                                        </p:tgtEl>
                                        <p:attrNameLst>
                                          <p:attrName>style.visibility</p:attrName>
                                        </p:attrNameLst>
                                      </p:cBhvr>
                                      <p:to>
                                        <p:strVal val="visible"/>
                                      </p:to>
                                    </p:set>
                                    <p:animEffect transition="in" filter="slide(fromRight)">
                                      <p:cBhvr>
                                        <p:cTn id="30" dur="500"/>
                                        <p:tgtEl>
                                          <p:spTgt spid="62"/>
                                        </p:tgtEl>
                                      </p:cBhvr>
                                    </p:animEffect>
                                  </p:childTnLst>
                                </p:cTn>
                              </p:par>
                            </p:childTnLst>
                          </p:cTn>
                        </p:par>
                        <p:par>
                          <p:cTn id="31" fill="hold">
                            <p:stCondLst>
                              <p:cond delay="3000"/>
                            </p:stCondLst>
                            <p:childTnLst>
                              <p:par>
                                <p:cTn id="32" presetID="12" presetClass="entr" presetSubtype="1" fill="hold" grpId="0" nodeType="afterEffect">
                                  <p:stCondLst>
                                    <p:cond delay="0"/>
                                  </p:stCondLst>
                                  <p:childTnLst>
                                    <p:set>
                                      <p:cBhvr>
                                        <p:cTn id="33" dur="1" fill="hold">
                                          <p:stCondLst>
                                            <p:cond delay="0"/>
                                          </p:stCondLst>
                                        </p:cTn>
                                        <p:tgtEl>
                                          <p:spTgt spid="54"/>
                                        </p:tgtEl>
                                        <p:attrNameLst>
                                          <p:attrName>style.visibility</p:attrName>
                                        </p:attrNameLst>
                                      </p:cBhvr>
                                      <p:to>
                                        <p:strVal val="visible"/>
                                      </p:to>
                                    </p:set>
                                    <p:animEffect transition="in" filter="slide(fromTop)">
                                      <p:cBhvr>
                                        <p:cTn id="34" dur="500"/>
                                        <p:tgtEl>
                                          <p:spTgt spid="54"/>
                                        </p:tgtEl>
                                      </p:cBhvr>
                                    </p:animEffect>
                                  </p:childTnLst>
                                </p:cTn>
                              </p:par>
                            </p:childTnLst>
                          </p:cTn>
                        </p:par>
                        <p:par>
                          <p:cTn id="35" fill="hold">
                            <p:stCondLst>
                              <p:cond delay="3500"/>
                            </p:stCondLst>
                            <p:childTnLst>
                              <p:par>
                                <p:cTn id="36" presetID="12" presetClass="entr" presetSubtype="4" fill="hold" grpId="0" nodeType="afterEffect">
                                  <p:stCondLst>
                                    <p:cond delay="0"/>
                                  </p:stCondLst>
                                  <p:childTnLst>
                                    <p:set>
                                      <p:cBhvr>
                                        <p:cTn id="37" dur="1" fill="hold">
                                          <p:stCondLst>
                                            <p:cond delay="0"/>
                                          </p:stCondLst>
                                        </p:cTn>
                                        <p:tgtEl>
                                          <p:spTgt spid="55"/>
                                        </p:tgtEl>
                                        <p:attrNameLst>
                                          <p:attrName>style.visibility</p:attrName>
                                        </p:attrNameLst>
                                      </p:cBhvr>
                                      <p:to>
                                        <p:strVal val="visible"/>
                                      </p:to>
                                    </p:set>
                                    <p:animEffect transition="in" filter="slide(fromBottom)">
                                      <p:cBhvr>
                                        <p:cTn id="38" dur="500"/>
                                        <p:tgtEl>
                                          <p:spTgt spid="55"/>
                                        </p:tgtEl>
                                      </p:cBhvr>
                                    </p:animEffect>
                                  </p:childTnLst>
                                </p:cTn>
                              </p:par>
                            </p:childTnLst>
                          </p:cTn>
                        </p:par>
                        <p:par>
                          <p:cTn id="39" fill="hold">
                            <p:stCondLst>
                              <p:cond delay="4000"/>
                            </p:stCondLst>
                            <p:childTnLst>
                              <p:par>
                                <p:cTn id="40" presetID="12" presetClass="entr" presetSubtype="8" fill="hold" nodeType="afterEffect">
                                  <p:stCondLst>
                                    <p:cond delay="0"/>
                                  </p:stCondLst>
                                  <p:childTnLst>
                                    <p:set>
                                      <p:cBhvr>
                                        <p:cTn id="41" dur="1" fill="hold">
                                          <p:stCondLst>
                                            <p:cond delay="0"/>
                                          </p:stCondLst>
                                        </p:cTn>
                                        <p:tgtEl>
                                          <p:spTgt spid="80"/>
                                        </p:tgtEl>
                                        <p:attrNameLst>
                                          <p:attrName>style.visibility</p:attrName>
                                        </p:attrNameLst>
                                      </p:cBhvr>
                                      <p:to>
                                        <p:strVal val="visible"/>
                                      </p:to>
                                    </p:set>
                                    <p:animEffect transition="in" filter="slide(fromLeft)">
                                      <p:cBhvr>
                                        <p:cTn id="42" dur="500"/>
                                        <p:tgtEl>
                                          <p:spTgt spid="80"/>
                                        </p:tgtEl>
                                      </p:cBhvr>
                                    </p:animEffect>
                                  </p:childTnLst>
                                </p:cTn>
                              </p:par>
                            </p:childTnLst>
                          </p:cTn>
                        </p:par>
                        <p:par>
                          <p:cTn id="43" fill="hold">
                            <p:stCondLst>
                              <p:cond delay="4500"/>
                            </p:stCondLst>
                            <p:childTnLst>
                              <p:par>
                                <p:cTn id="44" presetID="12" presetClass="entr" presetSubtype="4" fill="hold" grpId="0" nodeType="afterEffect">
                                  <p:stCondLst>
                                    <p:cond delay="0"/>
                                  </p:stCondLst>
                                  <p:childTnLst>
                                    <p:set>
                                      <p:cBhvr>
                                        <p:cTn id="45" dur="1" fill="hold">
                                          <p:stCondLst>
                                            <p:cond delay="0"/>
                                          </p:stCondLst>
                                        </p:cTn>
                                        <p:tgtEl>
                                          <p:spTgt spid="57"/>
                                        </p:tgtEl>
                                        <p:attrNameLst>
                                          <p:attrName>style.visibility</p:attrName>
                                        </p:attrNameLst>
                                      </p:cBhvr>
                                      <p:to>
                                        <p:strVal val="visible"/>
                                      </p:to>
                                    </p:set>
                                    <p:animEffect transition="in" filter="slide(fromBottom)">
                                      <p:cBhvr>
                                        <p:cTn id="46" dur="500"/>
                                        <p:tgtEl>
                                          <p:spTgt spid="57"/>
                                        </p:tgtEl>
                                      </p:cBhvr>
                                    </p:animEffect>
                                  </p:childTnLst>
                                </p:cTn>
                              </p:par>
                            </p:childTnLst>
                          </p:cTn>
                        </p:par>
                        <p:par>
                          <p:cTn id="47" fill="hold">
                            <p:stCondLst>
                              <p:cond delay="5000"/>
                            </p:stCondLst>
                            <p:childTnLst>
                              <p:par>
                                <p:cTn id="48" presetID="12" presetClass="entr" presetSubtype="8" fill="hold" nodeType="afterEffect">
                                  <p:stCondLst>
                                    <p:cond delay="0"/>
                                  </p:stCondLst>
                                  <p:childTnLst>
                                    <p:set>
                                      <p:cBhvr>
                                        <p:cTn id="49" dur="1" fill="hold">
                                          <p:stCondLst>
                                            <p:cond delay="0"/>
                                          </p:stCondLst>
                                        </p:cTn>
                                        <p:tgtEl>
                                          <p:spTgt spid="87"/>
                                        </p:tgtEl>
                                        <p:attrNameLst>
                                          <p:attrName>style.visibility</p:attrName>
                                        </p:attrNameLst>
                                      </p:cBhvr>
                                      <p:to>
                                        <p:strVal val="visible"/>
                                      </p:to>
                                    </p:set>
                                    <p:animEffect transition="in" filter="slide(fromLeft)">
                                      <p:cBhvr>
                                        <p:cTn id="50"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4" grpId="0" animBg="1"/>
      <p:bldP spid="52" grpId="0" animBg="1"/>
      <p:bldP spid="53" grpId="0" animBg="1"/>
      <p:bldP spid="54" grpId="0" animBg="1"/>
      <p:bldP spid="55" grpId="0" animBg="1"/>
      <p:bldP spid="5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nvPr>
        </p:nvSpPr>
        <p:spPr/>
        <p:txBody>
          <a:bodyPr>
            <a:normAutofit fontScale="90000"/>
          </a:bodyPr>
          <a:lstStyle/>
          <a:p>
            <a:r>
              <a:rPr lang="zh-CN" altLang="en-US" dirty="0">
                <a:cs typeface="+mn-ea"/>
              </a:rPr>
              <a:t>单击此处添加标题</a:t>
            </a:r>
            <a:endParaRPr lang="zh-CN" altLang="en-US" dirty="0">
              <a:ea typeface="+mn-ea"/>
              <a:cs typeface="+mn-ea"/>
            </a:endParaRPr>
          </a:p>
        </p:txBody>
      </p:sp>
      <p:sp>
        <p:nvSpPr>
          <p:cNvPr id="51" name="Rectangle 50"/>
          <p:cNvSpPr/>
          <p:nvPr/>
        </p:nvSpPr>
        <p:spPr>
          <a:xfrm>
            <a:off x="3228483" y="1662549"/>
            <a:ext cx="1074031" cy="983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accent5"/>
                </a:solidFill>
                <a:latin typeface="+mn-ea"/>
                <a:cs typeface="+mn-ea"/>
              </a:rPr>
              <a:t>01</a:t>
            </a:r>
            <a:endParaRPr lang="en-US" sz="2800" dirty="0">
              <a:solidFill>
                <a:schemeClr val="accent5"/>
              </a:solidFill>
              <a:latin typeface="+mn-ea"/>
              <a:cs typeface="+mn-ea"/>
            </a:endParaRPr>
          </a:p>
        </p:txBody>
      </p:sp>
      <p:grpSp>
        <p:nvGrpSpPr>
          <p:cNvPr id="11" name="Group 10"/>
          <p:cNvGrpSpPr/>
          <p:nvPr/>
        </p:nvGrpSpPr>
        <p:grpSpPr>
          <a:xfrm>
            <a:off x="2188646" y="1662548"/>
            <a:ext cx="1116025" cy="983674"/>
            <a:chOff x="2188136" y="1662548"/>
            <a:chExt cx="1116170" cy="983674"/>
          </a:xfrm>
        </p:grpSpPr>
        <p:sp>
          <p:nvSpPr>
            <p:cNvPr id="50" name="Rounded Rectangle 49"/>
            <p:cNvSpPr/>
            <p:nvPr/>
          </p:nvSpPr>
          <p:spPr>
            <a:xfrm>
              <a:off x="2188136" y="1662548"/>
              <a:ext cx="1039972" cy="983674"/>
            </a:xfrm>
            <a:prstGeom prst="roundRect">
              <a:avLst>
                <a:gd name="adj" fmla="val 1901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600" dirty="0">
                <a:solidFill>
                  <a:srgbClr val="FFFFFF"/>
                </a:solidFill>
                <a:latin typeface="+mn-ea"/>
                <a:cs typeface="+mn-ea"/>
              </a:endParaRPr>
            </a:p>
          </p:txBody>
        </p:sp>
        <p:sp>
          <p:nvSpPr>
            <p:cNvPr id="53" name="Rectangle 52"/>
            <p:cNvSpPr/>
            <p:nvPr/>
          </p:nvSpPr>
          <p:spPr>
            <a:xfrm rot="2700000">
              <a:off x="3013361" y="2008911"/>
              <a:ext cx="290945" cy="29094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cs typeface="+mn-ea"/>
              </a:endParaRPr>
            </a:p>
          </p:txBody>
        </p:sp>
      </p:grpSp>
      <p:grpSp>
        <p:nvGrpSpPr>
          <p:cNvPr id="12" name="Group 11"/>
          <p:cNvGrpSpPr/>
          <p:nvPr/>
        </p:nvGrpSpPr>
        <p:grpSpPr>
          <a:xfrm>
            <a:off x="4231600" y="1662548"/>
            <a:ext cx="5771757" cy="983674"/>
            <a:chOff x="4231356" y="1662548"/>
            <a:chExt cx="5772508" cy="983674"/>
          </a:xfrm>
        </p:grpSpPr>
        <p:sp>
          <p:nvSpPr>
            <p:cNvPr id="52" name="Rounded Rectangle 51"/>
            <p:cNvSpPr/>
            <p:nvPr/>
          </p:nvSpPr>
          <p:spPr>
            <a:xfrm>
              <a:off x="4302279" y="1662548"/>
              <a:ext cx="5701585" cy="983674"/>
            </a:xfrm>
            <a:prstGeom prst="roundRect">
              <a:avLst>
                <a:gd name="adj" fmla="val 1901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cs typeface="+mn-ea"/>
              </a:endParaRPr>
            </a:p>
          </p:txBody>
        </p:sp>
        <p:sp>
          <p:nvSpPr>
            <p:cNvPr id="54" name="Rectangle 53"/>
            <p:cNvSpPr/>
            <p:nvPr/>
          </p:nvSpPr>
          <p:spPr>
            <a:xfrm rot="2700000">
              <a:off x="4231356" y="2008910"/>
              <a:ext cx="290945" cy="29094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cs typeface="+mn-ea"/>
              </a:endParaRPr>
            </a:p>
          </p:txBody>
        </p:sp>
      </p:grpSp>
      <p:sp>
        <p:nvSpPr>
          <p:cNvPr id="57" name="Rectangle 56"/>
          <p:cNvSpPr/>
          <p:nvPr/>
        </p:nvSpPr>
        <p:spPr>
          <a:xfrm flipH="1">
            <a:off x="7889490" y="2701640"/>
            <a:ext cx="1074031" cy="983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accent5"/>
                </a:solidFill>
                <a:latin typeface="+mn-ea"/>
                <a:cs typeface="+mn-ea"/>
              </a:rPr>
              <a:t>02</a:t>
            </a:r>
            <a:endParaRPr lang="en-US" sz="2800" dirty="0">
              <a:solidFill>
                <a:schemeClr val="accent5"/>
              </a:solidFill>
              <a:latin typeface="+mn-ea"/>
              <a:cs typeface="+mn-ea"/>
            </a:endParaRPr>
          </a:p>
        </p:txBody>
      </p:sp>
      <p:grpSp>
        <p:nvGrpSpPr>
          <p:cNvPr id="10" name="Group 9"/>
          <p:cNvGrpSpPr/>
          <p:nvPr/>
        </p:nvGrpSpPr>
        <p:grpSpPr>
          <a:xfrm>
            <a:off x="8887332" y="2701639"/>
            <a:ext cx="1116025" cy="983674"/>
            <a:chOff x="8887694" y="2701639"/>
            <a:chExt cx="1116170" cy="983674"/>
          </a:xfrm>
        </p:grpSpPr>
        <p:sp>
          <p:nvSpPr>
            <p:cNvPr id="56" name="Rounded Rectangle 55"/>
            <p:cNvSpPr/>
            <p:nvPr/>
          </p:nvSpPr>
          <p:spPr>
            <a:xfrm flipH="1">
              <a:off x="8963892" y="2701639"/>
              <a:ext cx="1039972" cy="983674"/>
            </a:xfrm>
            <a:prstGeom prst="roundRect">
              <a:avLst>
                <a:gd name="adj" fmla="val 19014"/>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latin typeface="+mn-ea"/>
                <a:cs typeface="+mn-ea"/>
              </a:endParaRPr>
            </a:p>
          </p:txBody>
        </p:sp>
        <p:sp>
          <p:nvSpPr>
            <p:cNvPr id="59" name="Rectangle 58"/>
            <p:cNvSpPr/>
            <p:nvPr/>
          </p:nvSpPr>
          <p:spPr>
            <a:xfrm rot="18900000" flipH="1">
              <a:off x="8887694" y="3048002"/>
              <a:ext cx="290945" cy="29094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cs typeface="+mn-ea"/>
              </a:endParaRPr>
            </a:p>
          </p:txBody>
        </p:sp>
      </p:grpSp>
      <p:grpSp>
        <p:nvGrpSpPr>
          <p:cNvPr id="7" name="Group 6"/>
          <p:cNvGrpSpPr/>
          <p:nvPr/>
        </p:nvGrpSpPr>
        <p:grpSpPr>
          <a:xfrm>
            <a:off x="2188646" y="2701639"/>
            <a:ext cx="5771757" cy="983674"/>
            <a:chOff x="2188136" y="2701639"/>
            <a:chExt cx="5772508" cy="983674"/>
          </a:xfrm>
        </p:grpSpPr>
        <p:sp>
          <p:nvSpPr>
            <p:cNvPr id="58" name="Rounded Rectangle 57"/>
            <p:cNvSpPr/>
            <p:nvPr/>
          </p:nvSpPr>
          <p:spPr>
            <a:xfrm flipH="1">
              <a:off x="2188136" y="2701639"/>
              <a:ext cx="5701585" cy="983674"/>
            </a:xfrm>
            <a:prstGeom prst="roundRect">
              <a:avLst>
                <a:gd name="adj" fmla="val 19014"/>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cs typeface="+mn-ea"/>
              </a:endParaRPr>
            </a:p>
          </p:txBody>
        </p:sp>
        <p:sp>
          <p:nvSpPr>
            <p:cNvPr id="60" name="Rectangle 59"/>
            <p:cNvSpPr/>
            <p:nvPr/>
          </p:nvSpPr>
          <p:spPr>
            <a:xfrm rot="18900000" flipH="1">
              <a:off x="7669699" y="3048001"/>
              <a:ext cx="290945" cy="29094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cs typeface="+mn-ea"/>
              </a:endParaRPr>
            </a:p>
          </p:txBody>
        </p:sp>
      </p:grpSp>
      <p:sp>
        <p:nvSpPr>
          <p:cNvPr id="61" name="Text Placeholder 32"/>
          <p:cNvSpPr txBox="1"/>
          <p:nvPr/>
        </p:nvSpPr>
        <p:spPr>
          <a:xfrm>
            <a:off x="4646748" y="1863112"/>
            <a:ext cx="5217200" cy="74154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zh-CN" altLang="en-US" sz="1000" dirty="0">
                <a:solidFill>
                  <a:schemeClr val="bg1"/>
                </a:solidFill>
                <a:latin typeface="+mn-ea"/>
                <a:cs typeface="+mn-ea"/>
              </a:rPr>
              <a:t>此处添加详细文本描述，建议与标题相关并符合整体语言风格，语言描述尽量简洁生动。尽量将每页幻灯片的字数控制在</a:t>
            </a:r>
            <a:r>
              <a:rPr lang="en-US" altLang="zh-CN" sz="1000" dirty="0">
                <a:solidFill>
                  <a:schemeClr val="bg1"/>
                </a:solidFill>
                <a:latin typeface="+mn-ea"/>
                <a:cs typeface="+mn-ea"/>
              </a:rPr>
              <a:t>200</a:t>
            </a:r>
            <a:r>
              <a:rPr lang="zh-CN" altLang="en-US" sz="1000" dirty="0">
                <a:solidFill>
                  <a:schemeClr val="bg1"/>
                </a:solidFill>
                <a:latin typeface="+mn-ea"/>
                <a:cs typeface="+mn-ea"/>
              </a:rPr>
              <a:t>字以内</a:t>
            </a:r>
            <a:endParaRPr lang="en-US" altLang="zh-CN" sz="1000" dirty="0">
              <a:solidFill>
                <a:schemeClr val="bg1"/>
              </a:solidFill>
              <a:latin typeface="+mn-ea"/>
              <a:cs typeface="+mn-ea"/>
            </a:endParaRPr>
          </a:p>
          <a:p>
            <a:r>
              <a:rPr lang="zh-CN" altLang="en-US" sz="1000" dirty="0">
                <a:solidFill>
                  <a:schemeClr val="bg1"/>
                </a:solidFill>
                <a:latin typeface="+mn-ea"/>
                <a:cs typeface="+mn-ea"/>
              </a:rPr>
              <a:t>据统计每页幻灯片的最好控制在</a:t>
            </a:r>
            <a:r>
              <a:rPr lang="en-US" altLang="zh-CN" sz="1000" dirty="0">
                <a:solidFill>
                  <a:schemeClr val="bg1"/>
                </a:solidFill>
                <a:latin typeface="+mn-ea"/>
                <a:cs typeface="+mn-ea"/>
              </a:rPr>
              <a:t>5</a:t>
            </a:r>
            <a:r>
              <a:rPr lang="zh-CN" altLang="en-US" sz="1000" dirty="0">
                <a:solidFill>
                  <a:schemeClr val="bg1"/>
                </a:solidFill>
                <a:latin typeface="+mn-ea"/>
                <a:cs typeface="+mn-ea"/>
              </a:rPr>
              <a:t>分钟之内。此处添加详细文本描述，建议与标题相关并符合整体语言风格，语言描述尽量简洁生动。</a:t>
            </a:r>
            <a:endParaRPr lang="zh-CN" altLang="en-US" sz="1000" dirty="0">
              <a:solidFill>
                <a:schemeClr val="bg1"/>
              </a:solidFill>
              <a:latin typeface="+mn-ea"/>
              <a:cs typeface="+mn-ea"/>
            </a:endParaRPr>
          </a:p>
        </p:txBody>
      </p:sp>
      <p:sp>
        <p:nvSpPr>
          <p:cNvPr id="64" name="Rectangle 63"/>
          <p:cNvSpPr/>
          <p:nvPr/>
        </p:nvSpPr>
        <p:spPr>
          <a:xfrm>
            <a:off x="3228483" y="3740731"/>
            <a:ext cx="1074031" cy="983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accent5"/>
                </a:solidFill>
                <a:latin typeface="+mn-ea"/>
                <a:cs typeface="+mn-ea"/>
              </a:rPr>
              <a:t>03</a:t>
            </a:r>
            <a:endParaRPr lang="en-US" sz="2800" dirty="0">
              <a:solidFill>
                <a:schemeClr val="accent5"/>
              </a:solidFill>
              <a:latin typeface="+mn-ea"/>
              <a:cs typeface="+mn-ea"/>
            </a:endParaRPr>
          </a:p>
        </p:txBody>
      </p:sp>
      <p:grpSp>
        <p:nvGrpSpPr>
          <p:cNvPr id="5" name="Group 4"/>
          <p:cNvGrpSpPr/>
          <p:nvPr/>
        </p:nvGrpSpPr>
        <p:grpSpPr>
          <a:xfrm>
            <a:off x="2188646" y="3740730"/>
            <a:ext cx="1116025" cy="983674"/>
            <a:chOff x="2188136" y="3740730"/>
            <a:chExt cx="1116170" cy="983674"/>
          </a:xfrm>
        </p:grpSpPr>
        <p:sp>
          <p:nvSpPr>
            <p:cNvPr id="63" name="Rounded Rectangle 62"/>
            <p:cNvSpPr/>
            <p:nvPr/>
          </p:nvSpPr>
          <p:spPr>
            <a:xfrm>
              <a:off x="2188136" y="3740730"/>
              <a:ext cx="1039972" cy="983674"/>
            </a:xfrm>
            <a:prstGeom prst="roundRect">
              <a:avLst>
                <a:gd name="adj" fmla="val 1901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3200" dirty="0">
                <a:latin typeface="+mn-ea"/>
                <a:cs typeface="+mn-ea"/>
              </a:endParaRPr>
            </a:p>
          </p:txBody>
        </p:sp>
        <p:sp>
          <p:nvSpPr>
            <p:cNvPr id="66" name="Rectangle 65"/>
            <p:cNvSpPr/>
            <p:nvPr/>
          </p:nvSpPr>
          <p:spPr>
            <a:xfrm rot="2700000">
              <a:off x="3013361" y="4087093"/>
              <a:ext cx="290945" cy="29094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cs typeface="+mn-ea"/>
              </a:endParaRPr>
            </a:p>
          </p:txBody>
        </p:sp>
      </p:grpSp>
      <p:grpSp>
        <p:nvGrpSpPr>
          <p:cNvPr id="6" name="Group 5"/>
          <p:cNvGrpSpPr/>
          <p:nvPr/>
        </p:nvGrpSpPr>
        <p:grpSpPr>
          <a:xfrm>
            <a:off x="4231600" y="3740730"/>
            <a:ext cx="5771757" cy="983674"/>
            <a:chOff x="4231356" y="3740730"/>
            <a:chExt cx="5772508" cy="983674"/>
          </a:xfrm>
        </p:grpSpPr>
        <p:sp>
          <p:nvSpPr>
            <p:cNvPr id="65" name="Rounded Rectangle 64"/>
            <p:cNvSpPr/>
            <p:nvPr/>
          </p:nvSpPr>
          <p:spPr>
            <a:xfrm>
              <a:off x="4302279" y="3740730"/>
              <a:ext cx="5701585" cy="983674"/>
            </a:xfrm>
            <a:prstGeom prst="roundRect">
              <a:avLst>
                <a:gd name="adj" fmla="val 1901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cs typeface="+mn-ea"/>
              </a:endParaRPr>
            </a:p>
          </p:txBody>
        </p:sp>
        <p:sp>
          <p:nvSpPr>
            <p:cNvPr id="67" name="Rectangle 66"/>
            <p:cNvSpPr/>
            <p:nvPr/>
          </p:nvSpPr>
          <p:spPr>
            <a:xfrm rot="2700000">
              <a:off x="4231356" y="4087092"/>
              <a:ext cx="290945" cy="29094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cs typeface="+mn-ea"/>
              </a:endParaRPr>
            </a:p>
          </p:txBody>
        </p:sp>
      </p:grpSp>
      <p:sp>
        <p:nvSpPr>
          <p:cNvPr id="70" name="Rectangle 69"/>
          <p:cNvSpPr/>
          <p:nvPr/>
        </p:nvSpPr>
        <p:spPr>
          <a:xfrm flipH="1">
            <a:off x="7889490" y="4779822"/>
            <a:ext cx="1074031" cy="983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accent5"/>
                </a:solidFill>
                <a:latin typeface="+mn-ea"/>
                <a:cs typeface="+mn-ea"/>
              </a:rPr>
              <a:t>04</a:t>
            </a:r>
            <a:endParaRPr lang="en-US" sz="2800" dirty="0">
              <a:solidFill>
                <a:schemeClr val="accent5"/>
              </a:solidFill>
              <a:latin typeface="+mn-ea"/>
              <a:cs typeface="+mn-ea"/>
            </a:endParaRPr>
          </a:p>
        </p:txBody>
      </p:sp>
      <p:grpSp>
        <p:nvGrpSpPr>
          <p:cNvPr id="3" name="Group 2"/>
          <p:cNvGrpSpPr/>
          <p:nvPr/>
        </p:nvGrpSpPr>
        <p:grpSpPr>
          <a:xfrm>
            <a:off x="8887332" y="4779821"/>
            <a:ext cx="1116025" cy="983674"/>
            <a:chOff x="8887694" y="4779821"/>
            <a:chExt cx="1116170" cy="983674"/>
          </a:xfrm>
        </p:grpSpPr>
        <p:sp>
          <p:nvSpPr>
            <p:cNvPr id="69" name="Rounded Rectangle 68"/>
            <p:cNvSpPr/>
            <p:nvPr/>
          </p:nvSpPr>
          <p:spPr>
            <a:xfrm flipH="1">
              <a:off x="8963892" y="4779821"/>
              <a:ext cx="1039972" cy="983674"/>
            </a:xfrm>
            <a:prstGeom prst="roundRect">
              <a:avLst>
                <a:gd name="adj" fmla="val 19014"/>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200" dirty="0">
                <a:solidFill>
                  <a:srgbClr val="FFFFFF"/>
                </a:solidFill>
                <a:latin typeface="+mn-ea"/>
                <a:cs typeface="+mn-ea"/>
              </a:endParaRPr>
            </a:p>
          </p:txBody>
        </p:sp>
        <p:sp>
          <p:nvSpPr>
            <p:cNvPr id="72" name="Rectangle 71"/>
            <p:cNvSpPr/>
            <p:nvPr/>
          </p:nvSpPr>
          <p:spPr>
            <a:xfrm rot="18900000" flipH="1">
              <a:off x="8887694" y="5126184"/>
              <a:ext cx="290945" cy="29094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cs typeface="+mn-ea"/>
              </a:endParaRPr>
            </a:p>
          </p:txBody>
        </p:sp>
      </p:grpSp>
      <p:grpSp>
        <p:nvGrpSpPr>
          <p:cNvPr id="2" name="Group 1"/>
          <p:cNvGrpSpPr/>
          <p:nvPr/>
        </p:nvGrpSpPr>
        <p:grpSpPr>
          <a:xfrm>
            <a:off x="2188646" y="4779821"/>
            <a:ext cx="5771757" cy="983674"/>
            <a:chOff x="2188136" y="4779821"/>
            <a:chExt cx="5772508" cy="983674"/>
          </a:xfrm>
        </p:grpSpPr>
        <p:sp>
          <p:nvSpPr>
            <p:cNvPr id="71" name="Rounded Rectangle 70"/>
            <p:cNvSpPr/>
            <p:nvPr/>
          </p:nvSpPr>
          <p:spPr>
            <a:xfrm flipH="1">
              <a:off x="2188136" y="4779821"/>
              <a:ext cx="5701585" cy="983674"/>
            </a:xfrm>
            <a:prstGeom prst="roundRect">
              <a:avLst>
                <a:gd name="adj" fmla="val 19014"/>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cs typeface="+mn-ea"/>
              </a:endParaRPr>
            </a:p>
          </p:txBody>
        </p:sp>
        <p:sp>
          <p:nvSpPr>
            <p:cNvPr id="73" name="Rectangle 72"/>
            <p:cNvSpPr/>
            <p:nvPr/>
          </p:nvSpPr>
          <p:spPr>
            <a:xfrm rot="18900000" flipH="1">
              <a:off x="7669699" y="5126183"/>
              <a:ext cx="290945" cy="29094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cs typeface="+mn-ea"/>
              </a:endParaRPr>
            </a:p>
          </p:txBody>
        </p:sp>
      </p:grpSp>
      <p:sp>
        <p:nvSpPr>
          <p:cNvPr id="74" name="Text Placeholder 32"/>
          <p:cNvSpPr txBox="1"/>
          <p:nvPr/>
        </p:nvSpPr>
        <p:spPr>
          <a:xfrm>
            <a:off x="4646748" y="3941295"/>
            <a:ext cx="5217200" cy="74154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zh-CN" altLang="en-US" sz="1000" dirty="0">
                <a:solidFill>
                  <a:schemeClr val="bg1"/>
                </a:solidFill>
                <a:latin typeface="+mn-ea"/>
                <a:cs typeface="+mn-ea"/>
              </a:rPr>
              <a:t>此处添加详细文本描述，建议与标题相关并符合整体语言风格，语言描述尽量简洁生动。尽量将每页幻灯片的字数控制在</a:t>
            </a:r>
            <a:r>
              <a:rPr lang="en-US" altLang="zh-CN" sz="1000" dirty="0">
                <a:solidFill>
                  <a:schemeClr val="bg1"/>
                </a:solidFill>
                <a:latin typeface="+mn-ea"/>
                <a:cs typeface="+mn-ea"/>
              </a:rPr>
              <a:t>200</a:t>
            </a:r>
            <a:r>
              <a:rPr lang="zh-CN" altLang="en-US" sz="1000" dirty="0">
                <a:solidFill>
                  <a:schemeClr val="bg1"/>
                </a:solidFill>
                <a:latin typeface="+mn-ea"/>
                <a:cs typeface="+mn-ea"/>
              </a:rPr>
              <a:t>字以内</a:t>
            </a:r>
            <a:endParaRPr lang="en-US" altLang="zh-CN" sz="1000" dirty="0">
              <a:solidFill>
                <a:schemeClr val="bg1"/>
              </a:solidFill>
              <a:latin typeface="+mn-ea"/>
              <a:cs typeface="+mn-ea"/>
            </a:endParaRPr>
          </a:p>
          <a:p>
            <a:r>
              <a:rPr lang="zh-CN" altLang="en-US" sz="1000" dirty="0">
                <a:solidFill>
                  <a:schemeClr val="bg1"/>
                </a:solidFill>
                <a:latin typeface="+mn-ea"/>
                <a:cs typeface="+mn-ea"/>
              </a:rPr>
              <a:t>据统计每页幻灯片的最好控制在</a:t>
            </a:r>
            <a:r>
              <a:rPr lang="en-US" altLang="zh-CN" sz="1000" dirty="0">
                <a:solidFill>
                  <a:schemeClr val="bg1"/>
                </a:solidFill>
                <a:latin typeface="+mn-ea"/>
                <a:cs typeface="+mn-ea"/>
              </a:rPr>
              <a:t>5</a:t>
            </a:r>
            <a:r>
              <a:rPr lang="zh-CN" altLang="en-US" sz="1000" dirty="0">
                <a:solidFill>
                  <a:schemeClr val="bg1"/>
                </a:solidFill>
                <a:latin typeface="+mn-ea"/>
                <a:cs typeface="+mn-ea"/>
              </a:rPr>
              <a:t>分钟之内。此处添加详细文本描述，建议与标题相关并符合整体语言风格，语言描述尽量简洁生动。</a:t>
            </a:r>
            <a:endParaRPr lang="zh-CN" altLang="en-US" sz="1000" dirty="0">
              <a:solidFill>
                <a:schemeClr val="bg1"/>
              </a:solidFill>
              <a:latin typeface="+mn-ea"/>
              <a:cs typeface="+mn-ea"/>
            </a:endParaRPr>
          </a:p>
        </p:txBody>
      </p:sp>
      <p:sp>
        <p:nvSpPr>
          <p:cNvPr id="75" name="Text Placeholder 32"/>
          <p:cNvSpPr txBox="1"/>
          <p:nvPr/>
        </p:nvSpPr>
        <p:spPr>
          <a:xfrm>
            <a:off x="2458173" y="2905830"/>
            <a:ext cx="5217200" cy="74154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zh-CN" altLang="en-US" sz="1000" dirty="0">
                <a:solidFill>
                  <a:schemeClr val="bg1"/>
                </a:solidFill>
                <a:latin typeface="+mn-ea"/>
                <a:cs typeface="+mn-ea"/>
              </a:rPr>
              <a:t>此处添加详细文本描述，建议与标题相关并符合整体语言风格，语言描述尽量简洁生动。尽量将每页幻灯片的字数控制在</a:t>
            </a:r>
            <a:r>
              <a:rPr lang="en-US" altLang="zh-CN" sz="1000" dirty="0">
                <a:solidFill>
                  <a:schemeClr val="bg1"/>
                </a:solidFill>
                <a:latin typeface="+mn-ea"/>
                <a:cs typeface="+mn-ea"/>
              </a:rPr>
              <a:t>200</a:t>
            </a:r>
            <a:r>
              <a:rPr lang="zh-CN" altLang="en-US" sz="1000" dirty="0">
                <a:solidFill>
                  <a:schemeClr val="bg1"/>
                </a:solidFill>
                <a:latin typeface="+mn-ea"/>
                <a:cs typeface="+mn-ea"/>
              </a:rPr>
              <a:t>字以内</a:t>
            </a:r>
            <a:endParaRPr lang="en-US" altLang="zh-CN" sz="1000" dirty="0">
              <a:solidFill>
                <a:schemeClr val="bg1"/>
              </a:solidFill>
              <a:latin typeface="+mn-ea"/>
              <a:cs typeface="+mn-ea"/>
            </a:endParaRPr>
          </a:p>
          <a:p>
            <a:r>
              <a:rPr lang="zh-CN" altLang="en-US" sz="1000" dirty="0">
                <a:solidFill>
                  <a:schemeClr val="bg1"/>
                </a:solidFill>
                <a:latin typeface="+mn-ea"/>
                <a:cs typeface="+mn-ea"/>
              </a:rPr>
              <a:t>据统计每页幻灯片的最好控制在</a:t>
            </a:r>
            <a:r>
              <a:rPr lang="en-US" altLang="zh-CN" sz="1000" dirty="0">
                <a:solidFill>
                  <a:schemeClr val="bg1"/>
                </a:solidFill>
                <a:latin typeface="+mn-ea"/>
                <a:cs typeface="+mn-ea"/>
              </a:rPr>
              <a:t>5</a:t>
            </a:r>
            <a:r>
              <a:rPr lang="zh-CN" altLang="en-US" sz="1000" dirty="0">
                <a:solidFill>
                  <a:schemeClr val="bg1"/>
                </a:solidFill>
                <a:latin typeface="+mn-ea"/>
                <a:cs typeface="+mn-ea"/>
              </a:rPr>
              <a:t>分钟之内。此处添加详细文本描述，建议与标题相关并符合整体语言风格，语言描述尽量简洁生动。</a:t>
            </a:r>
            <a:endParaRPr lang="zh-CN" altLang="en-US" sz="1000" dirty="0">
              <a:solidFill>
                <a:schemeClr val="bg1"/>
              </a:solidFill>
              <a:latin typeface="+mn-ea"/>
              <a:cs typeface="+mn-ea"/>
            </a:endParaRPr>
          </a:p>
        </p:txBody>
      </p:sp>
      <p:sp>
        <p:nvSpPr>
          <p:cNvPr id="76" name="Text Placeholder 32"/>
          <p:cNvSpPr txBox="1"/>
          <p:nvPr/>
        </p:nvSpPr>
        <p:spPr>
          <a:xfrm>
            <a:off x="2458173" y="4980389"/>
            <a:ext cx="5217200" cy="74154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zh-CN" altLang="en-US" sz="1000" dirty="0">
                <a:solidFill>
                  <a:schemeClr val="bg1"/>
                </a:solidFill>
                <a:latin typeface="+mn-ea"/>
                <a:cs typeface="+mn-ea"/>
              </a:rPr>
              <a:t>此处添加详细文本描述，建议与标题相关并符合整体语言风格，语言描述尽量简洁生动。尽量将每页幻灯片的字数控制在</a:t>
            </a:r>
            <a:r>
              <a:rPr lang="en-US" altLang="zh-CN" sz="1000" dirty="0">
                <a:solidFill>
                  <a:schemeClr val="bg1"/>
                </a:solidFill>
                <a:latin typeface="+mn-ea"/>
                <a:cs typeface="+mn-ea"/>
              </a:rPr>
              <a:t>200</a:t>
            </a:r>
            <a:r>
              <a:rPr lang="zh-CN" altLang="en-US" sz="1000" dirty="0">
                <a:solidFill>
                  <a:schemeClr val="bg1"/>
                </a:solidFill>
                <a:latin typeface="+mn-ea"/>
                <a:cs typeface="+mn-ea"/>
              </a:rPr>
              <a:t>字以内</a:t>
            </a:r>
            <a:endParaRPr lang="en-US" altLang="zh-CN" sz="1000" dirty="0">
              <a:solidFill>
                <a:schemeClr val="bg1"/>
              </a:solidFill>
              <a:latin typeface="+mn-ea"/>
              <a:cs typeface="+mn-ea"/>
            </a:endParaRPr>
          </a:p>
          <a:p>
            <a:r>
              <a:rPr lang="zh-CN" altLang="en-US" sz="1000" dirty="0">
                <a:solidFill>
                  <a:schemeClr val="bg1"/>
                </a:solidFill>
                <a:latin typeface="+mn-ea"/>
                <a:cs typeface="+mn-ea"/>
              </a:rPr>
              <a:t>据统计每页幻灯片的最好控制在</a:t>
            </a:r>
            <a:r>
              <a:rPr lang="en-US" altLang="zh-CN" sz="1000" dirty="0">
                <a:solidFill>
                  <a:schemeClr val="bg1"/>
                </a:solidFill>
                <a:latin typeface="+mn-ea"/>
                <a:cs typeface="+mn-ea"/>
              </a:rPr>
              <a:t>5</a:t>
            </a:r>
            <a:r>
              <a:rPr lang="zh-CN" altLang="en-US" sz="1000" dirty="0">
                <a:solidFill>
                  <a:schemeClr val="bg1"/>
                </a:solidFill>
                <a:latin typeface="+mn-ea"/>
                <a:cs typeface="+mn-ea"/>
              </a:rPr>
              <a:t>分钟之内。此处添加详细文本描述，建议与标题相关并符合整体语言风格，语言描述尽量简洁生动。</a:t>
            </a:r>
            <a:endParaRPr lang="zh-CN" altLang="en-US" sz="1000" dirty="0">
              <a:solidFill>
                <a:schemeClr val="bg1"/>
              </a:solidFill>
              <a:latin typeface="+mn-ea"/>
              <a:cs typeface="+mn-ea"/>
            </a:endParaRPr>
          </a:p>
        </p:txBody>
      </p:sp>
      <p:sp>
        <p:nvSpPr>
          <p:cNvPr id="39" name="Freeform 142"/>
          <p:cNvSpPr/>
          <p:nvPr/>
        </p:nvSpPr>
        <p:spPr bwMode="auto">
          <a:xfrm>
            <a:off x="9166525" y="5031220"/>
            <a:ext cx="588987" cy="480870"/>
          </a:xfrm>
          <a:custGeom>
            <a:avLst/>
            <a:gdLst>
              <a:gd name="T0" fmla="*/ 135 w 135"/>
              <a:gd name="T1" fmla="*/ 49 h 110"/>
              <a:gd name="T2" fmla="*/ 68 w 135"/>
              <a:gd name="T3" fmla="*/ 0 h 110"/>
              <a:gd name="T4" fmla="*/ 0 w 135"/>
              <a:gd name="T5" fmla="*/ 49 h 110"/>
              <a:gd name="T6" fmla="*/ 68 w 135"/>
              <a:gd name="T7" fmla="*/ 99 h 110"/>
              <a:gd name="T8" fmla="*/ 93 w 135"/>
              <a:gd name="T9" fmla="*/ 96 h 110"/>
              <a:gd name="T10" fmla="*/ 121 w 135"/>
              <a:gd name="T11" fmla="*/ 110 h 110"/>
              <a:gd name="T12" fmla="*/ 113 w 135"/>
              <a:gd name="T13" fmla="*/ 86 h 110"/>
              <a:gd name="T14" fmla="*/ 135 w 135"/>
              <a:gd name="T15" fmla="*/ 49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5" h="110">
                <a:moveTo>
                  <a:pt x="135" y="49"/>
                </a:moveTo>
                <a:cubicBezTo>
                  <a:pt x="135" y="22"/>
                  <a:pt x="105" y="0"/>
                  <a:pt x="68" y="0"/>
                </a:cubicBezTo>
                <a:cubicBezTo>
                  <a:pt x="30" y="0"/>
                  <a:pt x="0" y="22"/>
                  <a:pt x="0" y="49"/>
                </a:cubicBezTo>
                <a:cubicBezTo>
                  <a:pt x="0" y="77"/>
                  <a:pt x="30" y="99"/>
                  <a:pt x="68" y="99"/>
                </a:cubicBezTo>
                <a:cubicBezTo>
                  <a:pt x="76" y="99"/>
                  <a:pt x="85" y="98"/>
                  <a:pt x="93" y="96"/>
                </a:cubicBezTo>
                <a:cubicBezTo>
                  <a:pt x="95" y="95"/>
                  <a:pt x="121" y="110"/>
                  <a:pt x="121" y="110"/>
                </a:cubicBezTo>
                <a:cubicBezTo>
                  <a:pt x="113" y="86"/>
                  <a:pt x="113" y="86"/>
                  <a:pt x="113" y="86"/>
                </a:cubicBezTo>
                <a:cubicBezTo>
                  <a:pt x="126" y="77"/>
                  <a:pt x="135" y="64"/>
                  <a:pt x="135" y="49"/>
                </a:cubicBezTo>
                <a:close/>
              </a:path>
            </a:pathLst>
          </a:custGeom>
          <a:solidFill>
            <a:schemeClr val="bg1"/>
          </a:solidFill>
          <a:ln>
            <a:noFill/>
          </a:ln>
        </p:spPr>
        <p:txBody>
          <a:bodyPr vert="horz" wrap="square" lIns="91440" tIns="45720" rIns="91440" bIns="45720" numCol="1" anchor="t" anchorCtr="0" compatLnSpc="1"/>
          <a:lstStyle/>
          <a:p>
            <a:endParaRPr lang="en-US">
              <a:latin typeface="+mn-ea"/>
              <a:cs typeface="+mn-ea"/>
            </a:endParaRPr>
          </a:p>
        </p:txBody>
      </p:sp>
      <p:sp>
        <p:nvSpPr>
          <p:cNvPr id="40" name="Freeform 149"/>
          <p:cNvSpPr/>
          <p:nvPr/>
        </p:nvSpPr>
        <p:spPr bwMode="auto">
          <a:xfrm>
            <a:off x="2395794" y="3929017"/>
            <a:ext cx="619037" cy="607097"/>
          </a:xfrm>
          <a:custGeom>
            <a:avLst/>
            <a:gdLst>
              <a:gd name="T0" fmla="*/ 133 w 142"/>
              <a:gd name="T1" fmla="*/ 95 h 139"/>
              <a:gd name="T2" fmla="*/ 106 w 142"/>
              <a:gd name="T3" fmla="*/ 89 h 139"/>
              <a:gd name="T4" fmla="*/ 83 w 142"/>
              <a:gd name="T5" fmla="*/ 67 h 139"/>
              <a:gd name="T6" fmla="*/ 111 w 142"/>
              <a:gd name="T7" fmla="*/ 39 h 139"/>
              <a:gd name="T8" fmla="*/ 119 w 142"/>
              <a:gd name="T9" fmla="*/ 38 h 139"/>
              <a:gd name="T10" fmla="*/ 133 w 142"/>
              <a:gd name="T11" fmla="*/ 16 h 139"/>
              <a:gd name="T12" fmla="*/ 125 w 142"/>
              <a:gd name="T13" fmla="*/ 9 h 139"/>
              <a:gd name="T14" fmla="*/ 104 w 142"/>
              <a:gd name="T15" fmla="*/ 23 h 139"/>
              <a:gd name="T16" fmla="*/ 103 w 142"/>
              <a:gd name="T17" fmla="*/ 30 h 139"/>
              <a:gd name="T18" fmla="*/ 75 w 142"/>
              <a:gd name="T19" fmla="*/ 58 h 139"/>
              <a:gd name="T20" fmla="*/ 51 w 142"/>
              <a:gd name="T21" fmla="*/ 34 h 139"/>
              <a:gd name="T22" fmla="*/ 45 w 142"/>
              <a:gd name="T23" fmla="*/ 7 h 139"/>
              <a:gd name="T24" fmla="*/ 29 w 142"/>
              <a:gd name="T25" fmla="*/ 0 h 139"/>
              <a:gd name="T26" fmla="*/ 39 w 142"/>
              <a:gd name="T27" fmla="*/ 10 h 139"/>
              <a:gd name="T28" fmla="*/ 35 w 142"/>
              <a:gd name="T29" fmla="*/ 27 h 139"/>
              <a:gd name="T30" fmla="*/ 18 w 142"/>
              <a:gd name="T31" fmla="*/ 32 h 139"/>
              <a:gd name="T32" fmla="*/ 3 w 142"/>
              <a:gd name="T33" fmla="*/ 17 h 139"/>
              <a:gd name="T34" fmla="*/ 9 w 142"/>
              <a:gd name="T35" fmla="*/ 43 h 139"/>
              <a:gd name="T36" fmla="*/ 37 w 142"/>
              <a:gd name="T37" fmla="*/ 48 h 139"/>
              <a:gd name="T38" fmla="*/ 58 w 142"/>
              <a:gd name="T39" fmla="*/ 70 h 139"/>
              <a:gd name="T40" fmla="*/ 12 w 142"/>
              <a:gd name="T41" fmla="*/ 115 h 139"/>
              <a:gd name="T42" fmla="*/ 12 w 142"/>
              <a:gd name="T43" fmla="*/ 129 h 139"/>
              <a:gd name="T44" fmla="*/ 13 w 142"/>
              <a:gd name="T45" fmla="*/ 130 h 139"/>
              <a:gd name="T46" fmla="*/ 26 w 142"/>
              <a:gd name="T47" fmla="*/ 130 h 139"/>
              <a:gd name="T48" fmla="*/ 72 w 142"/>
              <a:gd name="T49" fmla="*/ 84 h 139"/>
              <a:gd name="T50" fmla="*/ 92 w 142"/>
              <a:gd name="T51" fmla="*/ 103 h 139"/>
              <a:gd name="T52" fmla="*/ 97 w 142"/>
              <a:gd name="T53" fmla="*/ 131 h 139"/>
              <a:gd name="T54" fmla="*/ 119 w 142"/>
              <a:gd name="T55" fmla="*/ 138 h 139"/>
              <a:gd name="T56" fmla="*/ 105 w 142"/>
              <a:gd name="T57" fmla="*/ 124 h 139"/>
              <a:gd name="T58" fmla="*/ 109 w 142"/>
              <a:gd name="T59" fmla="*/ 110 h 139"/>
              <a:gd name="T60" fmla="*/ 123 w 142"/>
              <a:gd name="T61" fmla="*/ 106 h 139"/>
              <a:gd name="T62" fmla="*/ 139 w 142"/>
              <a:gd name="T63" fmla="*/ 122 h 139"/>
              <a:gd name="T64" fmla="*/ 133 w 142"/>
              <a:gd name="T65" fmla="*/ 9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2" h="139">
                <a:moveTo>
                  <a:pt x="133" y="95"/>
                </a:moveTo>
                <a:cubicBezTo>
                  <a:pt x="126" y="87"/>
                  <a:pt x="115" y="86"/>
                  <a:pt x="106" y="89"/>
                </a:cubicBezTo>
                <a:cubicBezTo>
                  <a:pt x="83" y="67"/>
                  <a:pt x="83" y="67"/>
                  <a:pt x="83" y="67"/>
                </a:cubicBezTo>
                <a:cubicBezTo>
                  <a:pt x="111" y="39"/>
                  <a:pt x="111" y="39"/>
                  <a:pt x="111" y="39"/>
                </a:cubicBezTo>
                <a:cubicBezTo>
                  <a:pt x="119" y="38"/>
                  <a:pt x="119" y="38"/>
                  <a:pt x="119" y="38"/>
                </a:cubicBezTo>
                <a:cubicBezTo>
                  <a:pt x="133" y="16"/>
                  <a:pt x="133" y="16"/>
                  <a:pt x="133" y="16"/>
                </a:cubicBezTo>
                <a:cubicBezTo>
                  <a:pt x="125" y="9"/>
                  <a:pt x="125" y="9"/>
                  <a:pt x="125" y="9"/>
                </a:cubicBezTo>
                <a:cubicBezTo>
                  <a:pt x="104" y="23"/>
                  <a:pt x="104" y="23"/>
                  <a:pt x="104" y="23"/>
                </a:cubicBezTo>
                <a:cubicBezTo>
                  <a:pt x="103" y="30"/>
                  <a:pt x="103" y="30"/>
                  <a:pt x="103" y="30"/>
                </a:cubicBezTo>
                <a:cubicBezTo>
                  <a:pt x="75" y="58"/>
                  <a:pt x="75" y="58"/>
                  <a:pt x="75" y="58"/>
                </a:cubicBezTo>
                <a:cubicBezTo>
                  <a:pt x="51" y="34"/>
                  <a:pt x="51" y="34"/>
                  <a:pt x="51" y="34"/>
                </a:cubicBezTo>
                <a:cubicBezTo>
                  <a:pt x="54" y="25"/>
                  <a:pt x="52" y="14"/>
                  <a:pt x="45" y="7"/>
                </a:cubicBezTo>
                <a:cubicBezTo>
                  <a:pt x="41" y="2"/>
                  <a:pt x="35" y="0"/>
                  <a:pt x="29" y="0"/>
                </a:cubicBezTo>
                <a:cubicBezTo>
                  <a:pt x="39" y="10"/>
                  <a:pt x="39" y="10"/>
                  <a:pt x="39" y="10"/>
                </a:cubicBezTo>
                <a:cubicBezTo>
                  <a:pt x="35" y="27"/>
                  <a:pt x="35" y="27"/>
                  <a:pt x="35" y="27"/>
                </a:cubicBezTo>
                <a:cubicBezTo>
                  <a:pt x="18" y="32"/>
                  <a:pt x="18" y="32"/>
                  <a:pt x="18" y="32"/>
                </a:cubicBezTo>
                <a:cubicBezTo>
                  <a:pt x="3" y="17"/>
                  <a:pt x="3" y="17"/>
                  <a:pt x="3" y="17"/>
                </a:cubicBezTo>
                <a:cubicBezTo>
                  <a:pt x="0" y="26"/>
                  <a:pt x="3" y="36"/>
                  <a:pt x="9" y="43"/>
                </a:cubicBezTo>
                <a:cubicBezTo>
                  <a:pt x="17" y="50"/>
                  <a:pt x="28" y="52"/>
                  <a:pt x="37" y="48"/>
                </a:cubicBezTo>
                <a:cubicBezTo>
                  <a:pt x="58" y="70"/>
                  <a:pt x="58" y="70"/>
                  <a:pt x="58" y="70"/>
                </a:cubicBezTo>
                <a:cubicBezTo>
                  <a:pt x="12" y="115"/>
                  <a:pt x="12" y="115"/>
                  <a:pt x="12" y="115"/>
                </a:cubicBezTo>
                <a:cubicBezTo>
                  <a:pt x="9" y="119"/>
                  <a:pt x="9" y="125"/>
                  <a:pt x="12" y="129"/>
                </a:cubicBezTo>
                <a:cubicBezTo>
                  <a:pt x="13" y="130"/>
                  <a:pt x="13" y="130"/>
                  <a:pt x="13" y="130"/>
                </a:cubicBezTo>
                <a:cubicBezTo>
                  <a:pt x="17" y="133"/>
                  <a:pt x="23" y="133"/>
                  <a:pt x="26" y="130"/>
                </a:cubicBezTo>
                <a:cubicBezTo>
                  <a:pt x="72" y="84"/>
                  <a:pt x="72" y="84"/>
                  <a:pt x="72" y="84"/>
                </a:cubicBezTo>
                <a:cubicBezTo>
                  <a:pt x="92" y="103"/>
                  <a:pt x="92" y="103"/>
                  <a:pt x="92" y="103"/>
                </a:cubicBezTo>
                <a:cubicBezTo>
                  <a:pt x="88" y="112"/>
                  <a:pt x="90" y="123"/>
                  <a:pt x="97" y="131"/>
                </a:cubicBezTo>
                <a:cubicBezTo>
                  <a:pt x="103" y="136"/>
                  <a:pt x="111" y="139"/>
                  <a:pt x="119" y="138"/>
                </a:cubicBezTo>
                <a:cubicBezTo>
                  <a:pt x="105" y="124"/>
                  <a:pt x="105" y="124"/>
                  <a:pt x="105" y="124"/>
                </a:cubicBezTo>
                <a:cubicBezTo>
                  <a:pt x="109" y="110"/>
                  <a:pt x="109" y="110"/>
                  <a:pt x="109" y="110"/>
                </a:cubicBezTo>
                <a:cubicBezTo>
                  <a:pt x="123" y="106"/>
                  <a:pt x="123" y="106"/>
                  <a:pt x="123" y="106"/>
                </a:cubicBezTo>
                <a:cubicBezTo>
                  <a:pt x="139" y="122"/>
                  <a:pt x="139" y="122"/>
                  <a:pt x="139" y="122"/>
                </a:cubicBezTo>
                <a:cubicBezTo>
                  <a:pt x="142" y="113"/>
                  <a:pt x="140" y="102"/>
                  <a:pt x="133" y="95"/>
                </a:cubicBezTo>
                <a:close/>
              </a:path>
            </a:pathLst>
          </a:custGeom>
          <a:solidFill>
            <a:schemeClr val="bg1"/>
          </a:solidFill>
          <a:ln>
            <a:noFill/>
          </a:ln>
        </p:spPr>
        <p:txBody>
          <a:bodyPr vert="horz" wrap="square" lIns="91440" tIns="45720" rIns="91440" bIns="45720" numCol="1" anchor="t" anchorCtr="0" compatLnSpc="1"/>
          <a:lstStyle/>
          <a:p>
            <a:endParaRPr lang="en-US">
              <a:latin typeface="+mn-ea"/>
              <a:cs typeface="+mn-ea"/>
            </a:endParaRPr>
          </a:p>
        </p:txBody>
      </p:sp>
      <p:sp>
        <p:nvSpPr>
          <p:cNvPr id="41" name="Freeform 116"/>
          <p:cNvSpPr>
            <a:spLocks noEditPoints="1"/>
          </p:cNvSpPr>
          <p:nvPr/>
        </p:nvSpPr>
        <p:spPr bwMode="auto">
          <a:xfrm>
            <a:off x="2373256" y="1863113"/>
            <a:ext cx="664115" cy="586059"/>
          </a:xfrm>
          <a:custGeom>
            <a:avLst/>
            <a:gdLst>
              <a:gd name="T0" fmla="*/ 209 w 221"/>
              <a:gd name="T1" fmla="*/ 95 h 195"/>
              <a:gd name="T2" fmla="*/ 209 w 221"/>
              <a:gd name="T3" fmla="*/ 82 h 195"/>
              <a:gd name="T4" fmla="*/ 221 w 221"/>
              <a:gd name="T5" fmla="*/ 82 h 195"/>
              <a:gd name="T6" fmla="*/ 221 w 221"/>
              <a:gd name="T7" fmla="*/ 74 h 195"/>
              <a:gd name="T8" fmla="*/ 110 w 221"/>
              <a:gd name="T9" fmla="*/ 0 h 195"/>
              <a:gd name="T10" fmla="*/ 0 w 221"/>
              <a:gd name="T11" fmla="*/ 74 h 195"/>
              <a:gd name="T12" fmla="*/ 0 w 221"/>
              <a:gd name="T13" fmla="*/ 82 h 195"/>
              <a:gd name="T14" fmla="*/ 10 w 221"/>
              <a:gd name="T15" fmla="*/ 82 h 195"/>
              <a:gd name="T16" fmla="*/ 10 w 221"/>
              <a:gd name="T17" fmla="*/ 95 h 195"/>
              <a:gd name="T18" fmla="*/ 23 w 221"/>
              <a:gd name="T19" fmla="*/ 95 h 195"/>
              <a:gd name="T20" fmla="*/ 23 w 221"/>
              <a:gd name="T21" fmla="*/ 166 h 195"/>
              <a:gd name="T22" fmla="*/ 10 w 221"/>
              <a:gd name="T23" fmla="*/ 166 h 195"/>
              <a:gd name="T24" fmla="*/ 10 w 221"/>
              <a:gd name="T25" fmla="*/ 179 h 195"/>
              <a:gd name="T26" fmla="*/ 0 w 221"/>
              <a:gd name="T27" fmla="*/ 179 h 195"/>
              <a:gd name="T28" fmla="*/ 0 w 221"/>
              <a:gd name="T29" fmla="*/ 195 h 195"/>
              <a:gd name="T30" fmla="*/ 221 w 221"/>
              <a:gd name="T31" fmla="*/ 195 h 195"/>
              <a:gd name="T32" fmla="*/ 221 w 221"/>
              <a:gd name="T33" fmla="*/ 179 h 195"/>
              <a:gd name="T34" fmla="*/ 209 w 221"/>
              <a:gd name="T35" fmla="*/ 179 h 195"/>
              <a:gd name="T36" fmla="*/ 209 w 221"/>
              <a:gd name="T37" fmla="*/ 166 h 195"/>
              <a:gd name="T38" fmla="*/ 197 w 221"/>
              <a:gd name="T39" fmla="*/ 166 h 195"/>
              <a:gd name="T40" fmla="*/ 197 w 221"/>
              <a:gd name="T41" fmla="*/ 95 h 195"/>
              <a:gd name="T42" fmla="*/ 209 w 221"/>
              <a:gd name="T43" fmla="*/ 95 h 195"/>
              <a:gd name="T44" fmla="*/ 73 w 221"/>
              <a:gd name="T45" fmla="*/ 166 h 195"/>
              <a:gd name="T46" fmla="*/ 49 w 221"/>
              <a:gd name="T47" fmla="*/ 166 h 195"/>
              <a:gd name="T48" fmla="*/ 49 w 221"/>
              <a:gd name="T49" fmla="*/ 95 h 195"/>
              <a:gd name="T50" fmla="*/ 73 w 221"/>
              <a:gd name="T51" fmla="*/ 95 h 195"/>
              <a:gd name="T52" fmla="*/ 73 w 221"/>
              <a:gd name="T53" fmla="*/ 166 h 195"/>
              <a:gd name="T54" fmla="*/ 122 w 221"/>
              <a:gd name="T55" fmla="*/ 166 h 195"/>
              <a:gd name="T56" fmla="*/ 99 w 221"/>
              <a:gd name="T57" fmla="*/ 166 h 195"/>
              <a:gd name="T58" fmla="*/ 99 w 221"/>
              <a:gd name="T59" fmla="*/ 95 h 195"/>
              <a:gd name="T60" fmla="*/ 122 w 221"/>
              <a:gd name="T61" fmla="*/ 95 h 195"/>
              <a:gd name="T62" fmla="*/ 122 w 221"/>
              <a:gd name="T63" fmla="*/ 166 h 195"/>
              <a:gd name="T64" fmla="*/ 171 w 221"/>
              <a:gd name="T65" fmla="*/ 166 h 195"/>
              <a:gd name="T66" fmla="*/ 148 w 221"/>
              <a:gd name="T67" fmla="*/ 166 h 195"/>
              <a:gd name="T68" fmla="*/ 148 w 221"/>
              <a:gd name="T69" fmla="*/ 95 h 195"/>
              <a:gd name="T70" fmla="*/ 171 w 221"/>
              <a:gd name="T71" fmla="*/ 95 h 195"/>
              <a:gd name="T72" fmla="*/ 171 w 221"/>
              <a:gd name="T73" fmla="*/ 166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1" h="195">
                <a:moveTo>
                  <a:pt x="209" y="95"/>
                </a:moveTo>
                <a:lnTo>
                  <a:pt x="209" y="82"/>
                </a:lnTo>
                <a:lnTo>
                  <a:pt x="221" y="82"/>
                </a:lnTo>
                <a:lnTo>
                  <a:pt x="221" y="74"/>
                </a:lnTo>
                <a:lnTo>
                  <a:pt x="110" y="0"/>
                </a:lnTo>
                <a:lnTo>
                  <a:pt x="0" y="74"/>
                </a:lnTo>
                <a:lnTo>
                  <a:pt x="0" y="82"/>
                </a:lnTo>
                <a:lnTo>
                  <a:pt x="10" y="82"/>
                </a:lnTo>
                <a:lnTo>
                  <a:pt x="10" y="95"/>
                </a:lnTo>
                <a:lnTo>
                  <a:pt x="23" y="95"/>
                </a:lnTo>
                <a:lnTo>
                  <a:pt x="23" y="166"/>
                </a:lnTo>
                <a:lnTo>
                  <a:pt x="10" y="166"/>
                </a:lnTo>
                <a:lnTo>
                  <a:pt x="10" y="179"/>
                </a:lnTo>
                <a:lnTo>
                  <a:pt x="0" y="179"/>
                </a:lnTo>
                <a:lnTo>
                  <a:pt x="0" y="195"/>
                </a:lnTo>
                <a:lnTo>
                  <a:pt x="221" y="195"/>
                </a:lnTo>
                <a:lnTo>
                  <a:pt x="221" y="179"/>
                </a:lnTo>
                <a:lnTo>
                  <a:pt x="209" y="179"/>
                </a:lnTo>
                <a:lnTo>
                  <a:pt x="209" y="166"/>
                </a:lnTo>
                <a:lnTo>
                  <a:pt x="197" y="166"/>
                </a:lnTo>
                <a:lnTo>
                  <a:pt x="197" y="95"/>
                </a:lnTo>
                <a:lnTo>
                  <a:pt x="209" y="95"/>
                </a:lnTo>
                <a:close/>
                <a:moveTo>
                  <a:pt x="73" y="166"/>
                </a:moveTo>
                <a:lnTo>
                  <a:pt x="49" y="166"/>
                </a:lnTo>
                <a:lnTo>
                  <a:pt x="49" y="95"/>
                </a:lnTo>
                <a:lnTo>
                  <a:pt x="73" y="95"/>
                </a:lnTo>
                <a:lnTo>
                  <a:pt x="73" y="166"/>
                </a:lnTo>
                <a:close/>
                <a:moveTo>
                  <a:pt x="122" y="166"/>
                </a:moveTo>
                <a:lnTo>
                  <a:pt x="99" y="166"/>
                </a:lnTo>
                <a:lnTo>
                  <a:pt x="99" y="95"/>
                </a:lnTo>
                <a:lnTo>
                  <a:pt x="122" y="95"/>
                </a:lnTo>
                <a:lnTo>
                  <a:pt x="122" y="166"/>
                </a:lnTo>
                <a:close/>
                <a:moveTo>
                  <a:pt x="171" y="166"/>
                </a:moveTo>
                <a:lnTo>
                  <a:pt x="148" y="166"/>
                </a:lnTo>
                <a:lnTo>
                  <a:pt x="148" y="95"/>
                </a:lnTo>
                <a:lnTo>
                  <a:pt x="171" y="95"/>
                </a:lnTo>
                <a:lnTo>
                  <a:pt x="171" y="166"/>
                </a:lnTo>
                <a:close/>
              </a:path>
            </a:pathLst>
          </a:custGeom>
          <a:solidFill>
            <a:schemeClr val="bg1"/>
          </a:solidFill>
          <a:ln>
            <a:noFill/>
          </a:ln>
        </p:spPr>
        <p:txBody>
          <a:bodyPr vert="horz" wrap="square" lIns="91440" tIns="45720" rIns="91440" bIns="45720" numCol="1" anchor="t" anchorCtr="0" compatLnSpc="1"/>
          <a:lstStyle/>
          <a:p>
            <a:endParaRPr lang="en-US">
              <a:latin typeface="+mn-ea"/>
              <a:cs typeface="+mn-ea"/>
            </a:endParaRPr>
          </a:p>
        </p:txBody>
      </p:sp>
      <p:grpSp>
        <p:nvGrpSpPr>
          <p:cNvPr id="42" name="组合 41"/>
          <p:cNvGrpSpPr/>
          <p:nvPr/>
        </p:nvGrpSpPr>
        <p:grpSpPr>
          <a:xfrm>
            <a:off x="9077758" y="2859870"/>
            <a:ext cx="811361" cy="667209"/>
            <a:chOff x="5108575" y="3992563"/>
            <a:chExt cx="428625" cy="352426"/>
          </a:xfrm>
          <a:solidFill>
            <a:schemeClr val="bg1"/>
          </a:solidFill>
        </p:grpSpPr>
        <p:sp>
          <p:nvSpPr>
            <p:cNvPr id="43" name="Freeform 223"/>
            <p:cNvSpPr/>
            <p:nvPr/>
          </p:nvSpPr>
          <p:spPr bwMode="auto">
            <a:xfrm>
              <a:off x="5108575" y="3998913"/>
              <a:ext cx="201613" cy="106363"/>
            </a:xfrm>
            <a:custGeom>
              <a:avLst/>
              <a:gdLst>
                <a:gd name="T0" fmla="*/ 127 w 127"/>
                <a:gd name="T1" fmla="*/ 30 h 67"/>
                <a:gd name="T2" fmla="*/ 93 w 127"/>
                <a:gd name="T3" fmla="*/ 0 h 67"/>
                <a:gd name="T4" fmla="*/ 0 w 127"/>
                <a:gd name="T5" fmla="*/ 36 h 67"/>
                <a:gd name="T6" fmla="*/ 35 w 127"/>
                <a:gd name="T7" fmla="*/ 67 h 67"/>
                <a:gd name="T8" fmla="*/ 127 w 127"/>
                <a:gd name="T9" fmla="*/ 30 h 67"/>
              </a:gdLst>
              <a:ahLst/>
              <a:cxnLst>
                <a:cxn ang="0">
                  <a:pos x="T0" y="T1"/>
                </a:cxn>
                <a:cxn ang="0">
                  <a:pos x="T2" y="T3"/>
                </a:cxn>
                <a:cxn ang="0">
                  <a:pos x="T4" y="T5"/>
                </a:cxn>
                <a:cxn ang="0">
                  <a:pos x="T6" y="T7"/>
                </a:cxn>
                <a:cxn ang="0">
                  <a:pos x="T8" y="T9"/>
                </a:cxn>
              </a:cxnLst>
              <a:rect l="0" t="0" r="r" b="b"/>
              <a:pathLst>
                <a:path w="127" h="67">
                  <a:moveTo>
                    <a:pt x="127" y="30"/>
                  </a:moveTo>
                  <a:lnTo>
                    <a:pt x="93" y="0"/>
                  </a:lnTo>
                  <a:lnTo>
                    <a:pt x="0" y="36"/>
                  </a:lnTo>
                  <a:lnTo>
                    <a:pt x="35" y="67"/>
                  </a:lnTo>
                  <a:lnTo>
                    <a:pt x="127" y="3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44" name="Freeform 224"/>
            <p:cNvSpPr/>
            <p:nvPr/>
          </p:nvSpPr>
          <p:spPr bwMode="auto">
            <a:xfrm>
              <a:off x="5324475" y="4168776"/>
              <a:ext cx="147638" cy="176213"/>
            </a:xfrm>
            <a:custGeom>
              <a:avLst/>
              <a:gdLst>
                <a:gd name="T0" fmla="*/ 0 w 93"/>
                <a:gd name="T1" fmla="*/ 0 h 111"/>
                <a:gd name="T2" fmla="*/ 0 w 93"/>
                <a:gd name="T3" fmla="*/ 111 h 111"/>
                <a:gd name="T4" fmla="*/ 93 w 93"/>
                <a:gd name="T5" fmla="*/ 73 h 111"/>
                <a:gd name="T6" fmla="*/ 93 w 93"/>
                <a:gd name="T7" fmla="*/ 15 h 111"/>
                <a:gd name="T8" fmla="*/ 41 w 93"/>
                <a:gd name="T9" fmla="*/ 37 h 111"/>
                <a:gd name="T10" fmla="*/ 0 w 93"/>
                <a:gd name="T11" fmla="*/ 0 h 111"/>
              </a:gdLst>
              <a:ahLst/>
              <a:cxnLst>
                <a:cxn ang="0">
                  <a:pos x="T0" y="T1"/>
                </a:cxn>
                <a:cxn ang="0">
                  <a:pos x="T2" y="T3"/>
                </a:cxn>
                <a:cxn ang="0">
                  <a:pos x="T4" y="T5"/>
                </a:cxn>
                <a:cxn ang="0">
                  <a:pos x="T6" y="T7"/>
                </a:cxn>
                <a:cxn ang="0">
                  <a:pos x="T8" y="T9"/>
                </a:cxn>
                <a:cxn ang="0">
                  <a:pos x="T10" y="T11"/>
                </a:cxn>
              </a:cxnLst>
              <a:rect l="0" t="0" r="r" b="b"/>
              <a:pathLst>
                <a:path w="93" h="111">
                  <a:moveTo>
                    <a:pt x="0" y="0"/>
                  </a:moveTo>
                  <a:lnTo>
                    <a:pt x="0" y="111"/>
                  </a:lnTo>
                  <a:lnTo>
                    <a:pt x="93" y="73"/>
                  </a:lnTo>
                  <a:lnTo>
                    <a:pt x="93" y="15"/>
                  </a:lnTo>
                  <a:lnTo>
                    <a:pt x="41" y="37"/>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45" name="Freeform 225"/>
            <p:cNvSpPr/>
            <p:nvPr/>
          </p:nvSpPr>
          <p:spPr bwMode="auto">
            <a:xfrm>
              <a:off x="5334000" y="4110038"/>
              <a:ext cx="203200" cy="104775"/>
            </a:xfrm>
            <a:custGeom>
              <a:avLst/>
              <a:gdLst>
                <a:gd name="T0" fmla="*/ 0 w 128"/>
                <a:gd name="T1" fmla="*/ 36 h 66"/>
                <a:gd name="T2" fmla="*/ 36 w 128"/>
                <a:gd name="T3" fmla="*/ 66 h 66"/>
                <a:gd name="T4" fmla="*/ 128 w 128"/>
                <a:gd name="T5" fmla="*/ 29 h 66"/>
                <a:gd name="T6" fmla="*/ 93 w 128"/>
                <a:gd name="T7" fmla="*/ 0 h 66"/>
                <a:gd name="T8" fmla="*/ 0 w 128"/>
                <a:gd name="T9" fmla="*/ 36 h 66"/>
              </a:gdLst>
              <a:ahLst/>
              <a:cxnLst>
                <a:cxn ang="0">
                  <a:pos x="T0" y="T1"/>
                </a:cxn>
                <a:cxn ang="0">
                  <a:pos x="T2" y="T3"/>
                </a:cxn>
                <a:cxn ang="0">
                  <a:pos x="T4" y="T5"/>
                </a:cxn>
                <a:cxn ang="0">
                  <a:pos x="T6" y="T7"/>
                </a:cxn>
                <a:cxn ang="0">
                  <a:pos x="T8" y="T9"/>
                </a:cxn>
              </a:cxnLst>
              <a:rect l="0" t="0" r="r" b="b"/>
              <a:pathLst>
                <a:path w="128" h="66">
                  <a:moveTo>
                    <a:pt x="0" y="36"/>
                  </a:moveTo>
                  <a:lnTo>
                    <a:pt x="36" y="66"/>
                  </a:lnTo>
                  <a:lnTo>
                    <a:pt x="128" y="29"/>
                  </a:lnTo>
                  <a:lnTo>
                    <a:pt x="93" y="0"/>
                  </a:lnTo>
                  <a:lnTo>
                    <a:pt x="0"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46" name="Freeform 226"/>
            <p:cNvSpPr/>
            <p:nvPr/>
          </p:nvSpPr>
          <p:spPr bwMode="auto">
            <a:xfrm>
              <a:off x="5319713" y="3992563"/>
              <a:ext cx="203200" cy="109538"/>
            </a:xfrm>
            <a:custGeom>
              <a:avLst/>
              <a:gdLst>
                <a:gd name="T0" fmla="*/ 128 w 128"/>
                <a:gd name="T1" fmla="*/ 36 h 69"/>
                <a:gd name="T2" fmla="*/ 35 w 128"/>
                <a:gd name="T3" fmla="*/ 0 h 69"/>
                <a:gd name="T4" fmla="*/ 0 w 128"/>
                <a:gd name="T5" fmla="*/ 32 h 69"/>
                <a:gd name="T6" fmla="*/ 93 w 128"/>
                <a:gd name="T7" fmla="*/ 69 h 69"/>
                <a:gd name="T8" fmla="*/ 128 w 128"/>
                <a:gd name="T9" fmla="*/ 36 h 69"/>
              </a:gdLst>
              <a:ahLst/>
              <a:cxnLst>
                <a:cxn ang="0">
                  <a:pos x="T0" y="T1"/>
                </a:cxn>
                <a:cxn ang="0">
                  <a:pos x="T2" y="T3"/>
                </a:cxn>
                <a:cxn ang="0">
                  <a:pos x="T4" y="T5"/>
                </a:cxn>
                <a:cxn ang="0">
                  <a:pos x="T6" y="T7"/>
                </a:cxn>
                <a:cxn ang="0">
                  <a:pos x="T8" y="T9"/>
                </a:cxn>
              </a:cxnLst>
              <a:rect l="0" t="0" r="r" b="b"/>
              <a:pathLst>
                <a:path w="128" h="69">
                  <a:moveTo>
                    <a:pt x="128" y="36"/>
                  </a:moveTo>
                  <a:lnTo>
                    <a:pt x="35" y="0"/>
                  </a:lnTo>
                  <a:lnTo>
                    <a:pt x="0" y="32"/>
                  </a:lnTo>
                  <a:lnTo>
                    <a:pt x="93" y="69"/>
                  </a:lnTo>
                  <a:lnTo>
                    <a:pt x="128"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47" name="Freeform 227"/>
            <p:cNvSpPr/>
            <p:nvPr/>
          </p:nvSpPr>
          <p:spPr bwMode="auto">
            <a:xfrm>
              <a:off x="5165725" y="4181476"/>
              <a:ext cx="147638" cy="163513"/>
            </a:xfrm>
            <a:custGeom>
              <a:avLst/>
              <a:gdLst>
                <a:gd name="T0" fmla="*/ 0 w 93"/>
                <a:gd name="T1" fmla="*/ 11 h 103"/>
                <a:gd name="T2" fmla="*/ 0 w 93"/>
                <a:gd name="T3" fmla="*/ 65 h 103"/>
                <a:gd name="T4" fmla="*/ 93 w 93"/>
                <a:gd name="T5" fmla="*/ 103 h 103"/>
                <a:gd name="T6" fmla="*/ 93 w 93"/>
                <a:gd name="T7" fmla="*/ 0 h 103"/>
                <a:gd name="T8" fmla="*/ 57 w 93"/>
                <a:gd name="T9" fmla="*/ 34 h 103"/>
                <a:gd name="T10" fmla="*/ 0 w 93"/>
                <a:gd name="T11" fmla="*/ 11 h 103"/>
              </a:gdLst>
              <a:ahLst/>
              <a:cxnLst>
                <a:cxn ang="0">
                  <a:pos x="T0" y="T1"/>
                </a:cxn>
                <a:cxn ang="0">
                  <a:pos x="T2" y="T3"/>
                </a:cxn>
                <a:cxn ang="0">
                  <a:pos x="T4" y="T5"/>
                </a:cxn>
                <a:cxn ang="0">
                  <a:pos x="T6" y="T7"/>
                </a:cxn>
                <a:cxn ang="0">
                  <a:pos x="T8" y="T9"/>
                </a:cxn>
                <a:cxn ang="0">
                  <a:pos x="T10" y="T11"/>
                </a:cxn>
              </a:cxnLst>
              <a:rect l="0" t="0" r="r" b="b"/>
              <a:pathLst>
                <a:path w="93" h="103">
                  <a:moveTo>
                    <a:pt x="0" y="11"/>
                  </a:moveTo>
                  <a:lnTo>
                    <a:pt x="0" y="65"/>
                  </a:lnTo>
                  <a:lnTo>
                    <a:pt x="93" y="103"/>
                  </a:lnTo>
                  <a:lnTo>
                    <a:pt x="93" y="0"/>
                  </a:lnTo>
                  <a:lnTo>
                    <a:pt x="57" y="34"/>
                  </a:lnTo>
                  <a:lnTo>
                    <a:pt x="0"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48" name="Freeform 228"/>
            <p:cNvSpPr/>
            <p:nvPr/>
          </p:nvSpPr>
          <p:spPr bwMode="auto">
            <a:xfrm>
              <a:off x="5108575" y="4114801"/>
              <a:ext cx="200025" cy="109538"/>
            </a:xfrm>
            <a:custGeom>
              <a:avLst/>
              <a:gdLst>
                <a:gd name="T0" fmla="*/ 126 w 126"/>
                <a:gd name="T1" fmla="*/ 36 h 69"/>
                <a:gd name="T2" fmla="*/ 33 w 126"/>
                <a:gd name="T3" fmla="*/ 0 h 69"/>
                <a:gd name="T4" fmla="*/ 0 w 126"/>
                <a:gd name="T5" fmla="*/ 31 h 69"/>
                <a:gd name="T6" fmla="*/ 91 w 126"/>
                <a:gd name="T7" fmla="*/ 69 h 69"/>
                <a:gd name="T8" fmla="*/ 126 w 126"/>
                <a:gd name="T9" fmla="*/ 36 h 69"/>
              </a:gdLst>
              <a:ahLst/>
              <a:cxnLst>
                <a:cxn ang="0">
                  <a:pos x="T0" y="T1"/>
                </a:cxn>
                <a:cxn ang="0">
                  <a:pos x="T2" y="T3"/>
                </a:cxn>
                <a:cxn ang="0">
                  <a:pos x="T4" y="T5"/>
                </a:cxn>
                <a:cxn ang="0">
                  <a:pos x="T6" y="T7"/>
                </a:cxn>
                <a:cxn ang="0">
                  <a:pos x="T8" y="T9"/>
                </a:cxn>
              </a:cxnLst>
              <a:rect l="0" t="0" r="r" b="b"/>
              <a:pathLst>
                <a:path w="126" h="69">
                  <a:moveTo>
                    <a:pt x="126" y="36"/>
                  </a:moveTo>
                  <a:lnTo>
                    <a:pt x="33" y="0"/>
                  </a:lnTo>
                  <a:lnTo>
                    <a:pt x="0" y="31"/>
                  </a:lnTo>
                  <a:lnTo>
                    <a:pt x="91" y="69"/>
                  </a:lnTo>
                  <a:lnTo>
                    <a:pt x="126"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strips(downLef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61"/>
                                        </p:tgtEl>
                                        <p:attrNameLst>
                                          <p:attrName>style.visibility</p:attrName>
                                        </p:attrNameLst>
                                      </p:cBhvr>
                                      <p:to>
                                        <p:strVal val="visible"/>
                                      </p:to>
                                    </p:set>
                                    <p:animEffect transition="in" filter="wipe(left)">
                                      <p:cBhvr>
                                        <p:cTn id="15" dur="500"/>
                                        <p:tgtEl>
                                          <p:spTgt spid="6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1"/>
                                        </p:tgtEl>
                                        <p:attrNameLst>
                                          <p:attrName>style.visibility</p:attrName>
                                        </p:attrNameLst>
                                      </p:cBhvr>
                                      <p:to>
                                        <p:strVal val="visible"/>
                                      </p:to>
                                    </p:set>
                                    <p:animEffect transition="in" filter="fade">
                                      <p:cBhvr>
                                        <p:cTn id="20" dur="500"/>
                                        <p:tgtEl>
                                          <p:spTgt spid="51"/>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strips(downLeft)">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2"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wipe(right)">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57"/>
                                        </p:tgtEl>
                                        <p:attrNameLst>
                                          <p:attrName>style.visibility</p:attrName>
                                        </p:attrNameLst>
                                      </p:cBhvr>
                                      <p:to>
                                        <p:strVal val="visible"/>
                                      </p:to>
                                    </p:set>
                                    <p:animEffect transition="in" filter="fade">
                                      <p:cBhvr>
                                        <p:cTn id="35" dur="500"/>
                                        <p:tgtEl>
                                          <p:spTgt spid="57"/>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nodeType="click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strips(downLeft)">
                                      <p:cBhvr>
                                        <p:cTn id="40" dur="500"/>
                                        <p:tgtEl>
                                          <p:spTgt spid="5"/>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wipe(left)">
                                      <p:cBhvr>
                                        <p:cTn id="45" dur="500"/>
                                        <p:tgtEl>
                                          <p:spTgt spid="6"/>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64"/>
                                        </p:tgtEl>
                                        <p:attrNameLst>
                                          <p:attrName>style.visibility</p:attrName>
                                        </p:attrNameLst>
                                      </p:cBhvr>
                                      <p:to>
                                        <p:strVal val="visible"/>
                                      </p:to>
                                    </p:set>
                                    <p:animEffect transition="in" filter="fade">
                                      <p:cBhvr>
                                        <p:cTn id="50" dur="500"/>
                                        <p:tgtEl>
                                          <p:spTgt spid="64"/>
                                        </p:tgtEl>
                                      </p:cBhvr>
                                    </p:animEffect>
                                  </p:childTnLst>
                                </p:cTn>
                              </p:par>
                            </p:childTnLst>
                          </p:cTn>
                        </p:par>
                      </p:childTnLst>
                    </p:cTn>
                  </p:par>
                  <p:par>
                    <p:cTn id="51" fill="hold">
                      <p:stCondLst>
                        <p:cond delay="indefinite"/>
                      </p:stCondLst>
                      <p:childTnLst>
                        <p:par>
                          <p:cTn id="52" fill="hold">
                            <p:stCondLst>
                              <p:cond delay="0"/>
                            </p:stCondLst>
                            <p:childTnLst>
                              <p:par>
                                <p:cTn id="53" presetID="18" presetClass="entr" presetSubtype="12" fill="hold" nodeType="clickEffect">
                                  <p:stCondLst>
                                    <p:cond delay="0"/>
                                  </p:stCondLst>
                                  <p:childTnLst>
                                    <p:set>
                                      <p:cBhvr>
                                        <p:cTn id="54" dur="1" fill="hold">
                                          <p:stCondLst>
                                            <p:cond delay="0"/>
                                          </p:stCondLst>
                                        </p:cTn>
                                        <p:tgtEl>
                                          <p:spTgt spid="3"/>
                                        </p:tgtEl>
                                        <p:attrNameLst>
                                          <p:attrName>style.visibility</p:attrName>
                                        </p:attrNameLst>
                                      </p:cBhvr>
                                      <p:to>
                                        <p:strVal val="visible"/>
                                      </p:to>
                                    </p:set>
                                    <p:animEffect transition="in" filter="strips(downLeft)">
                                      <p:cBhvr>
                                        <p:cTn id="55" dur="500"/>
                                        <p:tgtEl>
                                          <p:spTgt spid="3"/>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2" fill="hold" nodeType="clickEffect">
                                  <p:stCondLst>
                                    <p:cond delay="0"/>
                                  </p:stCondLst>
                                  <p:childTnLst>
                                    <p:set>
                                      <p:cBhvr>
                                        <p:cTn id="59" dur="1" fill="hold">
                                          <p:stCondLst>
                                            <p:cond delay="0"/>
                                          </p:stCondLst>
                                        </p:cTn>
                                        <p:tgtEl>
                                          <p:spTgt spid="2"/>
                                        </p:tgtEl>
                                        <p:attrNameLst>
                                          <p:attrName>style.visibility</p:attrName>
                                        </p:attrNameLst>
                                      </p:cBhvr>
                                      <p:to>
                                        <p:strVal val="visible"/>
                                      </p:to>
                                    </p:set>
                                    <p:animEffect transition="in" filter="wipe(right)">
                                      <p:cBhvr>
                                        <p:cTn id="60" dur="500"/>
                                        <p:tgtEl>
                                          <p:spTgt spid="2"/>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70"/>
                                        </p:tgtEl>
                                        <p:attrNameLst>
                                          <p:attrName>style.visibility</p:attrName>
                                        </p:attrNameLst>
                                      </p:cBhvr>
                                      <p:to>
                                        <p:strVal val="visible"/>
                                      </p:to>
                                    </p:set>
                                    <p:animEffect transition="in" filter="fade">
                                      <p:cBhvr>
                                        <p:cTn id="65"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7" grpId="0" animBg="1"/>
      <p:bldP spid="61" grpId="0"/>
      <p:bldP spid="64" grpId="0" animBg="1"/>
      <p:bldP spid="7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cs typeface="+mn-ea"/>
              </a:rPr>
              <a:t>单击此处添加标题</a:t>
            </a:r>
            <a:endParaRPr lang="zh-CN" altLang="en-US" dirty="0">
              <a:ea typeface="+mn-ea"/>
              <a:cs typeface="+mn-ea"/>
            </a:endParaRPr>
          </a:p>
        </p:txBody>
      </p:sp>
      <p:sp>
        <p:nvSpPr>
          <p:cNvPr id="27" name="Freeform 23"/>
          <p:cNvSpPr/>
          <p:nvPr/>
        </p:nvSpPr>
        <p:spPr bwMode="auto">
          <a:xfrm>
            <a:off x="4625526" y="1829387"/>
            <a:ext cx="1467800" cy="1694507"/>
          </a:xfrm>
          <a:custGeom>
            <a:avLst/>
            <a:gdLst>
              <a:gd name="T0" fmla="*/ 1348 w 1348"/>
              <a:gd name="T1" fmla="*/ 0 h 1556"/>
              <a:gd name="T2" fmla="*/ 0 w 1348"/>
              <a:gd name="T3" fmla="*/ 779 h 1556"/>
              <a:gd name="T4" fmla="*/ 1348 w 1348"/>
              <a:gd name="T5" fmla="*/ 1556 h 1556"/>
              <a:gd name="T6" fmla="*/ 1348 w 1348"/>
              <a:gd name="T7" fmla="*/ 0 h 1556"/>
            </a:gdLst>
            <a:ahLst/>
            <a:cxnLst>
              <a:cxn ang="0">
                <a:pos x="T0" y="T1"/>
              </a:cxn>
              <a:cxn ang="0">
                <a:pos x="T2" y="T3"/>
              </a:cxn>
              <a:cxn ang="0">
                <a:pos x="T4" y="T5"/>
              </a:cxn>
              <a:cxn ang="0">
                <a:pos x="T6" y="T7"/>
              </a:cxn>
            </a:cxnLst>
            <a:rect l="0" t="0" r="r" b="b"/>
            <a:pathLst>
              <a:path w="1348" h="1556">
                <a:moveTo>
                  <a:pt x="1348" y="0"/>
                </a:moveTo>
                <a:lnTo>
                  <a:pt x="0" y="779"/>
                </a:lnTo>
                <a:lnTo>
                  <a:pt x="1348" y="1556"/>
                </a:lnTo>
                <a:lnTo>
                  <a:pt x="1348" y="0"/>
                </a:lnTo>
                <a:close/>
              </a:path>
            </a:pathLst>
          </a:custGeom>
          <a:solidFill>
            <a:schemeClr val="accent6"/>
          </a:solidFill>
          <a:ln>
            <a:noFill/>
          </a:ln>
        </p:spPr>
        <p:txBody>
          <a:bodyPr vert="horz" wrap="square" lIns="91440" tIns="45720" rIns="91440" bIns="45720" numCol="1" anchor="t" anchorCtr="0" compatLnSpc="1"/>
          <a:lstStyle/>
          <a:p>
            <a:endParaRPr lang="en-US" sz="1405">
              <a:latin typeface="+mn-ea"/>
              <a:cs typeface="+mn-ea"/>
            </a:endParaRPr>
          </a:p>
        </p:txBody>
      </p:sp>
      <p:sp>
        <p:nvSpPr>
          <p:cNvPr id="28" name="Freeform 24"/>
          <p:cNvSpPr/>
          <p:nvPr/>
        </p:nvSpPr>
        <p:spPr bwMode="auto">
          <a:xfrm>
            <a:off x="6093326" y="1829387"/>
            <a:ext cx="1469978" cy="1694507"/>
          </a:xfrm>
          <a:custGeom>
            <a:avLst/>
            <a:gdLst>
              <a:gd name="T0" fmla="*/ 1350 w 1350"/>
              <a:gd name="T1" fmla="*/ 779 h 1556"/>
              <a:gd name="T2" fmla="*/ 1350 w 1350"/>
              <a:gd name="T3" fmla="*/ 779 h 1556"/>
              <a:gd name="T4" fmla="*/ 0 w 1350"/>
              <a:gd name="T5" fmla="*/ 0 h 1556"/>
              <a:gd name="T6" fmla="*/ 0 w 1350"/>
              <a:gd name="T7" fmla="*/ 1556 h 1556"/>
              <a:gd name="T8" fmla="*/ 1350 w 1350"/>
              <a:gd name="T9" fmla="*/ 779 h 1556"/>
            </a:gdLst>
            <a:ahLst/>
            <a:cxnLst>
              <a:cxn ang="0">
                <a:pos x="T0" y="T1"/>
              </a:cxn>
              <a:cxn ang="0">
                <a:pos x="T2" y="T3"/>
              </a:cxn>
              <a:cxn ang="0">
                <a:pos x="T4" y="T5"/>
              </a:cxn>
              <a:cxn ang="0">
                <a:pos x="T6" y="T7"/>
              </a:cxn>
              <a:cxn ang="0">
                <a:pos x="T8" y="T9"/>
              </a:cxn>
            </a:cxnLst>
            <a:rect l="0" t="0" r="r" b="b"/>
            <a:pathLst>
              <a:path w="1350" h="1556">
                <a:moveTo>
                  <a:pt x="1350" y="779"/>
                </a:moveTo>
                <a:lnTo>
                  <a:pt x="1350" y="779"/>
                </a:lnTo>
                <a:lnTo>
                  <a:pt x="0" y="0"/>
                </a:lnTo>
                <a:lnTo>
                  <a:pt x="0" y="1556"/>
                </a:lnTo>
                <a:lnTo>
                  <a:pt x="1350" y="779"/>
                </a:lnTo>
                <a:close/>
              </a:path>
            </a:pathLst>
          </a:custGeom>
          <a:solidFill>
            <a:schemeClr val="accent4"/>
          </a:solidFill>
          <a:ln>
            <a:noFill/>
          </a:ln>
        </p:spPr>
        <p:txBody>
          <a:bodyPr vert="horz" wrap="square" lIns="91440" tIns="45720" rIns="91440" bIns="45720" numCol="1" anchor="t" anchorCtr="0" compatLnSpc="1"/>
          <a:lstStyle/>
          <a:p>
            <a:endParaRPr lang="en-US" sz="1405" dirty="0">
              <a:latin typeface="+mn-ea"/>
              <a:cs typeface="+mn-ea"/>
            </a:endParaRPr>
          </a:p>
        </p:txBody>
      </p:sp>
      <p:sp>
        <p:nvSpPr>
          <p:cNvPr id="29" name="Freeform 25"/>
          <p:cNvSpPr/>
          <p:nvPr/>
        </p:nvSpPr>
        <p:spPr bwMode="auto">
          <a:xfrm>
            <a:off x="6093326" y="2677729"/>
            <a:ext cx="1469978" cy="1694507"/>
          </a:xfrm>
          <a:custGeom>
            <a:avLst/>
            <a:gdLst>
              <a:gd name="T0" fmla="*/ 1350 w 1350"/>
              <a:gd name="T1" fmla="*/ 1556 h 1556"/>
              <a:gd name="T2" fmla="*/ 1350 w 1350"/>
              <a:gd name="T3" fmla="*/ 0 h 1556"/>
              <a:gd name="T4" fmla="*/ 0 w 1350"/>
              <a:gd name="T5" fmla="*/ 777 h 1556"/>
              <a:gd name="T6" fmla="*/ 1350 w 1350"/>
              <a:gd name="T7" fmla="*/ 1556 h 1556"/>
            </a:gdLst>
            <a:ahLst/>
            <a:cxnLst>
              <a:cxn ang="0">
                <a:pos x="T0" y="T1"/>
              </a:cxn>
              <a:cxn ang="0">
                <a:pos x="T2" y="T3"/>
              </a:cxn>
              <a:cxn ang="0">
                <a:pos x="T4" y="T5"/>
              </a:cxn>
              <a:cxn ang="0">
                <a:pos x="T6" y="T7"/>
              </a:cxn>
            </a:cxnLst>
            <a:rect l="0" t="0" r="r" b="b"/>
            <a:pathLst>
              <a:path w="1350" h="1556">
                <a:moveTo>
                  <a:pt x="1350" y="1556"/>
                </a:moveTo>
                <a:lnTo>
                  <a:pt x="1350" y="0"/>
                </a:lnTo>
                <a:lnTo>
                  <a:pt x="0" y="777"/>
                </a:lnTo>
                <a:lnTo>
                  <a:pt x="1350" y="1556"/>
                </a:lnTo>
                <a:close/>
              </a:path>
            </a:pathLst>
          </a:custGeom>
          <a:solidFill>
            <a:schemeClr val="accent6"/>
          </a:solidFill>
          <a:ln>
            <a:noFill/>
          </a:ln>
        </p:spPr>
        <p:txBody>
          <a:bodyPr vert="horz" wrap="square" lIns="91440" tIns="45720" rIns="91440" bIns="45720" numCol="1" anchor="t" anchorCtr="0" compatLnSpc="1"/>
          <a:lstStyle/>
          <a:p>
            <a:endParaRPr lang="en-US" sz="1405">
              <a:latin typeface="+mn-ea"/>
              <a:cs typeface="+mn-ea"/>
            </a:endParaRPr>
          </a:p>
        </p:txBody>
      </p:sp>
      <p:sp>
        <p:nvSpPr>
          <p:cNvPr id="30" name="Freeform 26"/>
          <p:cNvSpPr/>
          <p:nvPr/>
        </p:nvSpPr>
        <p:spPr bwMode="auto">
          <a:xfrm>
            <a:off x="6093326" y="3523891"/>
            <a:ext cx="1469978" cy="1696684"/>
          </a:xfrm>
          <a:custGeom>
            <a:avLst/>
            <a:gdLst>
              <a:gd name="T0" fmla="*/ 0 w 1350"/>
              <a:gd name="T1" fmla="*/ 0 h 1558"/>
              <a:gd name="T2" fmla="*/ 0 w 1350"/>
              <a:gd name="T3" fmla="*/ 1558 h 1558"/>
              <a:gd name="T4" fmla="*/ 1350 w 1350"/>
              <a:gd name="T5" fmla="*/ 779 h 1558"/>
              <a:gd name="T6" fmla="*/ 1350 w 1350"/>
              <a:gd name="T7" fmla="*/ 779 h 1558"/>
              <a:gd name="T8" fmla="*/ 0 w 1350"/>
              <a:gd name="T9" fmla="*/ 0 h 1558"/>
            </a:gdLst>
            <a:ahLst/>
            <a:cxnLst>
              <a:cxn ang="0">
                <a:pos x="T0" y="T1"/>
              </a:cxn>
              <a:cxn ang="0">
                <a:pos x="T2" y="T3"/>
              </a:cxn>
              <a:cxn ang="0">
                <a:pos x="T4" y="T5"/>
              </a:cxn>
              <a:cxn ang="0">
                <a:pos x="T6" y="T7"/>
              </a:cxn>
              <a:cxn ang="0">
                <a:pos x="T8" y="T9"/>
              </a:cxn>
            </a:cxnLst>
            <a:rect l="0" t="0" r="r" b="b"/>
            <a:pathLst>
              <a:path w="1350" h="1558">
                <a:moveTo>
                  <a:pt x="0" y="0"/>
                </a:moveTo>
                <a:lnTo>
                  <a:pt x="0" y="1558"/>
                </a:lnTo>
                <a:lnTo>
                  <a:pt x="1350" y="779"/>
                </a:lnTo>
                <a:lnTo>
                  <a:pt x="1350" y="779"/>
                </a:lnTo>
                <a:lnTo>
                  <a:pt x="0" y="0"/>
                </a:lnTo>
                <a:close/>
              </a:path>
            </a:pathLst>
          </a:custGeom>
          <a:solidFill>
            <a:schemeClr val="accent4"/>
          </a:solidFill>
          <a:ln>
            <a:noFill/>
          </a:ln>
        </p:spPr>
        <p:txBody>
          <a:bodyPr vert="horz" wrap="square" lIns="91440" tIns="45720" rIns="91440" bIns="45720" numCol="1" anchor="t" anchorCtr="0" compatLnSpc="1"/>
          <a:lstStyle/>
          <a:p>
            <a:endParaRPr lang="en-US" sz="1405">
              <a:latin typeface="+mn-ea"/>
              <a:cs typeface="+mn-ea"/>
            </a:endParaRPr>
          </a:p>
        </p:txBody>
      </p:sp>
      <p:sp>
        <p:nvSpPr>
          <p:cNvPr id="31" name="Freeform 27"/>
          <p:cNvSpPr/>
          <p:nvPr/>
        </p:nvSpPr>
        <p:spPr bwMode="auto">
          <a:xfrm>
            <a:off x="4625526" y="3523891"/>
            <a:ext cx="1467800" cy="1696684"/>
          </a:xfrm>
          <a:custGeom>
            <a:avLst/>
            <a:gdLst>
              <a:gd name="T0" fmla="*/ 0 w 1348"/>
              <a:gd name="T1" fmla="*/ 779 h 1558"/>
              <a:gd name="T2" fmla="*/ 0 w 1348"/>
              <a:gd name="T3" fmla="*/ 779 h 1558"/>
              <a:gd name="T4" fmla="*/ 1348 w 1348"/>
              <a:gd name="T5" fmla="*/ 1558 h 1558"/>
              <a:gd name="T6" fmla="*/ 1348 w 1348"/>
              <a:gd name="T7" fmla="*/ 0 h 1558"/>
              <a:gd name="T8" fmla="*/ 0 w 1348"/>
              <a:gd name="T9" fmla="*/ 779 h 1558"/>
            </a:gdLst>
            <a:ahLst/>
            <a:cxnLst>
              <a:cxn ang="0">
                <a:pos x="T0" y="T1"/>
              </a:cxn>
              <a:cxn ang="0">
                <a:pos x="T2" y="T3"/>
              </a:cxn>
              <a:cxn ang="0">
                <a:pos x="T4" y="T5"/>
              </a:cxn>
              <a:cxn ang="0">
                <a:pos x="T6" y="T7"/>
              </a:cxn>
              <a:cxn ang="0">
                <a:pos x="T8" y="T9"/>
              </a:cxn>
            </a:cxnLst>
            <a:rect l="0" t="0" r="r" b="b"/>
            <a:pathLst>
              <a:path w="1348" h="1558">
                <a:moveTo>
                  <a:pt x="0" y="779"/>
                </a:moveTo>
                <a:lnTo>
                  <a:pt x="0" y="779"/>
                </a:lnTo>
                <a:lnTo>
                  <a:pt x="1348" y="1558"/>
                </a:lnTo>
                <a:lnTo>
                  <a:pt x="1348" y="0"/>
                </a:lnTo>
                <a:lnTo>
                  <a:pt x="0" y="779"/>
                </a:lnTo>
                <a:close/>
              </a:path>
            </a:pathLst>
          </a:custGeom>
          <a:solidFill>
            <a:schemeClr val="accent6"/>
          </a:solidFill>
          <a:ln>
            <a:noFill/>
          </a:ln>
        </p:spPr>
        <p:txBody>
          <a:bodyPr vert="horz" wrap="square" lIns="91440" tIns="45720" rIns="91440" bIns="45720" numCol="1" anchor="t" anchorCtr="0" compatLnSpc="1"/>
          <a:lstStyle/>
          <a:p>
            <a:endParaRPr lang="en-US" sz="1405">
              <a:latin typeface="+mn-ea"/>
              <a:cs typeface="+mn-ea"/>
            </a:endParaRPr>
          </a:p>
        </p:txBody>
      </p:sp>
      <p:sp>
        <p:nvSpPr>
          <p:cNvPr id="33" name="Freeform 28"/>
          <p:cNvSpPr/>
          <p:nvPr/>
        </p:nvSpPr>
        <p:spPr bwMode="auto">
          <a:xfrm>
            <a:off x="4625526" y="2677729"/>
            <a:ext cx="1467800" cy="1694507"/>
          </a:xfrm>
          <a:custGeom>
            <a:avLst/>
            <a:gdLst>
              <a:gd name="T0" fmla="*/ 0 w 1348"/>
              <a:gd name="T1" fmla="*/ 0 h 1556"/>
              <a:gd name="T2" fmla="*/ 0 w 1348"/>
              <a:gd name="T3" fmla="*/ 0 h 1556"/>
              <a:gd name="T4" fmla="*/ 0 w 1348"/>
              <a:gd name="T5" fmla="*/ 1556 h 1556"/>
              <a:gd name="T6" fmla="*/ 1348 w 1348"/>
              <a:gd name="T7" fmla="*/ 777 h 1556"/>
              <a:gd name="T8" fmla="*/ 0 w 1348"/>
              <a:gd name="T9" fmla="*/ 0 h 1556"/>
            </a:gdLst>
            <a:ahLst/>
            <a:cxnLst>
              <a:cxn ang="0">
                <a:pos x="T0" y="T1"/>
              </a:cxn>
              <a:cxn ang="0">
                <a:pos x="T2" y="T3"/>
              </a:cxn>
              <a:cxn ang="0">
                <a:pos x="T4" y="T5"/>
              </a:cxn>
              <a:cxn ang="0">
                <a:pos x="T6" y="T7"/>
              </a:cxn>
              <a:cxn ang="0">
                <a:pos x="T8" y="T9"/>
              </a:cxn>
            </a:cxnLst>
            <a:rect l="0" t="0" r="r" b="b"/>
            <a:pathLst>
              <a:path w="1348" h="1556">
                <a:moveTo>
                  <a:pt x="0" y="0"/>
                </a:moveTo>
                <a:lnTo>
                  <a:pt x="0" y="0"/>
                </a:lnTo>
                <a:lnTo>
                  <a:pt x="0" y="1556"/>
                </a:lnTo>
                <a:lnTo>
                  <a:pt x="1348" y="777"/>
                </a:lnTo>
                <a:lnTo>
                  <a:pt x="0" y="0"/>
                </a:lnTo>
                <a:close/>
              </a:path>
            </a:pathLst>
          </a:custGeom>
          <a:solidFill>
            <a:schemeClr val="accent4"/>
          </a:solidFill>
          <a:ln>
            <a:noFill/>
          </a:ln>
        </p:spPr>
        <p:txBody>
          <a:bodyPr vert="horz" wrap="square" lIns="91440" tIns="45720" rIns="91440" bIns="45720" numCol="1" anchor="t" anchorCtr="0" compatLnSpc="1"/>
          <a:lstStyle/>
          <a:p>
            <a:endParaRPr lang="en-US" sz="1405">
              <a:latin typeface="+mn-ea"/>
              <a:cs typeface="+mn-ea"/>
            </a:endParaRPr>
          </a:p>
        </p:txBody>
      </p:sp>
      <p:sp>
        <p:nvSpPr>
          <p:cNvPr id="34" name="Freeform 29"/>
          <p:cNvSpPr/>
          <p:nvPr/>
        </p:nvSpPr>
        <p:spPr bwMode="auto">
          <a:xfrm>
            <a:off x="5017048" y="2282497"/>
            <a:ext cx="2150376" cy="2484971"/>
          </a:xfrm>
          <a:custGeom>
            <a:avLst/>
            <a:gdLst>
              <a:gd name="T0" fmla="*/ 1248 w 1248"/>
              <a:gd name="T1" fmla="*/ 1082 h 1442"/>
              <a:gd name="T2" fmla="*/ 623 w 1248"/>
              <a:gd name="T3" fmla="*/ 1442 h 1442"/>
              <a:gd name="T4" fmla="*/ 0 w 1248"/>
              <a:gd name="T5" fmla="*/ 1082 h 1442"/>
              <a:gd name="T6" fmla="*/ 0 w 1248"/>
              <a:gd name="T7" fmla="*/ 360 h 1442"/>
              <a:gd name="T8" fmla="*/ 623 w 1248"/>
              <a:gd name="T9" fmla="*/ 0 h 1442"/>
              <a:gd name="T10" fmla="*/ 1248 w 1248"/>
              <a:gd name="T11" fmla="*/ 360 h 1442"/>
              <a:gd name="T12" fmla="*/ 1248 w 1248"/>
              <a:gd name="T13" fmla="*/ 1082 h 1442"/>
            </a:gdLst>
            <a:ahLst/>
            <a:cxnLst>
              <a:cxn ang="0">
                <a:pos x="T0" y="T1"/>
              </a:cxn>
              <a:cxn ang="0">
                <a:pos x="T2" y="T3"/>
              </a:cxn>
              <a:cxn ang="0">
                <a:pos x="T4" y="T5"/>
              </a:cxn>
              <a:cxn ang="0">
                <a:pos x="T6" y="T7"/>
              </a:cxn>
              <a:cxn ang="0">
                <a:pos x="T8" y="T9"/>
              </a:cxn>
              <a:cxn ang="0">
                <a:pos x="T10" y="T11"/>
              </a:cxn>
              <a:cxn ang="0">
                <a:pos x="T12" y="T13"/>
              </a:cxn>
            </a:cxnLst>
            <a:rect l="0" t="0" r="r" b="b"/>
            <a:pathLst>
              <a:path w="1248" h="1442">
                <a:moveTo>
                  <a:pt x="1248" y="1082"/>
                </a:moveTo>
                <a:lnTo>
                  <a:pt x="623" y="1442"/>
                </a:lnTo>
                <a:lnTo>
                  <a:pt x="0" y="1082"/>
                </a:lnTo>
                <a:lnTo>
                  <a:pt x="0" y="360"/>
                </a:lnTo>
                <a:lnTo>
                  <a:pt x="623" y="0"/>
                </a:lnTo>
                <a:lnTo>
                  <a:pt x="1248" y="360"/>
                </a:lnTo>
                <a:lnTo>
                  <a:pt x="1248" y="1082"/>
                </a:lnTo>
                <a:close/>
              </a:path>
            </a:pathLst>
          </a:custGeom>
          <a:solidFill>
            <a:schemeClr val="tx1">
              <a:lumMod val="95000"/>
              <a:lumOff val="5000"/>
              <a:alpha val="10000"/>
            </a:schemeClr>
          </a:solidFill>
          <a:ln>
            <a:noFill/>
          </a:ln>
        </p:spPr>
        <p:txBody>
          <a:bodyPr vert="horz" wrap="square" lIns="91440" tIns="45720" rIns="91440" bIns="45720" numCol="1" anchor="t" anchorCtr="0" compatLnSpc="1"/>
          <a:lstStyle/>
          <a:p>
            <a:endParaRPr lang="en-US" sz="1405">
              <a:latin typeface="+mn-ea"/>
              <a:cs typeface="+mn-ea"/>
            </a:endParaRPr>
          </a:p>
        </p:txBody>
      </p:sp>
      <p:sp>
        <p:nvSpPr>
          <p:cNvPr id="35" name="Freeform 29"/>
          <p:cNvSpPr/>
          <p:nvPr/>
        </p:nvSpPr>
        <p:spPr bwMode="auto">
          <a:xfrm>
            <a:off x="5414958" y="2739804"/>
            <a:ext cx="1358914" cy="1570359"/>
          </a:xfrm>
          <a:custGeom>
            <a:avLst/>
            <a:gdLst>
              <a:gd name="T0" fmla="*/ 1248 w 1248"/>
              <a:gd name="T1" fmla="*/ 1082 h 1442"/>
              <a:gd name="T2" fmla="*/ 623 w 1248"/>
              <a:gd name="T3" fmla="*/ 1442 h 1442"/>
              <a:gd name="T4" fmla="*/ 0 w 1248"/>
              <a:gd name="T5" fmla="*/ 1082 h 1442"/>
              <a:gd name="T6" fmla="*/ 0 w 1248"/>
              <a:gd name="T7" fmla="*/ 360 h 1442"/>
              <a:gd name="T8" fmla="*/ 623 w 1248"/>
              <a:gd name="T9" fmla="*/ 0 h 1442"/>
              <a:gd name="T10" fmla="*/ 1248 w 1248"/>
              <a:gd name="T11" fmla="*/ 360 h 1442"/>
              <a:gd name="T12" fmla="*/ 1248 w 1248"/>
              <a:gd name="T13" fmla="*/ 1082 h 1442"/>
            </a:gdLst>
            <a:ahLst/>
            <a:cxnLst>
              <a:cxn ang="0">
                <a:pos x="T0" y="T1"/>
              </a:cxn>
              <a:cxn ang="0">
                <a:pos x="T2" y="T3"/>
              </a:cxn>
              <a:cxn ang="0">
                <a:pos x="T4" y="T5"/>
              </a:cxn>
              <a:cxn ang="0">
                <a:pos x="T6" y="T7"/>
              </a:cxn>
              <a:cxn ang="0">
                <a:pos x="T8" y="T9"/>
              </a:cxn>
              <a:cxn ang="0">
                <a:pos x="T10" y="T11"/>
              </a:cxn>
              <a:cxn ang="0">
                <a:pos x="T12" y="T13"/>
              </a:cxn>
            </a:cxnLst>
            <a:rect l="0" t="0" r="r" b="b"/>
            <a:pathLst>
              <a:path w="1248" h="1442">
                <a:moveTo>
                  <a:pt x="1248" y="1082"/>
                </a:moveTo>
                <a:lnTo>
                  <a:pt x="623" y="1442"/>
                </a:lnTo>
                <a:lnTo>
                  <a:pt x="0" y="1082"/>
                </a:lnTo>
                <a:lnTo>
                  <a:pt x="0" y="360"/>
                </a:lnTo>
                <a:lnTo>
                  <a:pt x="623" y="0"/>
                </a:lnTo>
                <a:lnTo>
                  <a:pt x="1248" y="360"/>
                </a:lnTo>
                <a:lnTo>
                  <a:pt x="1248" y="108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1405">
              <a:latin typeface="+mn-ea"/>
              <a:cs typeface="+mn-ea"/>
            </a:endParaRPr>
          </a:p>
        </p:txBody>
      </p:sp>
      <p:sp>
        <p:nvSpPr>
          <p:cNvPr id="36" name="TextBox 35"/>
          <p:cNvSpPr txBox="1"/>
          <p:nvPr/>
        </p:nvSpPr>
        <p:spPr>
          <a:xfrm>
            <a:off x="9055925" y="1909367"/>
            <a:ext cx="2290266" cy="215444"/>
          </a:xfrm>
          <a:prstGeom prst="rect">
            <a:avLst/>
          </a:prstGeom>
          <a:noFill/>
        </p:spPr>
        <p:txBody>
          <a:bodyPr wrap="square" lIns="0" tIns="0" rIns="0" bIns="0" rtlCol="0" anchor="ctr">
            <a:spAutoFit/>
          </a:bodyPr>
          <a:lstStyle/>
          <a:p>
            <a:r>
              <a:rPr lang="zh-CN" altLang="en-US" sz="1400" dirty="0">
                <a:solidFill>
                  <a:schemeClr val="accent4"/>
                </a:solidFill>
                <a:latin typeface="+mn-ea"/>
                <a:cs typeface="+mn-ea"/>
              </a:rPr>
              <a:t>员工界面</a:t>
            </a:r>
            <a:endParaRPr lang="en-AU" sz="1400" dirty="0">
              <a:solidFill>
                <a:schemeClr val="accent4"/>
              </a:solidFill>
              <a:latin typeface="+mn-ea"/>
              <a:cs typeface="+mn-ea"/>
            </a:endParaRPr>
          </a:p>
        </p:txBody>
      </p:sp>
      <p:sp>
        <p:nvSpPr>
          <p:cNvPr id="38" name="Text Placeholder 32"/>
          <p:cNvSpPr txBox="1"/>
          <p:nvPr/>
        </p:nvSpPr>
        <p:spPr>
          <a:xfrm>
            <a:off x="9055925" y="2186335"/>
            <a:ext cx="2151906" cy="79198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30000"/>
              </a:lnSpc>
              <a:spcBef>
                <a:spcPts val="0"/>
              </a:spcBef>
              <a:buNone/>
            </a:pPr>
            <a:r>
              <a:rPr lang="zh-CN" altLang="en-US" sz="900" dirty="0">
                <a:solidFill>
                  <a:srgbClr val="7F7F7F"/>
                </a:solidFill>
                <a:latin typeface="+mn-ea"/>
                <a:cs typeface="+mn-ea"/>
              </a:rPr>
              <a:t>此处添加详细文本描述，建议与标题相关并符合整体语言风格，语言描述尽量简洁生动。</a:t>
            </a:r>
            <a:endParaRPr lang="en-US" sz="900" dirty="0">
              <a:solidFill>
                <a:srgbClr val="7F7F7F"/>
              </a:solidFill>
              <a:latin typeface="+mn-ea"/>
              <a:cs typeface="+mn-ea"/>
            </a:endParaRPr>
          </a:p>
        </p:txBody>
      </p:sp>
      <p:sp>
        <p:nvSpPr>
          <p:cNvPr id="39" name="TextBox 38"/>
          <p:cNvSpPr txBox="1"/>
          <p:nvPr/>
        </p:nvSpPr>
        <p:spPr>
          <a:xfrm>
            <a:off x="9055925" y="3258775"/>
            <a:ext cx="2290266" cy="215444"/>
          </a:xfrm>
          <a:prstGeom prst="rect">
            <a:avLst/>
          </a:prstGeom>
          <a:noFill/>
        </p:spPr>
        <p:txBody>
          <a:bodyPr wrap="square" lIns="0" tIns="0" rIns="0" bIns="0" rtlCol="0" anchor="ctr">
            <a:spAutoFit/>
          </a:bodyPr>
          <a:lstStyle/>
          <a:p>
            <a:r>
              <a:rPr lang="zh-CN" altLang="en-US" sz="1400" dirty="0">
                <a:solidFill>
                  <a:schemeClr val="accent6"/>
                </a:solidFill>
                <a:latin typeface="+mn-ea"/>
                <a:cs typeface="+mn-ea"/>
              </a:rPr>
              <a:t>系统保护</a:t>
            </a:r>
            <a:endParaRPr lang="en-AU" sz="1400" dirty="0">
              <a:solidFill>
                <a:schemeClr val="accent6"/>
              </a:solidFill>
              <a:latin typeface="+mn-ea"/>
              <a:cs typeface="+mn-ea"/>
            </a:endParaRPr>
          </a:p>
        </p:txBody>
      </p:sp>
      <p:sp>
        <p:nvSpPr>
          <p:cNvPr id="40" name="Text Placeholder 32"/>
          <p:cNvSpPr txBox="1"/>
          <p:nvPr/>
        </p:nvSpPr>
        <p:spPr>
          <a:xfrm>
            <a:off x="9055925" y="3535743"/>
            <a:ext cx="2151906" cy="79198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30000"/>
              </a:lnSpc>
              <a:spcBef>
                <a:spcPts val="0"/>
              </a:spcBef>
              <a:buNone/>
            </a:pPr>
            <a:r>
              <a:rPr lang="zh-CN" altLang="en-US" sz="900" dirty="0">
                <a:solidFill>
                  <a:srgbClr val="7F7F7F"/>
                </a:solidFill>
                <a:latin typeface="+mn-ea"/>
                <a:cs typeface="+mn-ea"/>
              </a:rPr>
              <a:t>此处添加详细文本描述，建议与标题相关并符合整体语言风格，语言描述尽量简洁生动。</a:t>
            </a:r>
            <a:endParaRPr lang="en-US" sz="900" dirty="0">
              <a:solidFill>
                <a:srgbClr val="7F7F7F"/>
              </a:solidFill>
              <a:latin typeface="+mn-ea"/>
              <a:cs typeface="+mn-ea"/>
            </a:endParaRPr>
          </a:p>
        </p:txBody>
      </p:sp>
      <p:sp>
        <p:nvSpPr>
          <p:cNvPr id="42" name="TextBox 41"/>
          <p:cNvSpPr txBox="1"/>
          <p:nvPr/>
        </p:nvSpPr>
        <p:spPr>
          <a:xfrm>
            <a:off x="9055925" y="4608182"/>
            <a:ext cx="2290266" cy="215444"/>
          </a:xfrm>
          <a:prstGeom prst="rect">
            <a:avLst/>
          </a:prstGeom>
          <a:noFill/>
        </p:spPr>
        <p:txBody>
          <a:bodyPr wrap="square" lIns="0" tIns="0" rIns="0" bIns="0" rtlCol="0" anchor="ctr">
            <a:spAutoFit/>
          </a:bodyPr>
          <a:lstStyle/>
          <a:p>
            <a:r>
              <a:rPr lang="zh-CN" altLang="en-US" sz="1400" dirty="0">
                <a:solidFill>
                  <a:schemeClr val="accent4"/>
                </a:solidFill>
                <a:latin typeface="+mn-ea"/>
                <a:cs typeface="+mn-ea"/>
              </a:rPr>
              <a:t>数据分析</a:t>
            </a:r>
            <a:endParaRPr lang="en-AU" sz="1400" dirty="0">
              <a:solidFill>
                <a:schemeClr val="accent4"/>
              </a:solidFill>
              <a:latin typeface="+mn-ea"/>
              <a:cs typeface="+mn-ea"/>
            </a:endParaRPr>
          </a:p>
        </p:txBody>
      </p:sp>
      <p:sp>
        <p:nvSpPr>
          <p:cNvPr id="43" name="Text Placeholder 32"/>
          <p:cNvSpPr txBox="1"/>
          <p:nvPr/>
        </p:nvSpPr>
        <p:spPr>
          <a:xfrm>
            <a:off x="9055925" y="4885150"/>
            <a:ext cx="2151906" cy="79198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30000"/>
              </a:lnSpc>
              <a:spcBef>
                <a:spcPts val="0"/>
              </a:spcBef>
              <a:buNone/>
            </a:pPr>
            <a:r>
              <a:rPr lang="zh-CN" altLang="en-US" sz="900" dirty="0">
                <a:solidFill>
                  <a:srgbClr val="7F7F7F"/>
                </a:solidFill>
                <a:latin typeface="+mn-ea"/>
                <a:cs typeface="+mn-ea"/>
              </a:rPr>
              <a:t>此处添加详细文本描述，建议与标题相关并符合整体语言风格，语言描述尽量简洁生动。</a:t>
            </a:r>
            <a:endParaRPr lang="en-US" sz="900" dirty="0">
              <a:solidFill>
                <a:srgbClr val="7F7F7F"/>
              </a:solidFill>
              <a:latin typeface="+mn-ea"/>
              <a:cs typeface="+mn-ea"/>
            </a:endParaRPr>
          </a:p>
        </p:txBody>
      </p:sp>
      <p:sp>
        <p:nvSpPr>
          <p:cNvPr id="44" name="Rounded Rectangle 43"/>
          <p:cNvSpPr/>
          <p:nvPr/>
        </p:nvSpPr>
        <p:spPr>
          <a:xfrm>
            <a:off x="8241672" y="1934228"/>
            <a:ext cx="604616" cy="604695"/>
          </a:xfrm>
          <a:prstGeom prst="roundRect">
            <a:avLst>
              <a:gd name="adj" fmla="val 16554"/>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solidFill>
                <a:schemeClr val="bg1"/>
              </a:solidFill>
              <a:latin typeface="+mn-ea"/>
              <a:cs typeface="+mn-ea"/>
            </a:endParaRPr>
          </a:p>
        </p:txBody>
      </p:sp>
      <p:sp>
        <p:nvSpPr>
          <p:cNvPr id="45" name="Rounded Rectangle 44"/>
          <p:cNvSpPr/>
          <p:nvPr/>
        </p:nvSpPr>
        <p:spPr>
          <a:xfrm>
            <a:off x="8241672" y="3283633"/>
            <a:ext cx="604616" cy="604695"/>
          </a:xfrm>
          <a:prstGeom prst="roundRect">
            <a:avLst>
              <a:gd name="adj" fmla="val 1655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solidFill>
                <a:srgbClr val="FFFFFF"/>
              </a:solidFill>
              <a:latin typeface="+mn-ea"/>
              <a:cs typeface="+mn-ea"/>
            </a:endParaRPr>
          </a:p>
        </p:txBody>
      </p:sp>
      <p:sp>
        <p:nvSpPr>
          <p:cNvPr id="46" name="Rounded Rectangle 45"/>
          <p:cNvSpPr/>
          <p:nvPr/>
        </p:nvSpPr>
        <p:spPr>
          <a:xfrm>
            <a:off x="8241672" y="4633040"/>
            <a:ext cx="604616" cy="604695"/>
          </a:xfrm>
          <a:prstGeom prst="roundRect">
            <a:avLst>
              <a:gd name="adj" fmla="val 16554"/>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endParaRPr lang="en-US" dirty="0">
              <a:latin typeface="+mn-ea"/>
              <a:cs typeface="+mn-ea"/>
            </a:endParaRPr>
          </a:p>
        </p:txBody>
      </p:sp>
      <p:sp>
        <p:nvSpPr>
          <p:cNvPr id="47" name="TextBox 46"/>
          <p:cNvSpPr txBox="1"/>
          <p:nvPr/>
        </p:nvSpPr>
        <p:spPr>
          <a:xfrm flipH="1">
            <a:off x="840460" y="1909367"/>
            <a:ext cx="2290266" cy="215444"/>
          </a:xfrm>
          <a:prstGeom prst="rect">
            <a:avLst/>
          </a:prstGeom>
          <a:noFill/>
        </p:spPr>
        <p:txBody>
          <a:bodyPr wrap="square" lIns="0" tIns="0" rIns="0" bIns="0" rtlCol="0" anchor="ctr">
            <a:spAutoFit/>
          </a:bodyPr>
          <a:lstStyle/>
          <a:p>
            <a:pPr algn="r"/>
            <a:r>
              <a:rPr lang="zh-CN" altLang="en-US" sz="1400" dirty="0">
                <a:solidFill>
                  <a:schemeClr val="accent6"/>
                </a:solidFill>
                <a:latin typeface="+mn-ea"/>
                <a:cs typeface="+mn-ea"/>
              </a:rPr>
              <a:t>创意策略</a:t>
            </a:r>
            <a:endParaRPr lang="en-AU" sz="1400" dirty="0">
              <a:solidFill>
                <a:schemeClr val="accent6"/>
              </a:solidFill>
              <a:latin typeface="+mn-ea"/>
              <a:cs typeface="+mn-ea"/>
            </a:endParaRPr>
          </a:p>
        </p:txBody>
      </p:sp>
      <p:sp>
        <p:nvSpPr>
          <p:cNvPr id="66" name="Text Placeholder 32"/>
          <p:cNvSpPr txBox="1"/>
          <p:nvPr/>
        </p:nvSpPr>
        <p:spPr>
          <a:xfrm flipH="1">
            <a:off x="1008323" y="2186335"/>
            <a:ext cx="2122403" cy="79198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lnSpc>
                <a:spcPct val="130000"/>
              </a:lnSpc>
              <a:spcBef>
                <a:spcPts val="0"/>
              </a:spcBef>
              <a:buNone/>
            </a:pPr>
            <a:r>
              <a:rPr lang="zh-CN" altLang="en-US" sz="900" dirty="0">
                <a:solidFill>
                  <a:srgbClr val="7F7F7F"/>
                </a:solidFill>
                <a:latin typeface="+mn-ea"/>
                <a:cs typeface="+mn-ea"/>
              </a:rPr>
              <a:t>此处添加详细文本描述，建议与标题相关并符合整体语言风格，语言描述尽量简洁生动。</a:t>
            </a:r>
            <a:endParaRPr lang="en-US" sz="900" dirty="0">
              <a:solidFill>
                <a:srgbClr val="7F7F7F"/>
              </a:solidFill>
              <a:latin typeface="+mn-ea"/>
              <a:cs typeface="+mn-ea"/>
            </a:endParaRPr>
          </a:p>
        </p:txBody>
      </p:sp>
      <p:sp>
        <p:nvSpPr>
          <p:cNvPr id="67" name="TextBox 66"/>
          <p:cNvSpPr txBox="1"/>
          <p:nvPr/>
        </p:nvSpPr>
        <p:spPr>
          <a:xfrm flipH="1">
            <a:off x="840460" y="3258775"/>
            <a:ext cx="2290266" cy="215444"/>
          </a:xfrm>
          <a:prstGeom prst="rect">
            <a:avLst/>
          </a:prstGeom>
          <a:noFill/>
        </p:spPr>
        <p:txBody>
          <a:bodyPr wrap="square" lIns="0" tIns="0" rIns="0" bIns="0" rtlCol="0" anchor="ctr">
            <a:spAutoFit/>
          </a:bodyPr>
          <a:lstStyle/>
          <a:p>
            <a:pPr algn="r"/>
            <a:r>
              <a:rPr lang="zh-CN" altLang="en-US" sz="1400" dirty="0">
                <a:solidFill>
                  <a:schemeClr val="accent4"/>
                </a:solidFill>
                <a:latin typeface="+mn-ea"/>
                <a:cs typeface="+mn-ea"/>
              </a:rPr>
              <a:t>安全级别</a:t>
            </a:r>
            <a:endParaRPr lang="en-AU" sz="1400" dirty="0">
              <a:solidFill>
                <a:schemeClr val="accent4"/>
              </a:solidFill>
              <a:latin typeface="+mn-ea"/>
              <a:cs typeface="+mn-ea"/>
            </a:endParaRPr>
          </a:p>
        </p:txBody>
      </p:sp>
      <p:sp>
        <p:nvSpPr>
          <p:cNvPr id="68" name="Text Placeholder 32"/>
          <p:cNvSpPr txBox="1"/>
          <p:nvPr/>
        </p:nvSpPr>
        <p:spPr>
          <a:xfrm flipH="1">
            <a:off x="1008323" y="3535743"/>
            <a:ext cx="2122403" cy="79198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lnSpc>
                <a:spcPct val="130000"/>
              </a:lnSpc>
              <a:spcBef>
                <a:spcPts val="0"/>
              </a:spcBef>
              <a:buNone/>
            </a:pPr>
            <a:r>
              <a:rPr lang="zh-CN" altLang="en-US" sz="900" dirty="0">
                <a:solidFill>
                  <a:srgbClr val="7F7F7F"/>
                </a:solidFill>
                <a:latin typeface="+mn-ea"/>
                <a:cs typeface="+mn-ea"/>
              </a:rPr>
              <a:t>此处添加详细文本描述，建议与标题相关并符合整体语言风格，语言描述尽量简洁生动。</a:t>
            </a:r>
            <a:endParaRPr lang="en-US" sz="900" dirty="0">
              <a:solidFill>
                <a:srgbClr val="7F7F7F"/>
              </a:solidFill>
              <a:latin typeface="+mn-ea"/>
              <a:cs typeface="+mn-ea"/>
            </a:endParaRPr>
          </a:p>
        </p:txBody>
      </p:sp>
      <p:sp>
        <p:nvSpPr>
          <p:cNvPr id="69" name="TextBox 68"/>
          <p:cNvSpPr txBox="1"/>
          <p:nvPr/>
        </p:nvSpPr>
        <p:spPr>
          <a:xfrm flipH="1">
            <a:off x="840460" y="4608182"/>
            <a:ext cx="2290266" cy="215444"/>
          </a:xfrm>
          <a:prstGeom prst="rect">
            <a:avLst/>
          </a:prstGeom>
          <a:noFill/>
        </p:spPr>
        <p:txBody>
          <a:bodyPr wrap="square" lIns="0" tIns="0" rIns="0" bIns="0" rtlCol="0" anchor="ctr">
            <a:spAutoFit/>
          </a:bodyPr>
          <a:lstStyle/>
          <a:p>
            <a:pPr algn="r"/>
            <a:r>
              <a:rPr lang="zh-CN" altLang="en-US" sz="1400" dirty="0">
                <a:solidFill>
                  <a:schemeClr val="accent6"/>
                </a:solidFill>
                <a:latin typeface="+mn-ea"/>
                <a:cs typeface="+mn-ea"/>
              </a:rPr>
              <a:t>产品发布 </a:t>
            </a:r>
            <a:endParaRPr lang="en-AU" sz="1400" dirty="0">
              <a:solidFill>
                <a:schemeClr val="accent6"/>
              </a:solidFill>
              <a:latin typeface="+mn-ea"/>
              <a:cs typeface="+mn-ea"/>
            </a:endParaRPr>
          </a:p>
        </p:txBody>
      </p:sp>
      <p:sp>
        <p:nvSpPr>
          <p:cNvPr id="70" name="Text Placeholder 32"/>
          <p:cNvSpPr txBox="1"/>
          <p:nvPr/>
        </p:nvSpPr>
        <p:spPr>
          <a:xfrm flipH="1">
            <a:off x="1008323" y="4885150"/>
            <a:ext cx="2122403" cy="79198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lnSpc>
                <a:spcPct val="130000"/>
              </a:lnSpc>
              <a:spcBef>
                <a:spcPts val="0"/>
              </a:spcBef>
              <a:buNone/>
            </a:pPr>
            <a:r>
              <a:rPr lang="zh-CN" altLang="en-US" sz="900" dirty="0">
                <a:solidFill>
                  <a:srgbClr val="7F7F7F"/>
                </a:solidFill>
                <a:latin typeface="+mn-ea"/>
                <a:cs typeface="+mn-ea"/>
              </a:rPr>
              <a:t>此处添加详细文本描述，建议与标题相关并符合整体语言风格，语言描述尽量简洁生动。</a:t>
            </a:r>
            <a:endParaRPr lang="en-US" sz="900" dirty="0">
              <a:solidFill>
                <a:srgbClr val="7F7F7F"/>
              </a:solidFill>
              <a:latin typeface="+mn-ea"/>
              <a:cs typeface="+mn-ea"/>
            </a:endParaRPr>
          </a:p>
        </p:txBody>
      </p:sp>
      <p:sp>
        <p:nvSpPr>
          <p:cNvPr id="71" name="Rounded Rectangle 70"/>
          <p:cNvSpPr/>
          <p:nvPr/>
        </p:nvSpPr>
        <p:spPr>
          <a:xfrm flipH="1">
            <a:off x="3340366" y="1934228"/>
            <a:ext cx="604616" cy="604695"/>
          </a:xfrm>
          <a:prstGeom prst="roundRect">
            <a:avLst>
              <a:gd name="adj" fmla="val 1655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dirty="0">
              <a:solidFill>
                <a:srgbClr val="FFFFFF"/>
              </a:solidFill>
              <a:latin typeface="+mn-ea"/>
              <a:cs typeface="+mn-ea"/>
            </a:endParaRPr>
          </a:p>
        </p:txBody>
      </p:sp>
      <p:sp>
        <p:nvSpPr>
          <p:cNvPr id="72" name="Rounded Rectangle 71"/>
          <p:cNvSpPr/>
          <p:nvPr/>
        </p:nvSpPr>
        <p:spPr>
          <a:xfrm flipH="1">
            <a:off x="3340366" y="3283633"/>
            <a:ext cx="604616" cy="604695"/>
          </a:xfrm>
          <a:prstGeom prst="roundRect">
            <a:avLst>
              <a:gd name="adj" fmla="val 16554"/>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solidFill>
                <a:schemeClr val="bg1"/>
              </a:solidFill>
              <a:latin typeface="+mn-ea"/>
              <a:cs typeface="+mn-ea"/>
            </a:endParaRPr>
          </a:p>
        </p:txBody>
      </p:sp>
      <p:sp>
        <p:nvSpPr>
          <p:cNvPr id="73" name="Rounded Rectangle 72"/>
          <p:cNvSpPr/>
          <p:nvPr/>
        </p:nvSpPr>
        <p:spPr>
          <a:xfrm flipH="1">
            <a:off x="3340366" y="4633040"/>
            <a:ext cx="604616" cy="604695"/>
          </a:xfrm>
          <a:prstGeom prst="roundRect">
            <a:avLst>
              <a:gd name="adj" fmla="val 1655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solidFill>
                <a:schemeClr val="bg1"/>
              </a:solidFill>
              <a:latin typeface="+mn-ea"/>
              <a:cs typeface="+mn-ea"/>
            </a:endParaRPr>
          </a:p>
        </p:txBody>
      </p:sp>
      <p:sp>
        <p:nvSpPr>
          <p:cNvPr id="41" name="Freeform 142"/>
          <p:cNvSpPr/>
          <p:nvPr/>
        </p:nvSpPr>
        <p:spPr bwMode="auto">
          <a:xfrm>
            <a:off x="5437605" y="2429531"/>
            <a:ext cx="292261" cy="238612"/>
          </a:xfrm>
          <a:custGeom>
            <a:avLst/>
            <a:gdLst>
              <a:gd name="T0" fmla="*/ 135 w 135"/>
              <a:gd name="T1" fmla="*/ 49 h 110"/>
              <a:gd name="T2" fmla="*/ 68 w 135"/>
              <a:gd name="T3" fmla="*/ 0 h 110"/>
              <a:gd name="T4" fmla="*/ 0 w 135"/>
              <a:gd name="T5" fmla="*/ 49 h 110"/>
              <a:gd name="T6" fmla="*/ 68 w 135"/>
              <a:gd name="T7" fmla="*/ 99 h 110"/>
              <a:gd name="T8" fmla="*/ 93 w 135"/>
              <a:gd name="T9" fmla="*/ 96 h 110"/>
              <a:gd name="T10" fmla="*/ 121 w 135"/>
              <a:gd name="T11" fmla="*/ 110 h 110"/>
              <a:gd name="T12" fmla="*/ 113 w 135"/>
              <a:gd name="T13" fmla="*/ 86 h 110"/>
              <a:gd name="T14" fmla="*/ 135 w 135"/>
              <a:gd name="T15" fmla="*/ 49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5" h="110">
                <a:moveTo>
                  <a:pt x="135" y="49"/>
                </a:moveTo>
                <a:cubicBezTo>
                  <a:pt x="135" y="22"/>
                  <a:pt x="105" y="0"/>
                  <a:pt x="68" y="0"/>
                </a:cubicBezTo>
                <a:cubicBezTo>
                  <a:pt x="30" y="0"/>
                  <a:pt x="0" y="22"/>
                  <a:pt x="0" y="49"/>
                </a:cubicBezTo>
                <a:cubicBezTo>
                  <a:pt x="0" y="77"/>
                  <a:pt x="30" y="99"/>
                  <a:pt x="68" y="99"/>
                </a:cubicBezTo>
                <a:cubicBezTo>
                  <a:pt x="76" y="99"/>
                  <a:pt x="85" y="98"/>
                  <a:pt x="93" y="96"/>
                </a:cubicBezTo>
                <a:cubicBezTo>
                  <a:pt x="95" y="95"/>
                  <a:pt x="121" y="110"/>
                  <a:pt x="121" y="110"/>
                </a:cubicBezTo>
                <a:cubicBezTo>
                  <a:pt x="113" y="86"/>
                  <a:pt x="113" y="86"/>
                  <a:pt x="113" y="86"/>
                </a:cubicBezTo>
                <a:cubicBezTo>
                  <a:pt x="126" y="77"/>
                  <a:pt x="135" y="64"/>
                  <a:pt x="135" y="49"/>
                </a:cubicBezTo>
                <a:close/>
              </a:path>
            </a:pathLst>
          </a:custGeom>
          <a:solidFill>
            <a:schemeClr val="bg1"/>
          </a:solidFill>
          <a:ln>
            <a:noFill/>
          </a:ln>
        </p:spPr>
        <p:txBody>
          <a:bodyPr vert="horz" wrap="square" lIns="91440" tIns="45720" rIns="91440" bIns="45720" numCol="1" anchor="t" anchorCtr="0" compatLnSpc="1"/>
          <a:lstStyle/>
          <a:p>
            <a:endParaRPr lang="en-US">
              <a:latin typeface="+mn-ea"/>
              <a:cs typeface="+mn-ea"/>
            </a:endParaRPr>
          </a:p>
        </p:txBody>
      </p:sp>
      <p:sp>
        <p:nvSpPr>
          <p:cNvPr id="48" name="Freeform 149"/>
          <p:cNvSpPr/>
          <p:nvPr/>
        </p:nvSpPr>
        <p:spPr bwMode="auto">
          <a:xfrm>
            <a:off x="4807989" y="3356882"/>
            <a:ext cx="307172" cy="301247"/>
          </a:xfrm>
          <a:custGeom>
            <a:avLst/>
            <a:gdLst>
              <a:gd name="T0" fmla="*/ 133 w 142"/>
              <a:gd name="T1" fmla="*/ 95 h 139"/>
              <a:gd name="T2" fmla="*/ 106 w 142"/>
              <a:gd name="T3" fmla="*/ 89 h 139"/>
              <a:gd name="T4" fmla="*/ 83 w 142"/>
              <a:gd name="T5" fmla="*/ 67 h 139"/>
              <a:gd name="T6" fmla="*/ 111 w 142"/>
              <a:gd name="T7" fmla="*/ 39 h 139"/>
              <a:gd name="T8" fmla="*/ 119 w 142"/>
              <a:gd name="T9" fmla="*/ 38 h 139"/>
              <a:gd name="T10" fmla="*/ 133 w 142"/>
              <a:gd name="T11" fmla="*/ 16 h 139"/>
              <a:gd name="T12" fmla="*/ 125 w 142"/>
              <a:gd name="T13" fmla="*/ 9 h 139"/>
              <a:gd name="T14" fmla="*/ 104 w 142"/>
              <a:gd name="T15" fmla="*/ 23 h 139"/>
              <a:gd name="T16" fmla="*/ 103 w 142"/>
              <a:gd name="T17" fmla="*/ 30 h 139"/>
              <a:gd name="T18" fmla="*/ 75 w 142"/>
              <a:gd name="T19" fmla="*/ 58 h 139"/>
              <a:gd name="T20" fmla="*/ 51 w 142"/>
              <a:gd name="T21" fmla="*/ 34 h 139"/>
              <a:gd name="T22" fmla="*/ 45 w 142"/>
              <a:gd name="T23" fmla="*/ 7 h 139"/>
              <a:gd name="T24" fmla="*/ 29 w 142"/>
              <a:gd name="T25" fmla="*/ 0 h 139"/>
              <a:gd name="T26" fmla="*/ 39 w 142"/>
              <a:gd name="T27" fmla="*/ 10 h 139"/>
              <a:gd name="T28" fmla="*/ 35 w 142"/>
              <a:gd name="T29" fmla="*/ 27 h 139"/>
              <a:gd name="T30" fmla="*/ 18 w 142"/>
              <a:gd name="T31" fmla="*/ 32 h 139"/>
              <a:gd name="T32" fmla="*/ 3 w 142"/>
              <a:gd name="T33" fmla="*/ 17 h 139"/>
              <a:gd name="T34" fmla="*/ 9 w 142"/>
              <a:gd name="T35" fmla="*/ 43 h 139"/>
              <a:gd name="T36" fmla="*/ 37 w 142"/>
              <a:gd name="T37" fmla="*/ 48 h 139"/>
              <a:gd name="T38" fmla="*/ 58 w 142"/>
              <a:gd name="T39" fmla="*/ 70 h 139"/>
              <a:gd name="T40" fmla="*/ 12 w 142"/>
              <a:gd name="T41" fmla="*/ 115 h 139"/>
              <a:gd name="T42" fmla="*/ 12 w 142"/>
              <a:gd name="T43" fmla="*/ 129 h 139"/>
              <a:gd name="T44" fmla="*/ 13 w 142"/>
              <a:gd name="T45" fmla="*/ 130 h 139"/>
              <a:gd name="T46" fmla="*/ 26 w 142"/>
              <a:gd name="T47" fmla="*/ 130 h 139"/>
              <a:gd name="T48" fmla="*/ 72 w 142"/>
              <a:gd name="T49" fmla="*/ 84 h 139"/>
              <a:gd name="T50" fmla="*/ 92 w 142"/>
              <a:gd name="T51" fmla="*/ 103 h 139"/>
              <a:gd name="T52" fmla="*/ 97 w 142"/>
              <a:gd name="T53" fmla="*/ 131 h 139"/>
              <a:gd name="T54" fmla="*/ 119 w 142"/>
              <a:gd name="T55" fmla="*/ 138 h 139"/>
              <a:gd name="T56" fmla="*/ 105 w 142"/>
              <a:gd name="T57" fmla="*/ 124 h 139"/>
              <a:gd name="T58" fmla="*/ 109 w 142"/>
              <a:gd name="T59" fmla="*/ 110 h 139"/>
              <a:gd name="T60" fmla="*/ 123 w 142"/>
              <a:gd name="T61" fmla="*/ 106 h 139"/>
              <a:gd name="T62" fmla="*/ 139 w 142"/>
              <a:gd name="T63" fmla="*/ 122 h 139"/>
              <a:gd name="T64" fmla="*/ 133 w 142"/>
              <a:gd name="T65" fmla="*/ 9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2" h="139">
                <a:moveTo>
                  <a:pt x="133" y="95"/>
                </a:moveTo>
                <a:cubicBezTo>
                  <a:pt x="126" y="87"/>
                  <a:pt x="115" y="86"/>
                  <a:pt x="106" y="89"/>
                </a:cubicBezTo>
                <a:cubicBezTo>
                  <a:pt x="83" y="67"/>
                  <a:pt x="83" y="67"/>
                  <a:pt x="83" y="67"/>
                </a:cubicBezTo>
                <a:cubicBezTo>
                  <a:pt x="111" y="39"/>
                  <a:pt x="111" y="39"/>
                  <a:pt x="111" y="39"/>
                </a:cubicBezTo>
                <a:cubicBezTo>
                  <a:pt x="119" y="38"/>
                  <a:pt x="119" y="38"/>
                  <a:pt x="119" y="38"/>
                </a:cubicBezTo>
                <a:cubicBezTo>
                  <a:pt x="133" y="16"/>
                  <a:pt x="133" y="16"/>
                  <a:pt x="133" y="16"/>
                </a:cubicBezTo>
                <a:cubicBezTo>
                  <a:pt x="125" y="9"/>
                  <a:pt x="125" y="9"/>
                  <a:pt x="125" y="9"/>
                </a:cubicBezTo>
                <a:cubicBezTo>
                  <a:pt x="104" y="23"/>
                  <a:pt x="104" y="23"/>
                  <a:pt x="104" y="23"/>
                </a:cubicBezTo>
                <a:cubicBezTo>
                  <a:pt x="103" y="30"/>
                  <a:pt x="103" y="30"/>
                  <a:pt x="103" y="30"/>
                </a:cubicBezTo>
                <a:cubicBezTo>
                  <a:pt x="75" y="58"/>
                  <a:pt x="75" y="58"/>
                  <a:pt x="75" y="58"/>
                </a:cubicBezTo>
                <a:cubicBezTo>
                  <a:pt x="51" y="34"/>
                  <a:pt x="51" y="34"/>
                  <a:pt x="51" y="34"/>
                </a:cubicBezTo>
                <a:cubicBezTo>
                  <a:pt x="54" y="25"/>
                  <a:pt x="52" y="14"/>
                  <a:pt x="45" y="7"/>
                </a:cubicBezTo>
                <a:cubicBezTo>
                  <a:pt x="41" y="2"/>
                  <a:pt x="35" y="0"/>
                  <a:pt x="29" y="0"/>
                </a:cubicBezTo>
                <a:cubicBezTo>
                  <a:pt x="39" y="10"/>
                  <a:pt x="39" y="10"/>
                  <a:pt x="39" y="10"/>
                </a:cubicBezTo>
                <a:cubicBezTo>
                  <a:pt x="35" y="27"/>
                  <a:pt x="35" y="27"/>
                  <a:pt x="35" y="27"/>
                </a:cubicBezTo>
                <a:cubicBezTo>
                  <a:pt x="18" y="32"/>
                  <a:pt x="18" y="32"/>
                  <a:pt x="18" y="32"/>
                </a:cubicBezTo>
                <a:cubicBezTo>
                  <a:pt x="3" y="17"/>
                  <a:pt x="3" y="17"/>
                  <a:pt x="3" y="17"/>
                </a:cubicBezTo>
                <a:cubicBezTo>
                  <a:pt x="0" y="26"/>
                  <a:pt x="3" y="36"/>
                  <a:pt x="9" y="43"/>
                </a:cubicBezTo>
                <a:cubicBezTo>
                  <a:pt x="17" y="50"/>
                  <a:pt x="28" y="52"/>
                  <a:pt x="37" y="48"/>
                </a:cubicBezTo>
                <a:cubicBezTo>
                  <a:pt x="58" y="70"/>
                  <a:pt x="58" y="70"/>
                  <a:pt x="58" y="70"/>
                </a:cubicBezTo>
                <a:cubicBezTo>
                  <a:pt x="12" y="115"/>
                  <a:pt x="12" y="115"/>
                  <a:pt x="12" y="115"/>
                </a:cubicBezTo>
                <a:cubicBezTo>
                  <a:pt x="9" y="119"/>
                  <a:pt x="9" y="125"/>
                  <a:pt x="12" y="129"/>
                </a:cubicBezTo>
                <a:cubicBezTo>
                  <a:pt x="13" y="130"/>
                  <a:pt x="13" y="130"/>
                  <a:pt x="13" y="130"/>
                </a:cubicBezTo>
                <a:cubicBezTo>
                  <a:pt x="17" y="133"/>
                  <a:pt x="23" y="133"/>
                  <a:pt x="26" y="130"/>
                </a:cubicBezTo>
                <a:cubicBezTo>
                  <a:pt x="72" y="84"/>
                  <a:pt x="72" y="84"/>
                  <a:pt x="72" y="84"/>
                </a:cubicBezTo>
                <a:cubicBezTo>
                  <a:pt x="92" y="103"/>
                  <a:pt x="92" y="103"/>
                  <a:pt x="92" y="103"/>
                </a:cubicBezTo>
                <a:cubicBezTo>
                  <a:pt x="88" y="112"/>
                  <a:pt x="90" y="123"/>
                  <a:pt x="97" y="131"/>
                </a:cubicBezTo>
                <a:cubicBezTo>
                  <a:pt x="103" y="136"/>
                  <a:pt x="111" y="139"/>
                  <a:pt x="119" y="138"/>
                </a:cubicBezTo>
                <a:cubicBezTo>
                  <a:pt x="105" y="124"/>
                  <a:pt x="105" y="124"/>
                  <a:pt x="105" y="124"/>
                </a:cubicBezTo>
                <a:cubicBezTo>
                  <a:pt x="109" y="110"/>
                  <a:pt x="109" y="110"/>
                  <a:pt x="109" y="110"/>
                </a:cubicBezTo>
                <a:cubicBezTo>
                  <a:pt x="123" y="106"/>
                  <a:pt x="123" y="106"/>
                  <a:pt x="123" y="106"/>
                </a:cubicBezTo>
                <a:cubicBezTo>
                  <a:pt x="139" y="122"/>
                  <a:pt x="139" y="122"/>
                  <a:pt x="139" y="122"/>
                </a:cubicBezTo>
                <a:cubicBezTo>
                  <a:pt x="142" y="113"/>
                  <a:pt x="140" y="102"/>
                  <a:pt x="133" y="95"/>
                </a:cubicBezTo>
                <a:close/>
              </a:path>
            </a:pathLst>
          </a:custGeom>
          <a:solidFill>
            <a:schemeClr val="bg1"/>
          </a:solidFill>
          <a:ln>
            <a:noFill/>
          </a:ln>
        </p:spPr>
        <p:txBody>
          <a:bodyPr vert="horz" wrap="square" lIns="91440" tIns="45720" rIns="91440" bIns="45720" numCol="1" anchor="t" anchorCtr="0" compatLnSpc="1"/>
          <a:lstStyle/>
          <a:p>
            <a:endParaRPr lang="en-US">
              <a:latin typeface="+mn-ea"/>
              <a:cs typeface="+mn-ea"/>
            </a:endParaRPr>
          </a:p>
        </p:txBody>
      </p:sp>
      <p:sp>
        <p:nvSpPr>
          <p:cNvPr id="49" name="Freeform 116"/>
          <p:cNvSpPr>
            <a:spLocks noEditPoints="1"/>
          </p:cNvSpPr>
          <p:nvPr/>
        </p:nvSpPr>
        <p:spPr bwMode="auto">
          <a:xfrm>
            <a:off x="5372556" y="4336649"/>
            <a:ext cx="329540" cy="290808"/>
          </a:xfrm>
          <a:custGeom>
            <a:avLst/>
            <a:gdLst>
              <a:gd name="T0" fmla="*/ 209 w 221"/>
              <a:gd name="T1" fmla="*/ 95 h 195"/>
              <a:gd name="T2" fmla="*/ 209 w 221"/>
              <a:gd name="T3" fmla="*/ 82 h 195"/>
              <a:gd name="T4" fmla="*/ 221 w 221"/>
              <a:gd name="T5" fmla="*/ 82 h 195"/>
              <a:gd name="T6" fmla="*/ 221 w 221"/>
              <a:gd name="T7" fmla="*/ 74 h 195"/>
              <a:gd name="T8" fmla="*/ 110 w 221"/>
              <a:gd name="T9" fmla="*/ 0 h 195"/>
              <a:gd name="T10" fmla="*/ 0 w 221"/>
              <a:gd name="T11" fmla="*/ 74 h 195"/>
              <a:gd name="T12" fmla="*/ 0 w 221"/>
              <a:gd name="T13" fmla="*/ 82 h 195"/>
              <a:gd name="T14" fmla="*/ 10 w 221"/>
              <a:gd name="T15" fmla="*/ 82 h 195"/>
              <a:gd name="T16" fmla="*/ 10 w 221"/>
              <a:gd name="T17" fmla="*/ 95 h 195"/>
              <a:gd name="T18" fmla="*/ 23 w 221"/>
              <a:gd name="T19" fmla="*/ 95 h 195"/>
              <a:gd name="T20" fmla="*/ 23 w 221"/>
              <a:gd name="T21" fmla="*/ 166 h 195"/>
              <a:gd name="T22" fmla="*/ 10 w 221"/>
              <a:gd name="T23" fmla="*/ 166 h 195"/>
              <a:gd name="T24" fmla="*/ 10 w 221"/>
              <a:gd name="T25" fmla="*/ 179 h 195"/>
              <a:gd name="T26" fmla="*/ 0 w 221"/>
              <a:gd name="T27" fmla="*/ 179 h 195"/>
              <a:gd name="T28" fmla="*/ 0 w 221"/>
              <a:gd name="T29" fmla="*/ 195 h 195"/>
              <a:gd name="T30" fmla="*/ 221 w 221"/>
              <a:gd name="T31" fmla="*/ 195 h 195"/>
              <a:gd name="T32" fmla="*/ 221 w 221"/>
              <a:gd name="T33" fmla="*/ 179 h 195"/>
              <a:gd name="T34" fmla="*/ 209 w 221"/>
              <a:gd name="T35" fmla="*/ 179 h 195"/>
              <a:gd name="T36" fmla="*/ 209 w 221"/>
              <a:gd name="T37" fmla="*/ 166 h 195"/>
              <a:gd name="T38" fmla="*/ 197 w 221"/>
              <a:gd name="T39" fmla="*/ 166 h 195"/>
              <a:gd name="T40" fmla="*/ 197 w 221"/>
              <a:gd name="T41" fmla="*/ 95 h 195"/>
              <a:gd name="T42" fmla="*/ 209 w 221"/>
              <a:gd name="T43" fmla="*/ 95 h 195"/>
              <a:gd name="T44" fmla="*/ 73 w 221"/>
              <a:gd name="T45" fmla="*/ 166 h 195"/>
              <a:gd name="T46" fmla="*/ 49 w 221"/>
              <a:gd name="T47" fmla="*/ 166 h 195"/>
              <a:gd name="T48" fmla="*/ 49 w 221"/>
              <a:gd name="T49" fmla="*/ 95 h 195"/>
              <a:gd name="T50" fmla="*/ 73 w 221"/>
              <a:gd name="T51" fmla="*/ 95 h 195"/>
              <a:gd name="T52" fmla="*/ 73 w 221"/>
              <a:gd name="T53" fmla="*/ 166 h 195"/>
              <a:gd name="T54" fmla="*/ 122 w 221"/>
              <a:gd name="T55" fmla="*/ 166 h 195"/>
              <a:gd name="T56" fmla="*/ 99 w 221"/>
              <a:gd name="T57" fmla="*/ 166 h 195"/>
              <a:gd name="T58" fmla="*/ 99 w 221"/>
              <a:gd name="T59" fmla="*/ 95 h 195"/>
              <a:gd name="T60" fmla="*/ 122 w 221"/>
              <a:gd name="T61" fmla="*/ 95 h 195"/>
              <a:gd name="T62" fmla="*/ 122 w 221"/>
              <a:gd name="T63" fmla="*/ 166 h 195"/>
              <a:gd name="T64" fmla="*/ 171 w 221"/>
              <a:gd name="T65" fmla="*/ 166 h 195"/>
              <a:gd name="T66" fmla="*/ 148 w 221"/>
              <a:gd name="T67" fmla="*/ 166 h 195"/>
              <a:gd name="T68" fmla="*/ 148 w 221"/>
              <a:gd name="T69" fmla="*/ 95 h 195"/>
              <a:gd name="T70" fmla="*/ 171 w 221"/>
              <a:gd name="T71" fmla="*/ 95 h 195"/>
              <a:gd name="T72" fmla="*/ 171 w 221"/>
              <a:gd name="T73" fmla="*/ 166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1" h="195">
                <a:moveTo>
                  <a:pt x="209" y="95"/>
                </a:moveTo>
                <a:lnTo>
                  <a:pt x="209" y="82"/>
                </a:lnTo>
                <a:lnTo>
                  <a:pt x="221" y="82"/>
                </a:lnTo>
                <a:lnTo>
                  <a:pt x="221" y="74"/>
                </a:lnTo>
                <a:lnTo>
                  <a:pt x="110" y="0"/>
                </a:lnTo>
                <a:lnTo>
                  <a:pt x="0" y="74"/>
                </a:lnTo>
                <a:lnTo>
                  <a:pt x="0" y="82"/>
                </a:lnTo>
                <a:lnTo>
                  <a:pt x="10" y="82"/>
                </a:lnTo>
                <a:lnTo>
                  <a:pt x="10" y="95"/>
                </a:lnTo>
                <a:lnTo>
                  <a:pt x="23" y="95"/>
                </a:lnTo>
                <a:lnTo>
                  <a:pt x="23" y="166"/>
                </a:lnTo>
                <a:lnTo>
                  <a:pt x="10" y="166"/>
                </a:lnTo>
                <a:lnTo>
                  <a:pt x="10" y="179"/>
                </a:lnTo>
                <a:lnTo>
                  <a:pt x="0" y="179"/>
                </a:lnTo>
                <a:lnTo>
                  <a:pt x="0" y="195"/>
                </a:lnTo>
                <a:lnTo>
                  <a:pt x="221" y="195"/>
                </a:lnTo>
                <a:lnTo>
                  <a:pt x="221" y="179"/>
                </a:lnTo>
                <a:lnTo>
                  <a:pt x="209" y="179"/>
                </a:lnTo>
                <a:lnTo>
                  <a:pt x="209" y="166"/>
                </a:lnTo>
                <a:lnTo>
                  <a:pt x="197" y="166"/>
                </a:lnTo>
                <a:lnTo>
                  <a:pt x="197" y="95"/>
                </a:lnTo>
                <a:lnTo>
                  <a:pt x="209" y="95"/>
                </a:lnTo>
                <a:close/>
                <a:moveTo>
                  <a:pt x="73" y="166"/>
                </a:moveTo>
                <a:lnTo>
                  <a:pt x="49" y="166"/>
                </a:lnTo>
                <a:lnTo>
                  <a:pt x="49" y="95"/>
                </a:lnTo>
                <a:lnTo>
                  <a:pt x="73" y="95"/>
                </a:lnTo>
                <a:lnTo>
                  <a:pt x="73" y="166"/>
                </a:lnTo>
                <a:close/>
                <a:moveTo>
                  <a:pt x="122" y="166"/>
                </a:moveTo>
                <a:lnTo>
                  <a:pt x="99" y="166"/>
                </a:lnTo>
                <a:lnTo>
                  <a:pt x="99" y="95"/>
                </a:lnTo>
                <a:lnTo>
                  <a:pt x="122" y="95"/>
                </a:lnTo>
                <a:lnTo>
                  <a:pt x="122" y="166"/>
                </a:lnTo>
                <a:close/>
                <a:moveTo>
                  <a:pt x="171" y="166"/>
                </a:moveTo>
                <a:lnTo>
                  <a:pt x="148" y="166"/>
                </a:lnTo>
                <a:lnTo>
                  <a:pt x="148" y="95"/>
                </a:lnTo>
                <a:lnTo>
                  <a:pt x="171" y="95"/>
                </a:lnTo>
                <a:lnTo>
                  <a:pt x="171" y="166"/>
                </a:lnTo>
                <a:close/>
              </a:path>
            </a:pathLst>
          </a:custGeom>
          <a:solidFill>
            <a:schemeClr val="bg1"/>
          </a:solidFill>
          <a:ln>
            <a:noFill/>
          </a:ln>
        </p:spPr>
        <p:txBody>
          <a:bodyPr vert="horz" wrap="square" lIns="91440" tIns="45720" rIns="91440" bIns="45720" numCol="1" anchor="t" anchorCtr="0" compatLnSpc="1"/>
          <a:lstStyle/>
          <a:p>
            <a:endParaRPr lang="en-US">
              <a:latin typeface="+mn-ea"/>
              <a:cs typeface="+mn-ea"/>
            </a:endParaRPr>
          </a:p>
        </p:txBody>
      </p:sp>
      <p:grpSp>
        <p:nvGrpSpPr>
          <p:cNvPr id="50" name="组合 49"/>
          <p:cNvGrpSpPr/>
          <p:nvPr/>
        </p:nvGrpSpPr>
        <p:grpSpPr>
          <a:xfrm>
            <a:off x="7018193" y="3361561"/>
            <a:ext cx="307174" cy="307212"/>
            <a:chOff x="11121822" y="1145785"/>
            <a:chExt cx="307214" cy="307212"/>
          </a:xfrm>
          <a:solidFill>
            <a:schemeClr val="bg1"/>
          </a:solidFill>
        </p:grpSpPr>
        <p:sp>
          <p:nvSpPr>
            <p:cNvPr id="51" name="Freeform 140"/>
            <p:cNvSpPr>
              <a:spLocks noEditPoints="1"/>
            </p:cNvSpPr>
            <p:nvPr/>
          </p:nvSpPr>
          <p:spPr bwMode="auto">
            <a:xfrm>
              <a:off x="11121822" y="1211403"/>
              <a:ext cx="241594" cy="241594"/>
            </a:xfrm>
            <a:custGeom>
              <a:avLst/>
              <a:gdLst>
                <a:gd name="T0" fmla="*/ 103 w 112"/>
                <a:gd name="T1" fmla="*/ 47 h 112"/>
                <a:gd name="T2" fmla="*/ 106 w 112"/>
                <a:gd name="T3" fmla="*/ 36 h 112"/>
                <a:gd name="T4" fmla="*/ 102 w 112"/>
                <a:gd name="T5" fmla="*/ 22 h 112"/>
                <a:gd name="T6" fmla="*/ 92 w 112"/>
                <a:gd name="T7" fmla="*/ 25 h 112"/>
                <a:gd name="T8" fmla="*/ 90 w 112"/>
                <a:gd name="T9" fmla="*/ 14 h 112"/>
                <a:gd name="T10" fmla="*/ 79 w 112"/>
                <a:gd name="T11" fmla="*/ 4 h 112"/>
                <a:gd name="T12" fmla="*/ 71 w 112"/>
                <a:gd name="T13" fmla="*/ 11 h 112"/>
                <a:gd name="T14" fmla="*/ 64 w 112"/>
                <a:gd name="T15" fmla="*/ 3 h 112"/>
                <a:gd name="T16" fmla="*/ 50 w 112"/>
                <a:gd name="T17" fmla="*/ 0 h 112"/>
                <a:gd name="T18" fmla="*/ 47 w 112"/>
                <a:gd name="T19" fmla="*/ 10 h 112"/>
                <a:gd name="T20" fmla="*/ 37 w 112"/>
                <a:gd name="T21" fmla="*/ 6 h 112"/>
                <a:gd name="T22" fmla="*/ 23 w 112"/>
                <a:gd name="T23" fmla="*/ 11 h 112"/>
                <a:gd name="T24" fmla="*/ 25 w 112"/>
                <a:gd name="T25" fmla="*/ 20 h 112"/>
                <a:gd name="T26" fmla="*/ 14 w 112"/>
                <a:gd name="T27" fmla="*/ 22 h 112"/>
                <a:gd name="T28" fmla="*/ 5 w 112"/>
                <a:gd name="T29" fmla="*/ 33 h 112"/>
                <a:gd name="T30" fmla="*/ 12 w 112"/>
                <a:gd name="T31" fmla="*/ 41 h 112"/>
                <a:gd name="T32" fmla="*/ 3 w 112"/>
                <a:gd name="T33" fmla="*/ 48 h 112"/>
                <a:gd name="T34" fmla="*/ 0 w 112"/>
                <a:gd name="T35" fmla="*/ 62 h 112"/>
                <a:gd name="T36" fmla="*/ 10 w 112"/>
                <a:gd name="T37" fmla="*/ 65 h 112"/>
                <a:gd name="T38" fmla="*/ 6 w 112"/>
                <a:gd name="T39" fmla="*/ 75 h 112"/>
                <a:gd name="T40" fmla="*/ 11 w 112"/>
                <a:gd name="T41" fmla="*/ 89 h 112"/>
                <a:gd name="T42" fmla="*/ 21 w 112"/>
                <a:gd name="T43" fmla="*/ 87 h 112"/>
                <a:gd name="T44" fmla="*/ 23 w 112"/>
                <a:gd name="T45" fmla="*/ 98 h 112"/>
                <a:gd name="T46" fmla="*/ 34 w 112"/>
                <a:gd name="T47" fmla="*/ 108 h 112"/>
                <a:gd name="T48" fmla="*/ 41 w 112"/>
                <a:gd name="T49" fmla="*/ 101 h 112"/>
                <a:gd name="T50" fmla="*/ 48 w 112"/>
                <a:gd name="T51" fmla="*/ 109 h 112"/>
                <a:gd name="T52" fmla="*/ 63 w 112"/>
                <a:gd name="T53" fmla="*/ 112 h 112"/>
                <a:gd name="T54" fmla="*/ 66 w 112"/>
                <a:gd name="T55" fmla="*/ 102 h 112"/>
                <a:gd name="T56" fmla="*/ 76 w 112"/>
                <a:gd name="T57" fmla="*/ 106 h 112"/>
                <a:gd name="T58" fmla="*/ 90 w 112"/>
                <a:gd name="T59" fmla="*/ 101 h 112"/>
                <a:gd name="T60" fmla="*/ 88 w 112"/>
                <a:gd name="T61" fmla="*/ 91 h 112"/>
                <a:gd name="T62" fmla="*/ 98 w 112"/>
                <a:gd name="T63" fmla="*/ 89 h 112"/>
                <a:gd name="T64" fmla="*/ 108 w 112"/>
                <a:gd name="T65" fmla="*/ 78 h 112"/>
                <a:gd name="T66" fmla="*/ 101 w 112"/>
                <a:gd name="T67" fmla="*/ 71 h 112"/>
                <a:gd name="T68" fmla="*/ 110 w 112"/>
                <a:gd name="T69" fmla="*/ 64 h 112"/>
                <a:gd name="T70" fmla="*/ 112 w 112"/>
                <a:gd name="T71" fmla="*/ 49 h 112"/>
                <a:gd name="T72" fmla="*/ 56 w 112"/>
                <a:gd name="T73" fmla="*/ 86 h 112"/>
                <a:gd name="T74" fmla="*/ 56 w 112"/>
                <a:gd name="T75" fmla="*/ 26 h 112"/>
                <a:gd name="T76" fmla="*/ 56 w 112"/>
                <a:gd name="T77" fmla="*/ 8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2" h="112">
                  <a:moveTo>
                    <a:pt x="110" y="47"/>
                  </a:moveTo>
                  <a:cubicBezTo>
                    <a:pt x="103" y="47"/>
                    <a:pt x="103" y="47"/>
                    <a:pt x="103" y="47"/>
                  </a:cubicBezTo>
                  <a:cubicBezTo>
                    <a:pt x="102" y="44"/>
                    <a:pt x="101" y="42"/>
                    <a:pt x="101" y="39"/>
                  </a:cubicBezTo>
                  <a:cubicBezTo>
                    <a:pt x="106" y="36"/>
                    <a:pt x="106" y="36"/>
                    <a:pt x="106" y="36"/>
                  </a:cubicBezTo>
                  <a:cubicBezTo>
                    <a:pt x="108" y="35"/>
                    <a:pt x="108" y="34"/>
                    <a:pt x="107" y="32"/>
                  </a:cubicBezTo>
                  <a:cubicBezTo>
                    <a:pt x="102" y="22"/>
                    <a:pt x="102" y="22"/>
                    <a:pt x="102" y="22"/>
                  </a:cubicBezTo>
                  <a:cubicBezTo>
                    <a:pt x="101" y="21"/>
                    <a:pt x="99" y="20"/>
                    <a:pt x="98" y="21"/>
                  </a:cubicBezTo>
                  <a:cubicBezTo>
                    <a:pt x="92" y="25"/>
                    <a:pt x="92" y="25"/>
                    <a:pt x="92" y="25"/>
                  </a:cubicBezTo>
                  <a:cubicBezTo>
                    <a:pt x="90" y="23"/>
                    <a:pt x="88" y="21"/>
                    <a:pt x="87" y="20"/>
                  </a:cubicBezTo>
                  <a:cubicBezTo>
                    <a:pt x="90" y="14"/>
                    <a:pt x="90" y="14"/>
                    <a:pt x="90" y="14"/>
                  </a:cubicBezTo>
                  <a:cubicBezTo>
                    <a:pt x="91" y="12"/>
                    <a:pt x="90" y="11"/>
                    <a:pt x="89" y="10"/>
                  </a:cubicBezTo>
                  <a:cubicBezTo>
                    <a:pt x="79" y="4"/>
                    <a:pt x="79" y="4"/>
                    <a:pt x="79" y="4"/>
                  </a:cubicBezTo>
                  <a:cubicBezTo>
                    <a:pt x="77" y="3"/>
                    <a:pt x="76" y="4"/>
                    <a:pt x="75" y="5"/>
                  </a:cubicBezTo>
                  <a:cubicBezTo>
                    <a:pt x="71" y="11"/>
                    <a:pt x="71" y="11"/>
                    <a:pt x="71" y="11"/>
                  </a:cubicBezTo>
                  <a:cubicBezTo>
                    <a:pt x="69" y="10"/>
                    <a:pt x="67" y="10"/>
                    <a:pt x="64" y="9"/>
                  </a:cubicBezTo>
                  <a:cubicBezTo>
                    <a:pt x="64" y="3"/>
                    <a:pt x="64" y="3"/>
                    <a:pt x="64" y="3"/>
                  </a:cubicBezTo>
                  <a:cubicBezTo>
                    <a:pt x="64" y="1"/>
                    <a:pt x="63" y="0"/>
                    <a:pt x="61" y="0"/>
                  </a:cubicBezTo>
                  <a:cubicBezTo>
                    <a:pt x="50" y="0"/>
                    <a:pt x="50" y="0"/>
                    <a:pt x="50" y="0"/>
                  </a:cubicBezTo>
                  <a:cubicBezTo>
                    <a:pt x="48" y="0"/>
                    <a:pt x="47" y="1"/>
                    <a:pt x="47" y="3"/>
                  </a:cubicBezTo>
                  <a:cubicBezTo>
                    <a:pt x="47" y="10"/>
                    <a:pt x="47" y="10"/>
                    <a:pt x="47" y="10"/>
                  </a:cubicBezTo>
                  <a:cubicBezTo>
                    <a:pt x="45" y="10"/>
                    <a:pt x="42" y="11"/>
                    <a:pt x="40" y="12"/>
                  </a:cubicBezTo>
                  <a:cubicBezTo>
                    <a:pt x="37" y="6"/>
                    <a:pt x="37" y="6"/>
                    <a:pt x="37" y="6"/>
                  </a:cubicBezTo>
                  <a:cubicBezTo>
                    <a:pt x="36" y="4"/>
                    <a:pt x="34" y="4"/>
                    <a:pt x="33" y="5"/>
                  </a:cubicBezTo>
                  <a:cubicBezTo>
                    <a:pt x="23" y="11"/>
                    <a:pt x="23" y="11"/>
                    <a:pt x="23" y="11"/>
                  </a:cubicBezTo>
                  <a:cubicBezTo>
                    <a:pt x="21" y="11"/>
                    <a:pt x="21" y="13"/>
                    <a:pt x="22" y="14"/>
                  </a:cubicBezTo>
                  <a:cubicBezTo>
                    <a:pt x="25" y="20"/>
                    <a:pt x="25" y="20"/>
                    <a:pt x="25" y="20"/>
                  </a:cubicBezTo>
                  <a:cubicBezTo>
                    <a:pt x="23" y="22"/>
                    <a:pt x="22" y="24"/>
                    <a:pt x="20" y="26"/>
                  </a:cubicBezTo>
                  <a:cubicBezTo>
                    <a:pt x="14" y="22"/>
                    <a:pt x="14" y="22"/>
                    <a:pt x="14" y="22"/>
                  </a:cubicBezTo>
                  <a:cubicBezTo>
                    <a:pt x="13" y="22"/>
                    <a:pt x="11" y="22"/>
                    <a:pt x="10" y="23"/>
                  </a:cubicBezTo>
                  <a:cubicBezTo>
                    <a:pt x="5" y="33"/>
                    <a:pt x="5" y="33"/>
                    <a:pt x="5" y="33"/>
                  </a:cubicBezTo>
                  <a:cubicBezTo>
                    <a:pt x="4" y="35"/>
                    <a:pt x="4" y="36"/>
                    <a:pt x="6" y="37"/>
                  </a:cubicBezTo>
                  <a:cubicBezTo>
                    <a:pt x="12" y="41"/>
                    <a:pt x="12" y="41"/>
                    <a:pt x="12" y="41"/>
                  </a:cubicBezTo>
                  <a:cubicBezTo>
                    <a:pt x="11" y="43"/>
                    <a:pt x="10" y="45"/>
                    <a:pt x="10" y="48"/>
                  </a:cubicBezTo>
                  <a:cubicBezTo>
                    <a:pt x="3" y="48"/>
                    <a:pt x="3" y="48"/>
                    <a:pt x="3" y="48"/>
                  </a:cubicBezTo>
                  <a:cubicBezTo>
                    <a:pt x="2" y="48"/>
                    <a:pt x="0" y="49"/>
                    <a:pt x="0" y="51"/>
                  </a:cubicBezTo>
                  <a:cubicBezTo>
                    <a:pt x="0" y="62"/>
                    <a:pt x="0" y="62"/>
                    <a:pt x="0" y="62"/>
                  </a:cubicBezTo>
                  <a:cubicBezTo>
                    <a:pt x="0" y="64"/>
                    <a:pt x="2" y="65"/>
                    <a:pt x="3" y="65"/>
                  </a:cubicBezTo>
                  <a:cubicBezTo>
                    <a:pt x="10" y="65"/>
                    <a:pt x="10" y="65"/>
                    <a:pt x="10" y="65"/>
                  </a:cubicBezTo>
                  <a:cubicBezTo>
                    <a:pt x="11" y="68"/>
                    <a:pt x="11" y="70"/>
                    <a:pt x="12" y="72"/>
                  </a:cubicBezTo>
                  <a:cubicBezTo>
                    <a:pt x="6" y="75"/>
                    <a:pt x="6" y="75"/>
                    <a:pt x="6" y="75"/>
                  </a:cubicBezTo>
                  <a:cubicBezTo>
                    <a:pt x="5" y="76"/>
                    <a:pt x="5" y="78"/>
                    <a:pt x="5" y="79"/>
                  </a:cubicBezTo>
                  <a:cubicBezTo>
                    <a:pt x="11" y="89"/>
                    <a:pt x="11" y="89"/>
                    <a:pt x="11" y="89"/>
                  </a:cubicBezTo>
                  <a:cubicBezTo>
                    <a:pt x="12" y="91"/>
                    <a:pt x="14" y="91"/>
                    <a:pt x="15" y="90"/>
                  </a:cubicBezTo>
                  <a:cubicBezTo>
                    <a:pt x="21" y="87"/>
                    <a:pt x="21" y="87"/>
                    <a:pt x="21" y="87"/>
                  </a:cubicBezTo>
                  <a:cubicBezTo>
                    <a:pt x="23" y="89"/>
                    <a:pt x="24" y="91"/>
                    <a:pt x="26" y="92"/>
                  </a:cubicBezTo>
                  <a:cubicBezTo>
                    <a:pt x="23" y="98"/>
                    <a:pt x="23" y="98"/>
                    <a:pt x="23" y="98"/>
                  </a:cubicBezTo>
                  <a:cubicBezTo>
                    <a:pt x="22" y="99"/>
                    <a:pt x="23" y="101"/>
                    <a:pt x="24" y="102"/>
                  </a:cubicBezTo>
                  <a:cubicBezTo>
                    <a:pt x="34" y="108"/>
                    <a:pt x="34" y="108"/>
                    <a:pt x="34" y="108"/>
                  </a:cubicBezTo>
                  <a:cubicBezTo>
                    <a:pt x="35" y="108"/>
                    <a:pt x="37" y="108"/>
                    <a:pt x="38" y="106"/>
                  </a:cubicBezTo>
                  <a:cubicBezTo>
                    <a:pt x="41" y="101"/>
                    <a:pt x="41" y="101"/>
                    <a:pt x="41" y="101"/>
                  </a:cubicBezTo>
                  <a:cubicBezTo>
                    <a:pt x="44" y="101"/>
                    <a:pt x="46" y="102"/>
                    <a:pt x="48" y="102"/>
                  </a:cubicBezTo>
                  <a:cubicBezTo>
                    <a:pt x="48" y="109"/>
                    <a:pt x="48" y="109"/>
                    <a:pt x="48" y="109"/>
                  </a:cubicBezTo>
                  <a:cubicBezTo>
                    <a:pt x="48" y="111"/>
                    <a:pt x="50" y="112"/>
                    <a:pt x="51" y="112"/>
                  </a:cubicBezTo>
                  <a:cubicBezTo>
                    <a:pt x="63" y="112"/>
                    <a:pt x="63" y="112"/>
                    <a:pt x="63" y="112"/>
                  </a:cubicBezTo>
                  <a:cubicBezTo>
                    <a:pt x="64" y="112"/>
                    <a:pt x="66" y="111"/>
                    <a:pt x="66" y="109"/>
                  </a:cubicBezTo>
                  <a:cubicBezTo>
                    <a:pt x="66" y="102"/>
                    <a:pt x="66" y="102"/>
                    <a:pt x="66" y="102"/>
                  </a:cubicBezTo>
                  <a:cubicBezTo>
                    <a:pt x="68" y="102"/>
                    <a:pt x="70" y="101"/>
                    <a:pt x="73" y="100"/>
                  </a:cubicBezTo>
                  <a:cubicBezTo>
                    <a:pt x="76" y="106"/>
                    <a:pt x="76" y="106"/>
                    <a:pt x="76" y="106"/>
                  </a:cubicBezTo>
                  <a:cubicBezTo>
                    <a:pt x="77" y="107"/>
                    <a:pt x="79" y="108"/>
                    <a:pt x="80" y="107"/>
                  </a:cubicBezTo>
                  <a:cubicBezTo>
                    <a:pt x="90" y="101"/>
                    <a:pt x="90" y="101"/>
                    <a:pt x="90" y="101"/>
                  </a:cubicBezTo>
                  <a:cubicBezTo>
                    <a:pt x="91" y="100"/>
                    <a:pt x="92" y="99"/>
                    <a:pt x="91" y="97"/>
                  </a:cubicBezTo>
                  <a:cubicBezTo>
                    <a:pt x="88" y="91"/>
                    <a:pt x="88" y="91"/>
                    <a:pt x="88" y="91"/>
                  </a:cubicBezTo>
                  <a:cubicBezTo>
                    <a:pt x="89" y="90"/>
                    <a:pt x="91" y="88"/>
                    <a:pt x="93" y="86"/>
                  </a:cubicBezTo>
                  <a:cubicBezTo>
                    <a:pt x="98" y="89"/>
                    <a:pt x="98" y="89"/>
                    <a:pt x="98" y="89"/>
                  </a:cubicBezTo>
                  <a:cubicBezTo>
                    <a:pt x="100" y="90"/>
                    <a:pt x="102" y="90"/>
                    <a:pt x="102" y="88"/>
                  </a:cubicBezTo>
                  <a:cubicBezTo>
                    <a:pt x="108" y="78"/>
                    <a:pt x="108" y="78"/>
                    <a:pt x="108" y="78"/>
                  </a:cubicBezTo>
                  <a:cubicBezTo>
                    <a:pt x="109" y="77"/>
                    <a:pt x="108" y="75"/>
                    <a:pt x="107" y="74"/>
                  </a:cubicBezTo>
                  <a:cubicBezTo>
                    <a:pt x="101" y="71"/>
                    <a:pt x="101" y="71"/>
                    <a:pt x="101" y="71"/>
                  </a:cubicBezTo>
                  <a:cubicBezTo>
                    <a:pt x="102" y="69"/>
                    <a:pt x="102" y="66"/>
                    <a:pt x="103" y="64"/>
                  </a:cubicBezTo>
                  <a:cubicBezTo>
                    <a:pt x="110" y="64"/>
                    <a:pt x="110" y="64"/>
                    <a:pt x="110" y="64"/>
                  </a:cubicBezTo>
                  <a:cubicBezTo>
                    <a:pt x="111" y="64"/>
                    <a:pt x="112" y="63"/>
                    <a:pt x="112" y="61"/>
                  </a:cubicBezTo>
                  <a:cubicBezTo>
                    <a:pt x="112" y="49"/>
                    <a:pt x="112" y="49"/>
                    <a:pt x="112" y="49"/>
                  </a:cubicBezTo>
                  <a:cubicBezTo>
                    <a:pt x="112" y="48"/>
                    <a:pt x="111" y="47"/>
                    <a:pt x="110" y="47"/>
                  </a:cubicBezTo>
                  <a:close/>
                  <a:moveTo>
                    <a:pt x="56" y="86"/>
                  </a:moveTo>
                  <a:cubicBezTo>
                    <a:pt x="40" y="86"/>
                    <a:pt x="26" y="72"/>
                    <a:pt x="26" y="56"/>
                  </a:cubicBezTo>
                  <a:cubicBezTo>
                    <a:pt x="26" y="39"/>
                    <a:pt x="40" y="26"/>
                    <a:pt x="56" y="26"/>
                  </a:cubicBezTo>
                  <a:cubicBezTo>
                    <a:pt x="73" y="26"/>
                    <a:pt x="86" y="39"/>
                    <a:pt x="86" y="56"/>
                  </a:cubicBezTo>
                  <a:cubicBezTo>
                    <a:pt x="86" y="72"/>
                    <a:pt x="73" y="86"/>
                    <a:pt x="56" y="8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52" name="Freeform 141"/>
            <p:cNvSpPr>
              <a:spLocks noEditPoints="1"/>
            </p:cNvSpPr>
            <p:nvPr/>
          </p:nvSpPr>
          <p:spPr bwMode="auto">
            <a:xfrm>
              <a:off x="11317186" y="1145785"/>
              <a:ext cx="111850" cy="113341"/>
            </a:xfrm>
            <a:custGeom>
              <a:avLst/>
              <a:gdLst>
                <a:gd name="T0" fmla="*/ 48 w 52"/>
                <a:gd name="T1" fmla="*/ 23 h 52"/>
                <a:gd name="T2" fmla="*/ 50 w 52"/>
                <a:gd name="T3" fmla="*/ 17 h 52"/>
                <a:gd name="T4" fmla="*/ 48 w 52"/>
                <a:gd name="T5" fmla="*/ 11 h 52"/>
                <a:gd name="T6" fmla="*/ 44 w 52"/>
                <a:gd name="T7" fmla="*/ 12 h 52"/>
                <a:gd name="T8" fmla="*/ 42 w 52"/>
                <a:gd name="T9" fmla="*/ 6 h 52"/>
                <a:gd name="T10" fmla="*/ 38 w 52"/>
                <a:gd name="T11" fmla="*/ 2 h 52"/>
                <a:gd name="T12" fmla="*/ 34 w 52"/>
                <a:gd name="T13" fmla="*/ 5 h 52"/>
                <a:gd name="T14" fmla="*/ 30 w 52"/>
                <a:gd name="T15" fmla="*/ 1 h 52"/>
                <a:gd name="T16" fmla="*/ 24 w 52"/>
                <a:gd name="T17" fmla="*/ 0 h 52"/>
                <a:gd name="T18" fmla="*/ 23 w 52"/>
                <a:gd name="T19" fmla="*/ 4 h 52"/>
                <a:gd name="T20" fmla="*/ 17 w 52"/>
                <a:gd name="T21" fmla="*/ 2 h 52"/>
                <a:gd name="T22" fmla="*/ 11 w 52"/>
                <a:gd name="T23" fmla="*/ 4 h 52"/>
                <a:gd name="T24" fmla="*/ 12 w 52"/>
                <a:gd name="T25" fmla="*/ 8 h 52"/>
                <a:gd name="T26" fmla="*/ 6 w 52"/>
                <a:gd name="T27" fmla="*/ 10 h 52"/>
                <a:gd name="T28" fmla="*/ 2 w 52"/>
                <a:gd name="T29" fmla="*/ 14 h 52"/>
                <a:gd name="T30" fmla="*/ 6 w 52"/>
                <a:gd name="T31" fmla="*/ 18 h 52"/>
                <a:gd name="T32" fmla="*/ 1 w 52"/>
                <a:gd name="T33" fmla="*/ 22 h 52"/>
                <a:gd name="T34" fmla="*/ 0 w 52"/>
                <a:gd name="T35" fmla="*/ 28 h 52"/>
                <a:gd name="T36" fmla="*/ 4 w 52"/>
                <a:gd name="T37" fmla="*/ 29 h 52"/>
                <a:gd name="T38" fmla="*/ 2 w 52"/>
                <a:gd name="T39" fmla="*/ 35 h 52"/>
                <a:gd name="T40" fmla="*/ 4 w 52"/>
                <a:gd name="T41" fmla="*/ 41 h 52"/>
                <a:gd name="T42" fmla="*/ 9 w 52"/>
                <a:gd name="T43" fmla="*/ 40 h 52"/>
                <a:gd name="T44" fmla="*/ 10 w 52"/>
                <a:gd name="T45" fmla="*/ 46 h 52"/>
                <a:gd name="T46" fmla="*/ 15 w 52"/>
                <a:gd name="T47" fmla="*/ 50 h 52"/>
                <a:gd name="T48" fmla="*/ 18 w 52"/>
                <a:gd name="T49" fmla="*/ 47 h 52"/>
                <a:gd name="T50" fmla="*/ 22 w 52"/>
                <a:gd name="T51" fmla="*/ 51 h 52"/>
                <a:gd name="T52" fmla="*/ 28 w 52"/>
                <a:gd name="T53" fmla="*/ 52 h 52"/>
                <a:gd name="T54" fmla="*/ 29 w 52"/>
                <a:gd name="T55" fmla="*/ 48 h 52"/>
                <a:gd name="T56" fmla="*/ 35 w 52"/>
                <a:gd name="T57" fmla="*/ 50 h 52"/>
                <a:gd name="T58" fmla="*/ 41 w 52"/>
                <a:gd name="T59" fmla="*/ 48 h 52"/>
                <a:gd name="T60" fmla="*/ 40 w 52"/>
                <a:gd name="T61" fmla="*/ 43 h 52"/>
                <a:gd name="T62" fmla="*/ 46 w 52"/>
                <a:gd name="T63" fmla="*/ 42 h 52"/>
                <a:gd name="T64" fmla="*/ 50 w 52"/>
                <a:gd name="T65" fmla="*/ 37 h 52"/>
                <a:gd name="T66" fmla="*/ 47 w 52"/>
                <a:gd name="T67" fmla="*/ 34 h 52"/>
                <a:gd name="T68" fmla="*/ 51 w 52"/>
                <a:gd name="T69" fmla="*/ 30 h 52"/>
                <a:gd name="T70" fmla="*/ 52 w 52"/>
                <a:gd name="T71" fmla="*/ 24 h 52"/>
                <a:gd name="T72" fmla="*/ 26 w 52"/>
                <a:gd name="T73" fmla="*/ 40 h 52"/>
                <a:gd name="T74" fmla="*/ 26 w 52"/>
                <a:gd name="T75" fmla="*/ 12 h 52"/>
                <a:gd name="T76" fmla="*/ 26 w 52"/>
                <a:gd name="T77" fmla="*/ 4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2" h="52">
                  <a:moveTo>
                    <a:pt x="51" y="23"/>
                  </a:moveTo>
                  <a:cubicBezTo>
                    <a:pt x="48" y="23"/>
                    <a:pt x="48" y="23"/>
                    <a:pt x="48" y="23"/>
                  </a:cubicBezTo>
                  <a:cubicBezTo>
                    <a:pt x="48" y="21"/>
                    <a:pt x="48" y="20"/>
                    <a:pt x="47" y="18"/>
                  </a:cubicBezTo>
                  <a:cubicBezTo>
                    <a:pt x="50" y="17"/>
                    <a:pt x="50" y="17"/>
                    <a:pt x="50" y="17"/>
                  </a:cubicBezTo>
                  <a:cubicBezTo>
                    <a:pt x="50" y="16"/>
                    <a:pt x="51" y="16"/>
                    <a:pt x="50" y="15"/>
                  </a:cubicBezTo>
                  <a:cubicBezTo>
                    <a:pt x="48" y="11"/>
                    <a:pt x="48" y="11"/>
                    <a:pt x="48" y="11"/>
                  </a:cubicBezTo>
                  <a:cubicBezTo>
                    <a:pt x="48" y="10"/>
                    <a:pt x="47" y="10"/>
                    <a:pt x="46" y="11"/>
                  </a:cubicBezTo>
                  <a:cubicBezTo>
                    <a:pt x="44" y="12"/>
                    <a:pt x="44" y="12"/>
                    <a:pt x="44" y="12"/>
                  </a:cubicBezTo>
                  <a:cubicBezTo>
                    <a:pt x="43" y="11"/>
                    <a:pt x="42" y="10"/>
                    <a:pt x="40" y="9"/>
                  </a:cubicBezTo>
                  <a:cubicBezTo>
                    <a:pt x="42" y="6"/>
                    <a:pt x="42" y="6"/>
                    <a:pt x="42" y="6"/>
                  </a:cubicBezTo>
                  <a:cubicBezTo>
                    <a:pt x="42" y="6"/>
                    <a:pt x="42" y="5"/>
                    <a:pt x="42" y="4"/>
                  </a:cubicBezTo>
                  <a:cubicBezTo>
                    <a:pt x="38" y="2"/>
                    <a:pt x="38" y="2"/>
                    <a:pt x="38" y="2"/>
                  </a:cubicBezTo>
                  <a:cubicBezTo>
                    <a:pt x="37" y="2"/>
                    <a:pt x="36" y="2"/>
                    <a:pt x="36" y="3"/>
                  </a:cubicBezTo>
                  <a:cubicBezTo>
                    <a:pt x="34" y="5"/>
                    <a:pt x="34" y="5"/>
                    <a:pt x="34" y="5"/>
                  </a:cubicBezTo>
                  <a:cubicBezTo>
                    <a:pt x="33" y="5"/>
                    <a:pt x="32" y="4"/>
                    <a:pt x="30" y="4"/>
                  </a:cubicBezTo>
                  <a:cubicBezTo>
                    <a:pt x="30" y="1"/>
                    <a:pt x="30" y="1"/>
                    <a:pt x="30" y="1"/>
                  </a:cubicBezTo>
                  <a:cubicBezTo>
                    <a:pt x="30" y="0"/>
                    <a:pt x="29" y="0"/>
                    <a:pt x="29" y="0"/>
                  </a:cubicBezTo>
                  <a:cubicBezTo>
                    <a:pt x="24" y="0"/>
                    <a:pt x="24" y="0"/>
                    <a:pt x="24" y="0"/>
                  </a:cubicBezTo>
                  <a:cubicBezTo>
                    <a:pt x="24" y="0"/>
                    <a:pt x="23" y="0"/>
                    <a:pt x="23" y="1"/>
                  </a:cubicBezTo>
                  <a:cubicBezTo>
                    <a:pt x="23" y="4"/>
                    <a:pt x="23" y="4"/>
                    <a:pt x="23" y="4"/>
                  </a:cubicBezTo>
                  <a:cubicBezTo>
                    <a:pt x="21" y="4"/>
                    <a:pt x="20" y="5"/>
                    <a:pt x="19" y="5"/>
                  </a:cubicBezTo>
                  <a:cubicBezTo>
                    <a:pt x="17" y="2"/>
                    <a:pt x="17" y="2"/>
                    <a:pt x="17" y="2"/>
                  </a:cubicBezTo>
                  <a:cubicBezTo>
                    <a:pt x="17" y="2"/>
                    <a:pt x="16" y="1"/>
                    <a:pt x="15" y="2"/>
                  </a:cubicBezTo>
                  <a:cubicBezTo>
                    <a:pt x="11" y="4"/>
                    <a:pt x="11" y="4"/>
                    <a:pt x="11" y="4"/>
                  </a:cubicBezTo>
                  <a:cubicBezTo>
                    <a:pt x="11" y="4"/>
                    <a:pt x="11" y="5"/>
                    <a:pt x="11" y="6"/>
                  </a:cubicBezTo>
                  <a:cubicBezTo>
                    <a:pt x="12" y="8"/>
                    <a:pt x="12" y="8"/>
                    <a:pt x="12" y="8"/>
                  </a:cubicBezTo>
                  <a:cubicBezTo>
                    <a:pt x="11" y="9"/>
                    <a:pt x="10" y="10"/>
                    <a:pt x="9" y="12"/>
                  </a:cubicBezTo>
                  <a:cubicBezTo>
                    <a:pt x="6" y="10"/>
                    <a:pt x="6" y="10"/>
                    <a:pt x="6" y="10"/>
                  </a:cubicBezTo>
                  <a:cubicBezTo>
                    <a:pt x="6" y="10"/>
                    <a:pt x="5" y="10"/>
                    <a:pt x="5" y="10"/>
                  </a:cubicBezTo>
                  <a:cubicBezTo>
                    <a:pt x="2" y="14"/>
                    <a:pt x="2" y="14"/>
                    <a:pt x="2" y="14"/>
                  </a:cubicBezTo>
                  <a:cubicBezTo>
                    <a:pt x="2" y="15"/>
                    <a:pt x="2" y="16"/>
                    <a:pt x="3" y="16"/>
                  </a:cubicBezTo>
                  <a:cubicBezTo>
                    <a:pt x="6" y="18"/>
                    <a:pt x="6" y="18"/>
                    <a:pt x="6" y="18"/>
                  </a:cubicBezTo>
                  <a:cubicBezTo>
                    <a:pt x="5" y="19"/>
                    <a:pt x="5" y="21"/>
                    <a:pt x="4" y="22"/>
                  </a:cubicBezTo>
                  <a:cubicBezTo>
                    <a:pt x="1" y="22"/>
                    <a:pt x="1" y="22"/>
                    <a:pt x="1" y="22"/>
                  </a:cubicBezTo>
                  <a:cubicBezTo>
                    <a:pt x="0" y="22"/>
                    <a:pt x="0" y="23"/>
                    <a:pt x="0" y="23"/>
                  </a:cubicBezTo>
                  <a:cubicBezTo>
                    <a:pt x="0" y="28"/>
                    <a:pt x="0" y="28"/>
                    <a:pt x="0" y="28"/>
                  </a:cubicBezTo>
                  <a:cubicBezTo>
                    <a:pt x="0" y="29"/>
                    <a:pt x="0" y="29"/>
                    <a:pt x="1" y="29"/>
                  </a:cubicBezTo>
                  <a:cubicBezTo>
                    <a:pt x="4" y="29"/>
                    <a:pt x="4" y="29"/>
                    <a:pt x="4" y="29"/>
                  </a:cubicBezTo>
                  <a:cubicBezTo>
                    <a:pt x="4" y="31"/>
                    <a:pt x="5" y="32"/>
                    <a:pt x="5" y="34"/>
                  </a:cubicBezTo>
                  <a:cubicBezTo>
                    <a:pt x="2" y="35"/>
                    <a:pt x="2" y="35"/>
                    <a:pt x="2" y="35"/>
                  </a:cubicBezTo>
                  <a:cubicBezTo>
                    <a:pt x="2" y="36"/>
                    <a:pt x="2" y="36"/>
                    <a:pt x="2" y="37"/>
                  </a:cubicBezTo>
                  <a:cubicBezTo>
                    <a:pt x="4" y="41"/>
                    <a:pt x="4" y="41"/>
                    <a:pt x="4" y="41"/>
                  </a:cubicBezTo>
                  <a:cubicBezTo>
                    <a:pt x="5" y="41"/>
                    <a:pt x="5" y="42"/>
                    <a:pt x="6" y="41"/>
                  </a:cubicBezTo>
                  <a:cubicBezTo>
                    <a:pt x="9" y="40"/>
                    <a:pt x="9" y="40"/>
                    <a:pt x="9" y="40"/>
                  </a:cubicBezTo>
                  <a:cubicBezTo>
                    <a:pt x="10" y="41"/>
                    <a:pt x="11" y="42"/>
                    <a:pt x="12" y="43"/>
                  </a:cubicBezTo>
                  <a:cubicBezTo>
                    <a:pt x="10" y="46"/>
                    <a:pt x="10" y="46"/>
                    <a:pt x="10" y="46"/>
                  </a:cubicBezTo>
                  <a:cubicBezTo>
                    <a:pt x="10" y="46"/>
                    <a:pt x="10" y="47"/>
                    <a:pt x="11" y="47"/>
                  </a:cubicBezTo>
                  <a:cubicBezTo>
                    <a:pt x="15" y="50"/>
                    <a:pt x="15" y="50"/>
                    <a:pt x="15" y="50"/>
                  </a:cubicBezTo>
                  <a:cubicBezTo>
                    <a:pt x="15" y="50"/>
                    <a:pt x="16" y="50"/>
                    <a:pt x="16" y="49"/>
                  </a:cubicBezTo>
                  <a:cubicBezTo>
                    <a:pt x="18" y="47"/>
                    <a:pt x="18" y="47"/>
                    <a:pt x="18" y="47"/>
                  </a:cubicBezTo>
                  <a:cubicBezTo>
                    <a:pt x="19" y="47"/>
                    <a:pt x="21" y="48"/>
                    <a:pt x="22" y="48"/>
                  </a:cubicBezTo>
                  <a:cubicBezTo>
                    <a:pt x="22" y="51"/>
                    <a:pt x="22" y="51"/>
                    <a:pt x="22" y="51"/>
                  </a:cubicBezTo>
                  <a:cubicBezTo>
                    <a:pt x="22" y="52"/>
                    <a:pt x="23" y="52"/>
                    <a:pt x="24" y="52"/>
                  </a:cubicBezTo>
                  <a:cubicBezTo>
                    <a:pt x="28" y="52"/>
                    <a:pt x="28" y="52"/>
                    <a:pt x="28" y="52"/>
                  </a:cubicBezTo>
                  <a:cubicBezTo>
                    <a:pt x="29" y="52"/>
                    <a:pt x="29" y="52"/>
                    <a:pt x="29" y="51"/>
                  </a:cubicBezTo>
                  <a:cubicBezTo>
                    <a:pt x="29" y="48"/>
                    <a:pt x="29" y="48"/>
                    <a:pt x="29" y="48"/>
                  </a:cubicBezTo>
                  <a:cubicBezTo>
                    <a:pt x="31" y="48"/>
                    <a:pt x="32" y="47"/>
                    <a:pt x="34" y="47"/>
                  </a:cubicBezTo>
                  <a:cubicBezTo>
                    <a:pt x="35" y="50"/>
                    <a:pt x="35" y="50"/>
                    <a:pt x="35" y="50"/>
                  </a:cubicBezTo>
                  <a:cubicBezTo>
                    <a:pt x="36" y="50"/>
                    <a:pt x="36" y="50"/>
                    <a:pt x="37" y="50"/>
                  </a:cubicBezTo>
                  <a:cubicBezTo>
                    <a:pt x="41" y="48"/>
                    <a:pt x="41" y="48"/>
                    <a:pt x="41" y="48"/>
                  </a:cubicBezTo>
                  <a:cubicBezTo>
                    <a:pt x="42" y="47"/>
                    <a:pt x="42" y="47"/>
                    <a:pt x="41" y="46"/>
                  </a:cubicBezTo>
                  <a:cubicBezTo>
                    <a:pt x="40" y="43"/>
                    <a:pt x="40" y="43"/>
                    <a:pt x="40" y="43"/>
                  </a:cubicBezTo>
                  <a:cubicBezTo>
                    <a:pt x="41" y="42"/>
                    <a:pt x="42" y="41"/>
                    <a:pt x="43" y="40"/>
                  </a:cubicBezTo>
                  <a:cubicBezTo>
                    <a:pt x="46" y="42"/>
                    <a:pt x="46" y="42"/>
                    <a:pt x="46" y="42"/>
                  </a:cubicBezTo>
                  <a:cubicBezTo>
                    <a:pt x="47" y="42"/>
                    <a:pt x="47" y="42"/>
                    <a:pt x="48" y="41"/>
                  </a:cubicBezTo>
                  <a:cubicBezTo>
                    <a:pt x="50" y="37"/>
                    <a:pt x="50" y="37"/>
                    <a:pt x="50" y="37"/>
                  </a:cubicBezTo>
                  <a:cubicBezTo>
                    <a:pt x="50" y="37"/>
                    <a:pt x="50" y="36"/>
                    <a:pt x="50" y="36"/>
                  </a:cubicBezTo>
                  <a:cubicBezTo>
                    <a:pt x="47" y="34"/>
                    <a:pt x="47" y="34"/>
                    <a:pt x="47" y="34"/>
                  </a:cubicBezTo>
                  <a:cubicBezTo>
                    <a:pt x="47" y="33"/>
                    <a:pt x="48" y="31"/>
                    <a:pt x="48" y="30"/>
                  </a:cubicBezTo>
                  <a:cubicBezTo>
                    <a:pt x="51" y="30"/>
                    <a:pt x="51" y="30"/>
                    <a:pt x="51" y="30"/>
                  </a:cubicBezTo>
                  <a:cubicBezTo>
                    <a:pt x="52" y="30"/>
                    <a:pt x="52" y="29"/>
                    <a:pt x="52" y="29"/>
                  </a:cubicBezTo>
                  <a:cubicBezTo>
                    <a:pt x="52" y="24"/>
                    <a:pt x="52" y="24"/>
                    <a:pt x="52" y="24"/>
                  </a:cubicBezTo>
                  <a:cubicBezTo>
                    <a:pt x="52" y="23"/>
                    <a:pt x="52" y="23"/>
                    <a:pt x="51" y="23"/>
                  </a:cubicBezTo>
                  <a:close/>
                  <a:moveTo>
                    <a:pt x="26" y="40"/>
                  </a:moveTo>
                  <a:cubicBezTo>
                    <a:pt x="18" y="40"/>
                    <a:pt x="12" y="34"/>
                    <a:pt x="12" y="26"/>
                  </a:cubicBezTo>
                  <a:cubicBezTo>
                    <a:pt x="12" y="18"/>
                    <a:pt x="18" y="12"/>
                    <a:pt x="26" y="12"/>
                  </a:cubicBezTo>
                  <a:cubicBezTo>
                    <a:pt x="34" y="12"/>
                    <a:pt x="40" y="18"/>
                    <a:pt x="40" y="26"/>
                  </a:cubicBezTo>
                  <a:cubicBezTo>
                    <a:pt x="40" y="34"/>
                    <a:pt x="34" y="40"/>
                    <a:pt x="26" y="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grpSp>
      <p:grpSp>
        <p:nvGrpSpPr>
          <p:cNvPr id="53" name="组合 52"/>
          <p:cNvGrpSpPr/>
          <p:nvPr/>
        </p:nvGrpSpPr>
        <p:grpSpPr>
          <a:xfrm>
            <a:off x="6527990" y="2475987"/>
            <a:ext cx="311646" cy="193872"/>
            <a:chOff x="8292784" y="1202455"/>
            <a:chExt cx="311687" cy="193872"/>
          </a:xfrm>
        </p:grpSpPr>
        <p:sp>
          <p:nvSpPr>
            <p:cNvPr id="54" name="Freeform 151"/>
            <p:cNvSpPr/>
            <p:nvPr/>
          </p:nvSpPr>
          <p:spPr bwMode="auto">
            <a:xfrm>
              <a:off x="8297258" y="1202455"/>
              <a:ext cx="299756" cy="123780"/>
            </a:xfrm>
            <a:custGeom>
              <a:avLst/>
              <a:gdLst>
                <a:gd name="T0" fmla="*/ 135 w 139"/>
                <a:gd name="T1" fmla="*/ 0 h 57"/>
                <a:gd name="T2" fmla="*/ 4 w 139"/>
                <a:gd name="T3" fmla="*/ 0 h 57"/>
                <a:gd name="T4" fmla="*/ 0 w 139"/>
                <a:gd name="T5" fmla="*/ 1 h 57"/>
                <a:gd name="T6" fmla="*/ 65 w 139"/>
                <a:gd name="T7" fmla="*/ 55 h 57"/>
                <a:gd name="T8" fmla="*/ 74 w 139"/>
                <a:gd name="T9" fmla="*/ 55 h 57"/>
                <a:gd name="T10" fmla="*/ 139 w 139"/>
                <a:gd name="T11" fmla="*/ 1 h 57"/>
                <a:gd name="T12" fmla="*/ 135 w 139"/>
                <a:gd name="T13" fmla="*/ 0 h 57"/>
              </a:gdLst>
              <a:ahLst/>
              <a:cxnLst>
                <a:cxn ang="0">
                  <a:pos x="T0" y="T1"/>
                </a:cxn>
                <a:cxn ang="0">
                  <a:pos x="T2" y="T3"/>
                </a:cxn>
                <a:cxn ang="0">
                  <a:pos x="T4" y="T5"/>
                </a:cxn>
                <a:cxn ang="0">
                  <a:pos x="T6" y="T7"/>
                </a:cxn>
                <a:cxn ang="0">
                  <a:pos x="T8" y="T9"/>
                </a:cxn>
                <a:cxn ang="0">
                  <a:pos x="T10" y="T11"/>
                </a:cxn>
                <a:cxn ang="0">
                  <a:pos x="T12" y="T13"/>
                </a:cxn>
              </a:cxnLst>
              <a:rect l="0" t="0" r="r" b="b"/>
              <a:pathLst>
                <a:path w="139" h="57">
                  <a:moveTo>
                    <a:pt x="135" y="0"/>
                  </a:moveTo>
                  <a:cubicBezTo>
                    <a:pt x="4" y="0"/>
                    <a:pt x="4" y="0"/>
                    <a:pt x="4" y="0"/>
                  </a:cubicBezTo>
                  <a:cubicBezTo>
                    <a:pt x="3" y="0"/>
                    <a:pt x="1" y="0"/>
                    <a:pt x="0" y="1"/>
                  </a:cubicBezTo>
                  <a:cubicBezTo>
                    <a:pt x="65" y="55"/>
                    <a:pt x="65" y="55"/>
                    <a:pt x="65" y="55"/>
                  </a:cubicBezTo>
                  <a:cubicBezTo>
                    <a:pt x="68" y="57"/>
                    <a:pt x="72" y="57"/>
                    <a:pt x="74" y="55"/>
                  </a:cubicBezTo>
                  <a:cubicBezTo>
                    <a:pt x="139" y="1"/>
                    <a:pt x="139" y="1"/>
                    <a:pt x="139" y="1"/>
                  </a:cubicBezTo>
                  <a:cubicBezTo>
                    <a:pt x="138" y="0"/>
                    <a:pt x="137" y="0"/>
                    <a:pt x="135" y="0"/>
                  </a:cubicBezTo>
                  <a:close/>
                </a:path>
              </a:pathLst>
            </a:custGeom>
            <a:solidFill>
              <a:schemeClr val="bg1"/>
            </a:solidFill>
            <a:ln>
              <a:noFill/>
            </a:ln>
          </p:spPr>
          <p:txBody>
            <a:bodyPr vert="horz" wrap="square" lIns="91440" tIns="45720" rIns="91440" bIns="45720" numCol="1" anchor="t" anchorCtr="0" compatLnSpc="1"/>
            <a:lstStyle/>
            <a:p>
              <a:endParaRPr lang="en-US">
                <a:latin typeface="+mn-ea"/>
                <a:cs typeface="+mn-ea"/>
              </a:endParaRPr>
            </a:p>
          </p:txBody>
        </p:sp>
        <p:sp>
          <p:nvSpPr>
            <p:cNvPr id="55" name="Freeform 152"/>
            <p:cNvSpPr>
              <a:spLocks noEditPoints="1"/>
            </p:cNvSpPr>
            <p:nvPr/>
          </p:nvSpPr>
          <p:spPr bwMode="auto">
            <a:xfrm>
              <a:off x="8292784" y="1221842"/>
              <a:ext cx="311687" cy="174485"/>
            </a:xfrm>
            <a:custGeom>
              <a:avLst/>
              <a:gdLst>
                <a:gd name="T0" fmla="*/ 77 w 144"/>
                <a:gd name="T1" fmla="*/ 55 h 81"/>
                <a:gd name="T2" fmla="*/ 67 w 144"/>
                <a:gd name="T3" fmla="*/ 55 h 81"/>
                <a:gd name="T4" fmla="*/ 0 w 144"/>
                <a:gd name="T5" fmla="*/ 0 h 81"/>
                <a:gd name="T6" fmla="*/ 0 w 144"/>
                <a:gd name="T7" fmla="*/ 74 h 81"/>
                <a:gd name="T8" fmla="*/ 6 w 144"/>
                <a:gd name="T9" fmla="*/ 81 h 81"/>
                <a:gd name="T10" fmla="*/ 137 w 144"/>
                <a:gd name="T11" fmla="*/ 81 h 81"/>
                <a:gd name="T12" fmla="*/ 144 w 144"/>
                <a:gd name="T13" fmla="*/ 74 h 81"/>
                <a:gd name="T14" fmla="*/ 144 w 144"/>
                <a:gd name="T15" fmla="*/ 0 h 81"/>
                <a:gd name="T16" fmla="*/ 77 w 144"/>
                <a:gd name="T17" fmla="*/ 55 h 81"/>
                <a:gd name="T18" fmla="*/ 41 w 144"/>
                <a:gd name="T19" fmla="*/ 45 h 81"/>
                <a:gd name="T20" fmla="*/ 10 w 144"/>
                <a:gd name="T21" fmla="*/ 75 h 81"/>
                <a:gd name="T22" fmla="*/ 8 w 144"/>
                <a:gd name="T23" fmla="*/ 76 h 81"/>
                <a:gd name="T24" fmla="*/ 6 w 144"/>
                <a:gd name="T25" fmla="*/ 75 h 81"/>
                <a:gd name="T26" fmla="*/ 6 w 144"/>
                <a:gd name="T27" fmla="*/ 71 h 81"/>
                <a:gd name="T28" fmla="*/ 37 w 144"/>
                <a:gd name="T29" fmla="*/ 41 h 81"/>
                <a:gd name="T30" fmla="*/ 41 w 144"/>
                <a:gd name="T31" fmla="*/ 41 h 81"/>
                <a:gd name="T32" fmla="*/ 41 w 144"/>
                <a:gd name="T33" fmla="*/ 45 h 81"/>
                <a:gd name="T34" fmla="*/ 138 w 144"/>
                <a:gd name="T35" fmla="*/ 75 h 81"/>
                <a:gd name="T36" fmla="*/ 136 w 144"/>
                <a:gd name="T37" fmla="*/ 76 h 81"/>
                <a:gd name="T38" fmla="*/ 134 w 144"/>
                <a:gd name="T39" fmla="*/ 75 h 81"/>
                <a:gd name="T40" fmla="*/ 102 w 144"/>
                <a:gd name="T41" fmla="*/ 45 h 81"/>
                <a:gd name="T42" fmla="*/ 102 w 144"/>
                <a:gd name="T43" fmla="*/ 41 h 81"/>
                <a:gd name="T44" fmla="*/ 106 w 144"/>
                <a:gd name="T45" fmla="*/ 41 h 81"/>
                <a:gd name="T46" fmla="*/ 138 w 144"/>
                <a:gd name="T47" fmla="*/ 71 h 81"/>
                <a:gd name="T48" fmla="*/ 138 w 144"/>
                <a:gd name="T49" fmla="*/ 75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4" h="81">
                  <a:moveTo>
                    <a:pt x="77" y="55"/>
                  </a:moveTo>
                  <a:cubicBezTo>
                    <a:pt x="74" y="57"/>
                    <a:pt x="69" y="57"/>
                    <a:pt x="67" y="55"/>
                  </a:cubicBezTo>
                  <a:cubicBezTo>
                    <a:pt x="0" y="0"/>
                    <a:pt x="0" y="0"/>
                    <a:pt x="0" y="0"/>
                  </a:cubicBezTo>
                  <a:cubicBezTo>
                    <a:pt x="0" y="74"/>
                    <a:pt x="0" y="74"/>
                    <a:pt x="0" y="74"/>
                  </a:cubicBezTo>
                  <a:cubicBezTo>
                    <a:pt x="0" y="78"/>
                    <a:pt x="3" y="81"/>
                    <a:pt x="6" y="81"/>
                  </a:cubicBezTo>
                  <a:cubicBezTo>
                    <a:pt x="137" y="81"/>
                    <a:pt x="137" y="81"/>
                    <a:pt x="137" y="81"/>
                  </a:cubicBezTo>
                  <a:cubicBezTo>
                    <a:pt x="141" y="81"/>
                    <a:pt x="144" y="78"/>
                    <a:pt x="144" y="74"/>
                  </a:cubicBezTo>
                  <a:cubicBezTo>
                    <a:pt x="144" y="0"/>
                    <a:pt x="144" y="0"/>
                    <a:pt x="144" y="0"/>
                  </a:cubicBezTo>
                  <a:lnTo>
                    <a:pt x="77" y="55"/>
                  </a:lnTo>
                  <a:close/>
                  <a:moveTo>
                    <a:pt x="41" y="45"/>
                  </a:moveTo>
                  <a:cubicBezTo>
                    <a:pt x="10" y="75"/>
                    <a:pt x="10" y="75"/>
                    <a:pt x="10" y="75"/>
                  </a:cubicBezTo>
                  <a:cubicBezTo>
                    <a:pt x="9" y="75"/>
                    <a:pt x="8" y="76"/>
                    <a:pt x="8" y="76"/>
                  </a:cubicBezTo>
                  <a:cubicBezTo>
                    <a:pt x="7" y="76"/>
                    <a:pt x="6" y="75"/>
                    <a:pt x="6" y="75"/>
                  </a:cubicBezTo>
                  <a:cubicBezTo>
                    <a:pt x="5" y="74"/>
                    <a:pt x="5" y="72"/>
                    <a:pt x="6" y="71"/>
                  </a:cubicBezTo>
                  <a:cubicBezTo>
                    <a:pt x="37" y="41"/>
                    <a:pt x="37" y="41"/>
                    <a:pt x="37" y="41"/>
                  </a:cubicBezTo>
                  <a:cubicBezTo>
                    <a:pt x="38" y="40"/>
                    <a:pt x="40" y="40"/>
                    <a:pt x="41" y="41"/>
                  </a:cubicBezTo>
                  <a:cubicBezTo>
                    <a:pt x="42" y="42"/>
                    <a:pt x="42" y="44"/>
                    <a:pt x="41" y="45"/>
                  </a:cubicBezTo>
                  <a:close/>
                  <a:moveTo>
                    <a:pt x="138" y="75"/>
                  </a:moveTo>
                  <a:cubicBezTo>
                    <a:pt x="137" y="75"/>
                    <a:pt x="136" y="76"/>
                    <a:pt x="136" y="76"/>
                  </a:cubicBezTo>
                  <a:cubicBezTo>
                    <a:pt x="135" y="76"/>
                    <a:pt x="134" y="75"/>
                    <a:pt x="134" y="75"/>
                  </a:cubicBezTo>
                  <a:cubicBezTo>
                    <a:pt x="102" y="45"/>
                    <a:pt x="102" y="45"/>
                    <a:pt x="102" y="45"/>
                  </a:cubicBezTo>
                  <a:cubicBezTo>
                    <a:pt x="101" y="44"/>
                    <a:pt x="101" y="42"/>
                    <a:pt x="102" y="41"/>
                  </a:cubicBezTo>
                  <a:cubicBezTo>
                    <a:pt x="103" y="40"/>
                    <a:pt x="105" y="40"/>
                    <a:pt x="106" y="41"/>
                  </a:cubicBezTo>
                  <a:cubicBezTo>
                    <a:pt x="138" y="71"/>
                    <a:pt x="138" y="71"/>
                    <a:pt x="138" y="71"/>
                  </a:cubicBezTo>
                  <a:cubicBezTo>
                    <a:pt x="139" y="72"/>
                    <a:pt x="139" y="74"/>
                    <a:pt x="138" y="75"/>
                  </a:cubicBezTo>
                  <a:close/>
                </a:path>
              </a:pathLst>
            </a:custGeom>
            <a:solidFill>
              <a:schemeClr val="bg1"/>
            </a:solidFill>
            <a:ln>
              <a:noFill/>
            </a:ln>
          </p:spPr>
          <p:txBody>
            <a:bodyPr vert="horz" wrap="square" lIns="91440" tIns="45720" rIns="91440" bIns="45720" numCol="1" anchor="t" anchorCtr="0" compatLnSpc="1"/>
            <a:lstStyle/>
            <a:p>
              <a:endParaRPr lang="en-US">
                <a:latin typeface="+mn-ea"/>
                <a:cs typeface="+mn-ea"/>
              </a:endParaRPr>
            </a:p>
          </p:txBody>
        </p:sp>
      </p:grpSp>
      <p:grpSp>
        <p:nvGrpSpPr>
          <p:cNvPr id="56" name="组合 55"/>
          <p:cNvGrpSpPr/>
          <p:nvPr/>
        </p:nvGrpSpPr>
        <p:grpSpPr>
          <a:xfrm>
            <a:off x="6476086" y="4309096"/>
            <a:ext cx="402605" cy="331075"/>
            <a:chOff x="5108575" y="3992563"/>
            <a:chExt cx="428625" cy="352426"/>
          </a:xfrm>
          <a:solidFill>
            <a:schemeClr val="bg1"/>
          </a:solidFill>
        </p:grpSpPr>
        <p:sp>
          <p:nvSpPr>
            <p:cNvPr id="57" name="Freeform 223"/>
            <p:cNvSpPr/>
            <p:nvPr/>
          </p:nvSpPr>
          <p:spPr bwMode="auto">
            <a:xfrm>
              <a:off x="5108575" y="3998913"/>
              <a:ext cx="201613" cy="106363"/>
            </a:xfrm>
            <a:custGeom>
              <a:avLst/>
              <a:gdLst>
                <a:gd name="T0" fmla="*/ 127 w 127"/>
                <a:gd name="T1" fmla="*/ 30 h 67"/>
                <a:gd name="T2" fmla="*/ 93 w 127"/>
                <a:gd name="T3" fmla="*/ 0 h 67"/>
                <a:gd name="T4" fmla="*/ 0 w 127"/>
                <a:gd name="T5" fmla="*/ 36 h 67"/>
                <a:gd name="T6" fmla="*/ 35 w 127"/>
                <a:gd name="T7" fmla="*/ 67 h 67"/>
                <a:gd name="T8" fmla="*/ 127 w 127"/>
                <a:gd name="T9" fmla="*/ 30 h 67"/>
              </a:gdLst>
              <a:ahLst/>
              <a:cxnLst>
                <a:cxn ang="0">
                  <a:pos x="T0" y="T1"/>
                </a:cxn>
                <a:cxn ang="0">
                  <a:pos x="T2" y="T3"/>
                </a:cxn>
                <a:cxn ang="0">
                  <a:pos x="T4" y="T5"/>
                </a:cxn>
                <a:cxn ang="0">
                  <a:pos x="T6" y="T7"/>
                </a:cxn>
                <a:cxn ang="0">
                  <a:pos x="T8" y="T9"/>
                </a:cxn>
              </a:cxnLst>
              <a:rect l="0" t="0" r="r" b="b"/>
              <a:pathLst>
                <a:path w="127" h="67">
                  <a:moveTo>
                    <a:pt x="127" y="30"/>
                  </a:moveTo>
                  <a:lnTo>
                    <a:pt x="93" y="0"/>
                  </a:lnTo>
                  <a:lnTo>
                    <a:pt x="0" y="36"/>
                  </a:lnTo>
                  <a:lnTo>
                    <a:pt x="35" y="67"/>
                  </a:lnTo>
                  <a:lnTo>
                    <a:pt x="127" y="3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58" name="Freeform 224"/>
            <p:cNvSpPr/>
            <p:nvPr/>
          </p:nvSpPr>
          <p:spPr bwMode="auto">
            <a:xfrm>
              <a:off x="5324475" y="4168776"/>
              <a:ext cx="147638" cy="176213"/>
            </a:xfrm>
            <a:custGeom>
              <a:avLst/>
              <a:gdLst>
                <a:gd name="T0" fmla="*/ 0 w 93"/>
                <a:gd name="T1" fmla="*/ 0 h 111"/>
                <a:gd name="T2" fmla="*/ 0 w 93"/>
                <a:gd name="T3" fmla="*/ 111 h 111"/>
                <a:gd name="T4" fmla="*/ 93 w 93"/>
                <a:gd name="T5" fmla="*/ 73 h 111"/>
                <a:gd name="T6" fmla="*/ 93 w 93"/>
                <a:gd name="T7" fmla="*/ 15 h 111"/>
                <a:gd name="T8" fmla="*/ 41 w 93"/>
                <a:gd name="T9" fmla="*/ 37 h 111"/>
                <a:gd name="T10" fmla="*/ 0 w 93"/>
                <a:gd name="T11" fmla="*/ 0 h 111"/>
              </a:gdLst>
              <a:ahLst/>
              <a:cxnLst>
                <a:cxn ang="0">
                  <a:pos x="T0" y="T1"/>
                </a:cxn>
                <a:cxn ang="0">
                  <a:pos x="T2" y="T3"/>
                </a:cxn>
                <a:cxn ang="0">
                  <a:pos x="T4" y="T5"/>
                </a:cxn>
                <a:cxn ang="0">
                  <a:pos x="T6" y="T7"/>
                </a:cxn>
                <a:cxn ang="0">
                  <a:pos x="T8" y="T9"/>
                </a:cxn>
                <a:cxn ang="0">
                  <a:pos x="T10" y="T11"/>
                </a:cxn>
              </a:cxnLst>
              <a:rect l="0" t="0" r="r" b="b"/>
              <a:pathLst>
                <a:path w="93" h="111">
                  <a:moveTo>
                    <a:pt x="0" y="0"/>
                  </a:moveTo>
                  <a:lnTo>
                    <a:pt x="0" y="111"/>
                  </a:lnTo>
                  <a:lnTo>
                    <a:pt x="93" y="73"/>
                  </a:lnTo>
                  <a:lnTo>
                    <a:pt x="93" y="15"/>
                  </a:lnTo>
                  <a:lnTo>
                    <a:pt x="41" y="37"/>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59" name="Freeform 225"/>
            <p:cNvSpPr/>
            <p:nvPr/>
          </p:nvSpPr>
          <p:spPr bwMode="auto">
            <a:xfrm>
              <a:off x="5334000" y="4110038"/>
              <a:ext cx="203200" cy="104775"/>
            </a:xfrm>
            <a:custGeom>
              <a:avLst/>
              <a:gdLst>
                <a:gd name="T0" fmla="*/ 0 w 128"/>
                <a:gd name="T1" fmla="*/ 36 h 66"/>
                <a:gd name="T2" fmla="*/ 36 w 128"/>
                <a:gd name="T3" fmla="*/ 66 h 66"/>
                <a:gd name="T4" fmla="*/ 128 w 128"/>
                <a:gd name="T5" fmla="*/ 29 h 66"/>
                <a:gd name="T6" fmla="*/ 93 w 128"/>
                <a:gd name="T7" fmla="*/ 0 h 66"/>
                <a:gd name="T8" fmla="*/ 0 w 128"/>
                <a:gd name="T9" fmla="*/ 36 h 66"/>
              </a:gdLst>
              <a:ahLst/>
              <a:cxnLst>
                <a:cxn ang="0">
                  <a:pos x="T0" y="T1"/>
                </a:cxn>
                <a:cxn ang="0">
                  <a:pos x="T2" y="T3"/>
                </a:cxn>
                <a:cxn ang="0">
                  <a:pos x="T4" y="T5"/>
                </a:cxn>
                <a:cxn ang="0">
                  <a:pos x="T6" y="T7"/>
                </a:cxn>
                <a:cxn ang="0">
                  <a:pos x="T8" y="T9"/>
                </a:cxn>
              </a:cxnLst>
              <a:rect l="0" t="0" r="r" b="b"/>
              <a:pathLst>
                <a:path w="128" h="66">
                  <a:moveTo>
                    <a:pt x="0" y="36"/>
                  </a:moveTo>
                  <a:lnTo>
                    <a:pt x="36" y="66"/>
                  </a:lnTo>
                  <a:lnTo>
                    <a:pt x="128" y="29"/>
                  </a:lnTo>
                  <a:lnTo>
                    <a:pt x="93" y="0"/>
                  </a:lnTo>
                  <a:lnTo>
                    <a:pt x="0"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60" name="Freeform 226"/>
            <p:cNvSpPr/>
            <p:nvPr/>
          </p:nvSpPr>
          <p:spPr bwMode="auto">
            <a:xfrm>
              <a:off x="5319713" y="3992563"/>
              <a:ext cx="203200" cy="109538"/>
            </a:xfrm>
            <a:custGeom>
              <a:avLst/>
              <a:gdLst>
                <a:gd name="T0" fmla="*/ 128 w 128"/>
                <a:gd name="T1" fmla="*/ 36 h 69"/>
                <a:gd name="T2" fmla="*/ 35 w 128"/>
                <a:gd name="T3" fmla="*/ 0 h 69"/>
                <a:gd name="T4" fmla="*/ 0 w 128"/>
                <a:gd name="T5" fmla="*/ 32 h 69"/>
                <a:gd name="T6" fmla="*/ 93 w 128"/>
                <a:gd name="T7" fmla="*/ 69 h 69"/>
                <a:gd name="T8" fmla="*/ 128 w 128"/>
                <a:gd name="T9" fmla="*/ 36 h 69"/>
              </a:gdLst>
              <a:ahLst/>
              <a:cxnLst>
                <a:cxn ang="0">
                  <a:pos x="T0" y="T1"/>
                </a:cxn>
                <a:cxn ang="0">
                  <a:pos x="T2" y="T3"/>
                </a:cxn>
                <a:cxn ang="0">
                  <a:pos x="T4" y="T5"/>
                </a:cxn>
                <a:cxn ang="0">
                  <a:pos x="T6" y="T7"/>
                </a:cxn>
                <a:cxn ang="0">
                  <a:pos x="T8" y="T9"/>
                </a:cxn>
              </a:cxnLst>
              <a:rect l="0" t="0" r="r" b="b"/>
              <a:pathLst>
                <a:path w="128" h="69">
                  <a:moveTo>
                    <a:pt x="128" y="36"/>
                  </a:moveTo>
                  <a:lnTo>
                    <a:pt x="35" y="0"/>
                  </a:lnTo>
                  <a:lnTo>
                    <a:pt x="0" y="32"/>
                  </a:lnTo>
                  <a:lnTo>
                    <a:pt x="93" y="69"/>
                  </a:lnTo>
                  <a:lnTo>
                    <a:pt x="128"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61" name="Freeform 227"/>
            <p:cNvSpPr/>
            <p:nvPr/>
          </p:nvSpPr>
          <p:spPr bwMode="auto">
            <a:xfrm>
              <a:off x="5165725" y="4181476"/>
              <a:ext cx="147638" cy="163513"/>
            </a:xfrm>
            <a:custGeom>
              <a:avLst/>
              <a:gdLst>
                <a:gd name="T0" fmla="*/ 0 w 93"/>
                <a:gd name="T1" fmla="*/ 11 h 103"/>
                <a:gd name="T2" fmla="*/ 0 w 93"/>
                <a:gd name="T3" fmla="*/ 65 h 103"/>
                <a:gd name="T4" fmla="*/ 93 w 93"/>
                <a:gd name="T5" fmla="*/ 103 h 103"/>
                <a:gd name="T6" fmla="*/ 93 w 93"/>
                <a:gd name="T7" fmla="*/ 0 h 103"/>
                <a:gd name="T8" fmla="*/ 57 w 93"/>
                <a:gd name="T9" fmla="*/ 34 h 103"/>
                <a:gd name="T10" fmla="*/ 0 w 93"/>
                <a:gd name="T11" fmla="*/ 11 h 103"/>
              </a:gdLst>
              <a:ahLst/>
              <a:cxnLst>
                <a:cxn ang="0">
                  <a:pos x="T0" y="T1"/>
                </a:cxn>
                <a:cxn ang="0">
                  <a:pos x="T2" y="T3"/>
                </a:cxn>
                <a:cxn ang="0">
                  <a:pos x="T4" y="T5"/>
                </a:cxn>
                <a:cxn ang="0">
                  <a:pos x="T6" y="T7"/>
                </a:cxn>
                <a:cxn ang="0">
                  <a:pos x="T8" y="T9"/>
                </a:cxn>
                <a:cxn ang="0">
                  <a:pos x="T10" y="T11"/>
                </a:cxn>
              </a:cxnLst>
              <a:rect l="0" t="0" r="r" b="b"/>
              <a:pathLst>
                <a:path w="93" h="103">
                  <a:moveTo>
                    <a:pt x="0" y="11"/>
                  </a:moveTo>
                  <a:lnTo>
                    <a:pt x="0" y="65"/>
                  </a:lnTo>
                  <a:lnTo>
                    <a:pt x="93" y="103"/>
                  </a:lnTo>
                  <a:lnTo>
                    <a:pt x="93" y="0"/>
                  </a:lnTo>
                  <a:lnTo>
                    <a:pt x="57" y="34"/>
                  </a:lnTo>
                  <a:lnTo>
                    <a:pt x="0"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62" name="Freeform 228"/>
            <p:cNvSpPr/>
            <p:nvPr/>
          </p:nvSpPr>
          <p:spPr bwMode="auto">
            <a:xfrm>
              <a:off x="5108575" y="4114801"/>
              <a:ext cx="200025" cy="109538"/>
            </a:xfrm>
            <a:custGeom>
              <a:avLst/>
              <a:gdLst>
                <a:gd name="T0" fmla="*/ 126 w 126"/>
                <a:gd name="T1" fmla="*/ 36 h 69"/>
                <a:gd name="T2" fmla="*/ 33 w 126"/>
                <a:gd name="T3" fmla="*/ 0 h 69"/>
                <a:gd name="T4" fmla="*/ 0 w 126"/>
                <a:gd name="T5" fmla="*/ 31 h 69"/>
                <a:gd name="T6" fmla="*/ 91 w 126"/>
                <a:gd name="T7" fmla="*/ 69 h 69"/>
                <a:gd name="T8" fmla="*/ 126 w 126"/>
                <a:gd name="T9" fmla="*/ 36 h 69"/>
              </a:gdLst>
              <a:ahLst/>
              <a:cxnLst>
                <a:cxn ang="0">
                  <a:pos x="T0" y="T1"/>
                </a:cxn>
                <a:cxn ang="0">
                  <a:pos x="T2" y="T3"/>
                </a:cxn>
                <a:cxn ang="0">
                  <a:pos x="T4" y="T5"/>
                </a:cxn>
                <a:cxn ang="0">
                  <a:pos x="T6" y="T7"/>
                </a:cxn>
                <a:cxn ang="0">
                  <a:pos x="T8" y="T9"/>
                </a:cxn>
              </a:cxnLst>
              <a:rect l="0" t="0" r="r" b="b"/>
              <a:pathLst>
                <a:path w="126" h="69">
                  <a:moveTo>
                    <a:pt x="126" y="36"/>
                  </a:moveTo>
                  <a:lnTo>
                    <a:pt x="33" y="0"/>
                  </a:lnTo>
                  <a:lnTo>
                    <a:pt x="0" y="31"/>
                  </a:lnTo>
                  <a:lnTo>
                    <a:pt x="91" y="69"/>
                  </a:lnTo>
                  <a:lnTo>
                    <a:pt x="126"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grpSp>
      <p:grpSp>
        <p:nvGrpSpPr>
          <p:cNvPr id="63" name="组合 62"/>
          <p:cNvGrpSpPr/>
          <p:nvPr/>
        </p:nvGrpSpPr>
        <p:grpSpPr>
          <a:xfrm>
            <a:off x="8412960" y="3433681"/>
            <a:ext cx="307174" cy="307212"/>
            <a:chOff x="11121822" y="1145785"/>
            <a:chExt cx="307214" cy="307212"/>
          </a:xfrm>
          <a:solidFill>
            <a:schemeClr val="bg1"/>
          </a:solidFill>
        </p:grpSpPr>
        <p:sp>
          <p:nvSpPr>
            <p:cNvPr id="64" name="Freeform 140"/>
            <p:cNvSpPr>
              <a:spLocks noEditPoints="1"/>
            </p:cNvSpPr>
            <p:nvPr/>
          </p:nvSpPr>
          <p:spPr bwMode="auto">
            <a:xfrm>
              <a:off x="11121822" y="1211403"/>
              <a:ext cx="241594" cy="241594"/>
            </a:xfrm>
            <a:custGeom>
              <a:avLst/>
              <a:gdLst>
                <a:gd name="T0" fmla="*/ 103 w 112"/>
                <a:gd name="T1" fmla="*/ 47 h 112"/>
                <a:gd name="T2" fmla="*/ 106 w 112"/>
                <a:gd name="T3" fmla="*/ 36 h 112"/>
                <a:gd name="T4" fmla="*/ 102 w 112"/>
                <a:gd name="T5" fmla="*/ 22 h 112"/>
                <a:gd name="T6" fmla="*/ 92 w 112"/>
                <a:gd name="T7" fmla="*/ 25 h 112"/>
                <a:gd name="T8" fmla="*/ 90 w 112"/>
                <a:gd name="T9" fmla="*/ 14 h 112"/>
                <a:gd name="T10" fmla="*/ 79 w 112"/>
                <a:gd name="T11" fmla="*/ 4 h 112"/>
                <a:gd name="T12" fmla="*/ 71 w 112"/>
                <a:gd name="T13" fmla="*/ 11 h 112"/>
                <a:gd name="T14" fmla="*/ 64 w 112"/>
                <a:gd name="T15" fmla="*/ 3 h 112"/>
                <a:gd name="T16" fmla="*/ 50 w 112"/>
                <a:gd name="T17" fmla="*/ 0 h 112"/>
                <a:gd name="T18" fmla="*/ 47 w 112"/>
                <a:gd name="T19" fmla="*/ 10 h 112"/>
                <a:gd name="T20" fmla="*/ 37 w 112"/>
                <a:gd name="T21" fmla="*/ 6 h 112"/>
                <a:gd name="T22" fmla="*/ 23 w 112"/>
                <a:gd name="T23" fmla="*/ 11 h 112"/>
                <a:gd name="T24" fmla="*/ 25 w 112"/>
                <a:gd name="T25" fmla="*/ 20 h 112"/>
                <a:gd name="T26" fmla="*/ 14 w 112"/>
                <a:gd name="T27" fmla="*/ 22 h 112"/>
                <a:gd name="T28" fmla="*/ 5 w 112"/>
                <a:gd name="T29" fmla="*/ 33 h 112"/>
                <a:gd name="T30" fmla="*/ 12 w 112"/>
                <a:gd name="T31" fmla="*/ 41 h 112"/>
                <a:gd name="T32" fmla="*/ 3 w 112"/>
                <a:gd name="T33" fmla="*/ 48 h 112"/>
                <a:gd name="T34" fmla="*/ 0 w 112"/>
                <a:gd name="T35" fmla="*/ 62 h 112"/>
                <a:gd name="T36" fmla="*/ 10 w 112"/>
                <a:gd name="T37" fmla="*/ 65 h 112"/>
                <a:gd name="T38" fmla="*/ 6 w 112"/>
                <a:gd name="T39" fmla="*/ 75 h 112"/>
                <a:gd name="T40" fmla="*/ 11 w 112"/>
                <a:gd name="T41" fmla="*/ 89 h 112"/>
                <a:gd name="T42" fmla="*/ 21 w 112"/>
                <a:gd name="T43" fmla="*/ 87 h 112"/>
                <a:gd name="T44" fmla="*/ 23 w 112"/>
                <a:gd name="T45" fmla="*/ 98 h 112"/>
                <a:gd name="T46" fmla="*/ 34 w 112"/>
                <a:gd name="T47" fmla="*/ 108 h 112"/>
                <a:gd name="T48" fmla="*/ 41 w 112"/>
                <a:gd name="T49" fmla="*/ 101 h 112"/>
                <a:gd name="T50" fmla="*/ 48 w 112"/>
                <a:gd name="T51" fmla="*/ 109 h 112"/>
                <a:gd name="T52" fmla="*/ 63 w 112"/>
                <a:gd name="T53" fmla="*/ 112 h 112"/>
                <a:gd name="T54" fmla="*/ 66 w 112"/>
                <a:gd name="T55" fmla="*/ 102 h 112"/>
                <a:gd name="T56" fmla="*/ 76 w 112"/>
                <a:gd name="T57" fmla="*/ 106 h 112"/>
                <a:gd name="T58" fmla="*/ 90 w 112"/>
                <a:gd name="T59" fmla="*/ 101 h 112"/>
                <a:gd name="T60" fmla="*/ 88 w 112"/>
                <a:gd name="T61" fmla="*/ 91 h 112"/>
                <a:gd name="T62" fmla="*/ 98 w 112"/>
                <a:gd name="T63" fmla="*/ 89 h 112"/>
                <a:gd name="T64" fmla="*/ 108 w 112"/>
                <a:gd name="T65" fmla="*/ 78 h 112"/>
                <a:gd name="T66" fmla="*/ 101 w 112"/>
                <a:gd name="T67" fmla="*/ 71 h 112"/>
                <a:gd name="T68" fmla="*/ 110 w 112"/>
                <a:gd name="T69" fmla="*/ 64 h 112"/>
                <a:gd name="T70" fmla="*/ 112 w 112"/>
                <a:gd name="T71" fmla="*/ 49 h 112"/>
                <a:gd name="T72" fmla="*/ 56 w 112"/>
                <a:gd name="T73" fmla="*/ 86 h 112"/>
                <a:gd name="T74" fmla="*/ 56 w 112"/>
                <a:gd name="T75" fmla="*/ 26 h 112"/>
                <a:gd name="T76" fmla="*/ 56 w 112"/>
                <a:gd name="T77" fmla="*/ 8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2" h="112">
                  <a:moveTo>
                    <a:pt x="110" y="47"/>
                  </a:moveTo>
                  <a:cubicBezTo>
                    <a:pt x="103" y="47"/>
                    <a:pt x="103" y="47"/>
                    <a:pt x="103" y="47"/>
                  </a:cubicBezTo>
                  <a:cubicBezTo>
                    <a:pt x="102" y="44"/>
                    <a:pt x="101" y="42"/>
                    <a:pt x="101" y="39"/>
                  </a:cubicBezTo>
                  <a:cubicBezTo>
                    <a:pt x="106" y="36"/>
                    <a:pt x="106" y="36"/>
                    <a:pt x="106" y="36"/>
                  </a:cubicBezTo>
                  <a:cubicBezTo>
                    <a:pt x="108" y="35"/>
                    <a:pt x="108" y="34"/>
                    <a:pt x="107" y="32"/>
                  </a:cubicBezTo>
                  <a:cubicBezTo>
                    <a:pt x="102" y="22"/>
                    <a:pt x="102" y="22"/>
                    <a:pt x="102" y="22"/>
                  </a:cubicBezTo>
                  <a:cubicBezTo>
                    <a:pt x="101" y="21"/>
                    <a:pt x="99" y="20"/>
                    <a:pt x="98" y="21"/>
                  </a:cubicBezTo>
                  <a:cubicBezTo>
                    <a:pt x="92" y="25"/>
                    <a:pt x="92" y="25"/>
                    <a:pt x="92" y="25"/>
                  </a:cubicBezTo>
                  <a:cubicBezTo>
                    <a:pt x="90" y="23"/>
                    <a:pt x="88" y="21"/>
                    <a:pt x="87" y="20"/>
                  </a:cubicBezTo>
                  <a:cubicBezTo>
                    <a:pt x="90" y="14"/>
                    <a:pt x="90" y="14"/>
                    <a:pt x="90" y="14"/>
                  </a:cubicBezTo>
                  <a:cubicBezTo>
                    <a:pt x="91" y="12"/>
                    <a:pt x="90" y="11"/>
                    <a:pt x="89" y="10"/>
                  </a:cubicBezTo>
                  <a:cubicBezTo>
                    <a:pt x="79" y="4"/>
                    <a:pt x="79" y="4"/>
                    <a:pt x="79" y="4"/>
                  </a:cubicBezTo>
                  <a:cubicBezTo>
                    <a:pt x="77" y="3"/>
                    <a:pt x="76" y="4"/>
                    <a:pt x="75" y="5"/>
                  </a:cubicBezTo>
                  <a:cubicBezTo>
                    <a:pt x="71" y="11"/>
                    <a:pt x="71" y="11"/>
                    <a:pt x="71" y="11"/>
                  </a:cubicBezTo>
                  <a:cubicBezTo>
                    <a:pt x="69" y="10"/>
                    <a:pt x="67" y="10"/>
                    <a:pt x="64" y="9"/>
                  </a:cubicBezTo>
                  <a:cubicBezTo>
                    <a:pt x="64" y="3"/>
                    <a:pt x="64" y="3"/>
                    <a:pt x="64" y="3"/>
                  </a:cubicBezTo>
                  <a:cubicBezTo>
                    <a:pt x="64" y="1"/>
                    <a:pt x="63" y="0"/>
                    <a:pt x="61" y="0"/>
                  </a:cubicBezTo>
                  <a:cubicBezTo>
                    <a:pt x="50" y="0"/>
                    <a:pt x="50" y="0"/>
                    <a:pt x="50" y="0"/>
                  </a:cubicBezTo>
                  <a:cubicBezTo>
                    <a:pt x="48" y="0"/>
                    <a:pt x="47" y="1"/>
                    <a:pt x="47" y="3"/>
                  </a:cubicBezTo>
                  <a:cubicBezTo>
                    <a:pt x="47" y="10"/>
                    <a:pt x="47" y="10"/>
                    <a:pt x="47" y="10"/>
                  </a:cubicBezTo>
                  <a:cubicBezTo>
                    <a:pt x="45" y="10"/>
                    <a:pt x="42" y="11"/>
                    <a:pt x="40" y="12"/>
                  </a:cubicBezTo>
                  <a:cubicBezTo>
                    <a:pt x="37" y="6"/>
                    <a:pt x="37" y="6"/>
                    <a:pt x="37" y="6"/>
                  </a:cubicBezTo>
                  <a:cubicBezTo>
                    <a:pt x="36" y="4"/>
                    <a:pt x="34" y="4"/>
                    <a:pt x="33" y="5"/>
                  </a:cubicBezTo>
                  <a:cubicBezTo>
                    <a:pt x="23" y="11"/>
                    <a:pt x="23" y="11"/>
                    <a:pt x="23" y="11"/>
                  </a:cubicBezTo>
                  <a:cubicBezTo>
                    <a:pt x="21" y="11"/>
                    <a:pt x="21" y="13"/>
                    <a:pt x="22" y="14"/>
                  </a:cubicBezTo>
                  <a:cubicBezTo>
                    <a:pt x="25" y="20"/>
                    <a:pt x="25" y="20"/>
                    <a:pt x="25" y="20"/>
                  </a:cubicBezTo>
                  <a:cubicBezTo>
                    <a:pt x="23" y="22"/>
                    <a:pt x="22" y="24"/>
                    <a:pt x="20" y="26"/>
                  </a:cubicBezTo>
                  <a:cubicBezTo>
                    <a:pt x="14" y="22"/>
                    <a:pt x="14" y="22"/>
                    <a:pt x="14" y="22"/>
                  </a:cubicBezTo>
                  <a:cubicBezTo>
                    <a:pt x="13" y="22"/>
                    <a:pt x="11" y="22"/>
                    <a:pt x="10" y="23"/>
                  </a:cubicBezTo>
                  <a:cubicBezTo>
                    <a:pt x="5" y="33"/>
                    <a:pt x="5" y="33"/>
                    <a:pt x="5" y="33"/>
                  </a:cubicBezTo>
                  <a:cubicBezTo>
                    <a:pt x="4" y="35"/>
                    <a:pt x="4" y="36"/>
                    <a:pt x="6" y="37"/>
                  </a:cubicBezTo>
                  <a:cubicBezTo>
                    <a:pt x="12" y="41"/>
                    <a:pt x="12" y="41"/>
                    <a:pt x="12" y="41"/>
                  </a:cubicBezTo>
                  <a:cubicBezTo>
                    <a:pt x="11" y="43"/>
                    <a:pt x="10" y="45"/>
                    <a:pt x="10" y="48"/>
                  </a:cubicBezTo>
                  <a:cubicBezTo>
                    <a:pt x="3" y="48"/>
                    <a:pt x="3" y="48"/>
                    <a:pt x="3" y="48"/>
                  </a:cubicBezTo>
                  <a:cubicBezTo>
                    <a:pt x="2" y="48"/>
                    <a:pt x="0" y="49"/>
                    <a:pt x="0" y="51"/>
                  </a:cubicBezTo>
                  <a:cubicBezTo>
                    <a:pt x="0" y="62"/>
                    <a:pt x="0" y="62"/>
                    <a:pt x="0" y="62"/>
                  </a:cubicBezTo>
                  <a:cubicBezTo>
                    <a:pt x="0" y="64"/>
                    <a:pt x="2" y="65"/>
                    <a:pt x="3" y="65"/>
                  </a:cubicBezTo>
                  <a:cubicBezTo>
                    <a:pt x="10" y="65"/>
                    <a:pt x="10" y="65"/>
                    <a:pt x="10" y="65"/>
                  </a:cubicBezTo>
                  <a:cubicBezTo>
                    <a:pt x="11" y="68"/>
                    <a:pt x="11" y="70"/>
                    <a:pt x="12" y="72"/>
                  </a:cubicBezTo>
                  <a:cubicBezTo>
                    <a:pt x="6" y="75"/>
                    <a:pt x="6" y="75"/>
                    <a:pt x="6" y="75"/>
                  </a:cubicBezTo>
                  <a:cubicBezTo>
                    <a:pt x="5" y="76"/>
                    <a:pt x="5" y="78"/>
                    <a:pt x="5" y="79"/>
                  </a:cubicBezTo>
                  <a:cubicBezTo>
                    <a:pt x="11" y="89"/>
                    <a:pt x="11" y="89"/>
                    <a:pt x="11" y="89"/>
                  </a:cubicBezTo>
                  <a:cubicBezTo>
                    <a:pt x="12" y="91"/>
                    <a:pt x="14" y="91"/>
                    <a:pt x="15" y="90"/>
                  </a:cubicBezTo>
                  <a:cubicBezTo>
                    <a:pt x="21" y="87"/>
                    <a:pt x="21" y="87"/>
                    <a:pt x="21" y="87"/>
                  </a:cubicBezTo>
                  <a:cubicBezTo>
                    <a:pt x="23" y="89"/>
                    <a:pt x="24" y="91"/>
                    <a:pt x="26" y="92"/>
                  </a:cubicBezTo>
                  <a:cubicBezTo>
                    <a:pt x="23" y="98"/>
                    <a:pt x="23" y="98"/>
                    <a:pt x="23" y="98"/>
                  </a:cubicBezTo>
                  <a:cubicBezTo>
                    <a:pt x="22" y="99"/>
                    <a:pt x="23" y="101"/>
                    <a:pt x="24" y="102"/>
                  </a:cubicBezTo>
                  <a:cubicBezTo>
                    <a:pt x="34" y="108"/>
                    <a:pt x="34" y="108"/>
                    <a:pt x="34" y="108"/>
                  </a:cubicBezTo>
                  <a:cubicBezTo>
                    <a:pt x="35" y="108"/>
                    <a:pt x="37" y="108"/>
                    <a:pt x="38" y="106"/>
                  </a:cubicBezTo>
                  <a:cubicBezTo>
                    <a:pt x="41" y="101"/>
                    <a:pt x="41" y="101"/>
                    <a:pt x="41" y="101"/>
                  </a:cubicBezTo>
                  <a:cubicBezTo>
                    <a:pt x="44" y="101"/>
                    <a:pt x="46" y="102"/>
                    <a:pt x="48" y="102"/>
                  </a:cubicBezTo>
                  <a:cubicBezTo>
                    <a:pt x="48" y="109"/>
                    <a:pt x="48" y="109"/>
                    <a:pt x="48" y="109"/>
                  </a:cubicBezTo>
                  <a:cubicBezTo>
                    <a:pt x="48" y="111"/>
                    <a:pt x="50" y="112"/>
                    <a:pt x="51" y="112"/>
                  </a:cubicBezTo>
                  <a:cubicBezTo>
                    <a:pt x="63" y="112"/>
                    <a:pt x="63" y="112"/>
                    <a:pt x="63" y="112"/>
                  </a:cubicBezTo>
                  <a:cubicBezTo>
                    <a:pt x="64" y="112"/>
                    <a:pt x="66" y="111"/>
                    <a:pt x="66" y="109"/>
                  </a:cubicBezTo>
                  <a:cubicBezTo>
                    <a:pt x="66" y="102"/>
                    <a:pt x="66" y="102"/>
                    <a:pt x="66" y="102"/>
                  </a:cubicBezTo>
                  <a:cubicBezTo>
                    <a:pt x="68" y="102"/>
                    <a:pt x="70" y="101"/>
                    <a:pt x="73" y="100"/>
                  </a:cubicBezTo>
                  <a:cubicBezTo>
                    <a:pt x="76" y="106"/>
                    <a:pt x="76" y="106"/>
                    <a:pt x="76" y="106"/>
                  </a:cubicBezTo>
                  <a:cubicBezTo>
                    <a:pt x="77" y="107"/>
                    <a:pt x="79" y="108"/>
                    <a:pt x="80" y="107"/>
                  </a:cubicBezTo>
                  <a:cubicBezTo>
                    <a:pt x="90" y="101"/>
                    <a:pt x="90" y="101"/>
                    <a:pt x="90" y="101"/>
                  </a:cubicBezTo>
                  <a:cubicBezTo>
                    <a:pt x="91" y="100"/>
                    <a:pt x="92" y="99"/>
                    <a:pt x="91" y="97"/>
                  </a:cubicBezTo>
                  <a:cubicBezTo>
                    <a:pt x="88" y="91"/>
                    <a:pt x="88" y="91"/>
                    <a:pt x="88" y="91"/>
                  </a:cubicBezTo>
                  <a:cubicBezTo>
                    <a:pt x="89" y="90"/>
                    <a:pt x="91" y="88"/>
                    <a:pt x="93" y="86"/>
                  </a:cubicBezTo>
                  <a:cubicBezTo>
                    <a:pt x="98" y="89"/>
                    <a:pt x="98" y="89"/>
                    <a:pt x="98" y="89"/>
                  </a:cubicBezTo>
                  <a:cubicBezTo>
                    <a:pt x="100" y="90"/>
                    <a:pt x="102" y="90"/>
                    <a:pt x="102" y="88"/>
                  </a:cubicBezTo>
                  <a:cubicBezTo>
                    <a:pt x="108" y="78"/>
                    <a:pt x="108" y="78"/>
                    <a:pt x="108" y="78"/>
                  </a:cubicBezTo>
                  <a:cubicBezTo>
                    <a:pt x="109" y="77"/>
                    <a:pt x="108" y="75"/>
                    <a:pt x="107" y="74"/>
                  </a:cubicBezTo>
                  <a:cubicBezTo>
                    <a:pt x="101" y="71"/>
                    <a:pt x="101" y="71"/>
                    <a:pt x="101" y="71"/>
                  </a:cubicBezTo>
                  <a:cubicBezTo>
                    <a:pt x="102" y="69"/>
                    <a:pt x="102" y="66"/>
                    <a:pt x="103" y="64"/>
                  </a:cubicBezTo>
                  <a:cubicBezTo>
                    <a:pt x="110" y="64"/>
                    <a:pt x="110" y="64"/>
                    <a:pt x="110" y="64"/>
                  </a:cubicBezTo>
                  <a:cubicBezTo>
                    <a:pt x="111" y="64"/>
                    <a:pt x="112" y="63"/>
                    <a:pt x="112" y="61"/>
                  </a:cubicBezTo>
                  <a:cubicBezTo>
                    <a:pt x="112" y="49"/>
                    <a:pt x="112" y="49"/>
                    <a:pt x="112" y="49"/>
                  </a:cubicBezTo>
                  <a:cubicBezTo>
                    <a:pt x="112" y="48"/>
                    <a:pt x="111" y="47"/>
                    <a:pt x="110" y="47"/>
                  </a:cubicBezTo>
                  <a:close/>
                  <a:moveTo>
                    <a:pt x="56" y="86"/>
                  </a:moveTo>
                  <a:cubicBezTo>
                    <a:pt x="40" y="86"/>
                    <a:pt x="26" y="72"/>
                    <a:pt x="26" y="56"/>
                  </a:cubicBezTo>
                  <a:cubicBezTo>
                    <a:pt x="26" y="39"/>
                    <a:pt x="40" y="26"/>
                    <a:pt x="56" y="26"/>
                  </a:cubicBezTo>
                  <a:cubicBezTo>
                    <a:pt x="73" y="26"/>
                    <a:pt x="86" y="39"/>
                    <a:pt x="86" y="56"/>
                  </a:cubicBezTo>
                  <a:cubicBezTo>
                    <a:pt x="86" y="72"/>
                    <a:pt x="73" y="86"/>
                    <a:pt x="56" y="8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65" name="Freeform 141"/>
            <p:cNvSpPr>
              <a:spLocks noEditPoints="1"/>
            </p:cNvSpPr>
            <p:nvPr/>
          </p:nvSpPr>
          <p:spPr bwMode="auto">
            <a:xfrm>
              <a:off x="11317186" y="1145785"/>
              <a:ext cx="111850" cy="113341"/>
            </a:xfrm>
            <a:custGeom>
              <a:avLst/>
              <a:gdLst>
                <a:gd name="T0" fmla="*/ 48 w 52"/>
                <a:gd name="T1" fmla="*/ 23 h 52"/>
                <a:gd name="T2" fmla="*/ 50 w 52"/>
                <a:gd name="T3" fmla="*/ 17 h 52"/>
                <a:gd name="T4" fmla="*/ 48 w 52"/>
                <a:gd name="T5" fmla="*/ 11 h 52"/>
                <a:gd name="T6" fmla="*/ 44 w 52"/>
                <a:gd name="T7" fmla="*/ 12 h 52"/>
                <a:gd name="T8" fmla="*/ 42 w 52"/>
                <a:gd name="T9" fmla="*/ 6 h 52"/>
                <a:gd name="T10" fmla="*/ 38 w 52"/>
                <a:gd name="T11" fmla="*/ 2 h 52"/>
                <a:gd name="T12" fmla="*/ 34 w 52"/>
                <a:gd name="T13" fmla="*/ 5 h 52"/>
                <a:gd name="T14" fmla="*/ 30 w 52"/>
                <a:gd name="T15" fmla="*/ 1 h 52"/>
                <a:gd name="T16" fmla="*/ 24 w 52"/>
                <a:gd name="T17" fmla="*/ 0 h 52"/>
                <a:gd name="T18" fmla="*/ 23 w 52"/>
                <a:gd name="T19" fmla="*/ 4 h 52"/>
                <a:gd name="T20" fmla="*/ 17 w 52"/>
                <a:gd name="T21" fmla="*/ 2 h 52"/>
                <a:gd name="T22" fmla="*/ 11 w 52"/>
                <a:gd name="T23" fmla="*/ 4 h 52"/>
                <a:gd name="T24" fmla="*/ 12 w 52"/>
                <a:gd name="T25" fmla="*/ 8 h 52"/>
                <a:gd name="T26" fmla="*/ 6 w 52"/>
                <a:gd name="T27" fmla="*/ 10 h 52"/>
                <a:gd name="T28" fmla="*/ 2 w 52"/>
                <a:gd name="T29" fmla="*/ 14 h 52"/>
                <a:gd name="T30" fmla="*/ 6 w 52"/>
                <a:gd name="T31" fmla="*/ 18 h 52"/>
                <a:gd name="T32" fmla="*/ 1 w 52"/>
                <a:gd name="T33" fmla="*/ 22 h 52"/>
                <a:gd name="T34" fmla="*/ 0 w 52"/>
                <a:gd name="T35" fmla="*/ 28 h 52"/>
                <a:gd name="T36" fmla="*/ 4 w 52"/>
                <a:gd name="T37" fmla="*/ 29 h 52"/>
                <a:gd name="T38" fmla="*/ 2 w 52"/>
                <a:gd name="T39" fmla="*/ 35 h 52"/>
                <a:gd name="T40" fmla="*/ 4 w 52"/>
                <a:gd name="T41" fmla="*/ 41 h 52"/>
                <a:gd name="T42" fmla="*/ 9 w 52"/>
                <a:gd name="T43" fmla="*/ 40 h 52"/>
                <a:gd name="T44" fmla="*/ 10 w 52"/>
                <a:gd name="T45" fmla="*/ 46 h 52"/>
                <a:gd name="T46" fmla="*/ 15 w 52"/>
                <a:gd name="T47" fmla="*/ 50 h 52"/>
                <a:gd name="T48" fmla="*/ 18 w 52"/>
                <a:gd name="T49" fmla="*/ 47 h 52"/>
                <a:gd name="T50" fmla="*/ 22 w 52"/>
                <a:gd name="T51" fmla="*/ 51 h 52"/>
                <a:gd name="T52" fmla="*/ 28 w 52"/>
                <a:gd name="T53" fmla="*/ 52 h 52"/>
                <a:gd name="T54" fmla="*/ 29 w 52"/>
                <a:gd name="T55" fmla="*/ 48 h 52"/>
                <a:gd name="T56" fmla="*/ 35 w 52"/>
                <a:gd name="T57" fmla="*/ 50 h 52"/>
                <a:gd name="T58" fmla="*/ 41 w 52"/>
                <a:gd name="T59" fmla="*/ 48 h 52"/>
                <a:gd name="T60" fmla="*/ 40 w 52"/>
                <a:gd name="T61" fmla="*/ 43 h 52"/>
                <a:gd name="T62" fmla="*/ 46 w 52"/>
                <a:gd name="T63" fmla="*/ 42 h 52"/>
                <a:gd name="T64" fmla="*/ 50 w 52"/>
                <a:gd name="T65" fmla="*/ 37 h 52"/>
                <a:gd name="T66" fmla="*/ 47 w 52"/>
                <a:gd name="T67" fmla="*/ 34 h 52"/>
                <a:gd name="T68" fmla="*/ 51 w 52"/>
                <a:gd name="T69" fmla="*/ 30 h 52"/>
                <a:gd name="T70" fmla="*/ 52 w 52"/>
                <a:gd name="T71" fmla="*/ 24 h 52"/>
                <a:gd name="T72" fmla="*/ 26 w 52"/>
                <a:gd name="T73" fmla="*/ 40 h 52"/>
                <a:gd name="T74" fmla="*/ 26 w 52"/>
                <a:gd name="T75" fmla="*/ 12 h 52"/>
                <a:gd name="T76" fmla="*/ 26 w 52"/>
                <a:gd name="T77" fmla="*/ 4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2" h="52">
                  <a:moveTo>
                    <a:pt x="51" y="23"/>
                  </a:moveTo>
                  <a:cubicBezTo>
                    <a:pt x="48" y="23"/>
                    <a:pt x="48" y="23"/>
                    <a:pt x="48" y="23"/>
                  </a:cubicBezTo>
                  <a:cubicBezTo>
                    <a:pt x="48" y="21"/>
                    <a:pt x="48" y="20"/>
                    <a:pt x="47" y="18"/>
                  </a:cubicBezTo>
                  <a:cubicBezTo>
                    <a:pt x="50" y="17"/>
                    <a:pt x="50" y="17"/>
                    <a:pt x="50" y="17"/>
                  </a:cubicBezTo>
                  <a:cubicBezTo>
                    <a:pt x="50" y="16"/>
                    <a:pt x="51" y="16"/>
                    <a:pt x="50" y="15"/>
                  </a:cubicBezTo>
                  <a:cubicBezTo>
                    <a:pt x="48" y="11"/>
                    <a:pt x="48" y="11"/>
                    <a:pt x="48" y="11"/>
                  </a:cubicBezTo>
                  <a:cubicBezTo>
                    <a:pt x="48" y="10"/>
                    <a:pt x="47" y="10"/>
                    <a:pt x="46" y="11"/>
                  </a:cubicBezTo>
                  <a:cubicBezTo>
                    <a:pt x="44" y="12"/>
                    <a:pt x="44" y="12"/>
                    <a:pt x="44" y="12"/>
                  </a:cubicBezTo>
                  <a:cubicBezTo>
                    <a:pt x="43" y="11"/>
                    <a:pt x="42" y="10"/>
                    <a:pt x="40" y="9"/>
                  </a:cubicBezTo>
                  <a:cubicBezTo>
                    <a:pt x="42" y="6"/>
                    <a:pt x="42" y="6"/>
                    <a:pt x="42" y="6"/>
                  </a:cubicBezTo>
                  <a:cubicBezTo>
                    <a:pt x="42" y="6"/>
                    <a:pt x="42" y="5"/>
                    <a:pt x="42" y="4"/>
                  </a:cubicBezTo>
                  <a:cubicBezTo>
                    <a:pt x="38" y="2"/>
                    <a:pt x="38" y="2"/>
                    <a:pt x="38" y="2"/>
                  </a:cubicBezTo>
                  <a:cubicBezTo>
                    <a:pt x="37" y="2"/>
                    <a:pt x="36" y="2"/>
                    <a:pt x="36" y="3"/>
                  </a:cubicBezTo>
                  <a:cubicBezTo>
                    <a:pt x="34" y="5"/>
                    <a:pt x="34" y="5"/>
                    <a:pt x="34" y="5"/>
                  </a:cubicBezTo>
                  <a:cubicBezTo>
                    <a:pt x="33" y="5"/>
                    <a:pt x="32" y="4"/>
                    <a:pt x="30" y="4"/>
                  </a:cubicBezTo>
                  <a:cubicBezTo>
                    <a:pt x="30" y="1"/>
                    <a:pt x="30" y="1"/>
                    <a:pt x="30" y="1"/>
                  </a:cubicBezTo>
                  <a:cubicBezTo>
                    <a:pt x="30" y="0"/>
                    <a:pt x="29" y="0"/>
                    <a:pt x="29" y="0"/>
                  </a:cubicBezTo>
                  <a:cubicBezTo>
                    <a:pt x="24" y="0"/>
                    <a:pt x="24" y="0"/>
                    <a:pt x="24" y="0"/>
                  </a:cubicBezTo>
                  <a:cubicBezTo>
                    <a:pt x="24" y="0"/>
                    <a:pt x="23" y="0"/>
                    <a:pt x="23" y="1"/>
                  </a:cubicBezTo>
                  <a:cubicBezTo>
                    <a:pt x="23" y="4"/>
                    <a:pt x="23" y="4"/>
                    <a:pt x="23" y="4"/>
                  </a:cubicBezTo>
                  <a:cubicBezTo>
                    <a:pt x="21" y="4"/>
                    <a:pt x="20" y="5"/>
                    <a:pt x="19" y="5"/>
                  </a:cubicBezTo>
                  <a:cubicBezTo>
                    <a:pt x="17" y="2"/>
                    <a:pt x="17" y="2"/>
                    <a:pt x="17" y="2"/>
                  </a:cubicBezTo>
                  <a:cubicBezTo>
                    <a:pt x="17" y="2"/>
                    <a:pt x="16" y="1"/>
                    <a:pt x="15" y="2"/>
                  </a:cubicBezTo>
                  <a:cubicBezTo>
                    <a:pt x="11" y="4"/>
                    <a:pt x="11" y="4"/>
                    <a:pt x="11" y="4"/>
                  </a:cubicBezTo>
                  <a:cubicBezTo>
                    <a:pt x="11" y="4"/>
                    <a:pt x="11" y="5"/>
                    <a:pt x="11" y="6"/>
                  </a:cubicBezTo>
                  <a:cubicBezTo>
                    <a:pt x="12" y="8"/>
                    <a:pt x="12" y="8"/>
                    <a:pt x="12" y="8"/>
                  </a:cubicBezTo>
                  <a:cubicBezTo>
                    <a:pt x="11" y="9"/>
                    <a:pt x="10" y="10"/>
                    <a:pt x="9" y="12"/>
                  </a:cubicBezTo>
                  <a:cubicBezTo>
                    <a:pt x="6" y="10"/>
                    <a:pt x="6" y="10"/>
                    <a:pt x="6" y="10"/>
                  </a:cubicBezTo>
                  <a:cubicBezTo>
                    <a:pt x="6" y="10"/>
                    <a:pt x="5" y="10"/>
                    <a:pt x="5" y="10"/>
                  </a:cubicBezTo>
                  <a:cubicBezTo>
                    <a:pt x="2" y="14"/>
                    <a:pt x="2" y="14"/>
                    <a:pt x="2" y="14"/>
                  </a:cubicBezTo>
                  <a:cubicBezTo>
                    <a:pt x="2" y="15"/>
                    <a:pt x="2" y="16"/>
                    <a:pt x="3" y="16"/>
                  </a:cubicBezTo>
                  <a:cubicBezTo>
                    <a:pt x="6" y="18"/>
                    <a:pt x="6" y="18"/>
                    <a:pt x="6" y="18"/>
                  </a:cubicBezTo>
                  <a:cubicBezTo>
                    <a:pt x="5" y="19"/>
                    <a:pt x="5" y="21"/>
                    <a:pt x="4" y="22"/>
                  </a:cubicBezTo>
                  <a:cubicBezTo>
                    <a:pt x="1" y="22"/>
                    <a:pt x="1" y="22"/>
                    <a:pt x="1" y="22"/>
                  </a:cubicBezTo>
                  <a:cubicBezTo>
                    <a:pt x="0" y="22"/>
                    <a:pt x="0" y="23"/>
                    <a:pt x="0" y="23"/>
                  </a:cubicBezTo>
                  <a:cubicBezTo>
                    <a:pt x="0" y="28"/>
                    <a:pt x="0" y="28"/>
                    <a:pt x="0" y="28"/>
                  </a:cubicBezTo>
                  <a:cubicBezTo>
                    <a:pt x="0" y="29"/>
                    <a:pt x="0" y="29"/>
                    <a:pt x="1" y="29"/>
                  </a:cubicBezTo>
                  <a:cubicBezTo>
                    <a:pt x="4" y="29"/>
                    <a:pt x="4" y="29"/>
                    <a:pt x="4" y="29"/>
                  </a:cubicBezTo>
                  <a:cubicBezTo>
                    <a:pt x="4" y="31"/>
                    <a:pt x="5" y="32"/>
                    <a:pt x="5" y="34"/>
                  </a:cubicBezTo>
                  <a:cubicBezTo>
                    <a:pt x="2" y="35"/>
                    <a:pt x="2" y="35"/>
                    <a:pt x="2" y="35"/>
                  </a:cubicBezTo>
                  <a:cubicBezTo>
                    <a:pt x="2" y="36"/>
                    <a:pt x="2" y="36"/>
                    <a:pt x="2" y="37"/>
                  </a:cubicBezTo>
                  <a:cubicBezTo>
                    <a:pt x="4" y="41"/>
                    <a:pt x="4" y="41"/>
                    <a:pt x="4" y="41"/>
                  </a:cubicBezTo>
                  <a:cubicBezTo>
                    <a:pt x="5" y="41"/>
                    <a:pt x="5" y="42"/>
                    <a:pt x="6" y="41"/>
                  </a:cubicBezTo>
                  <a:cubicBezTo>
                    <a:pt x="9" y="40"/>
                    <a:pt x="9" y="40"/>
                    <a:pt x="9" y="40"/>
                  </a:cubicBezTo>
                  <a:cubicBezTo>
                    <a:pt x="10" y="41"/>
                    <a:pt x="11" y="42"/>
                    <a:pt x="12" y="43"/>
                  </a:cubicBezTo>
                  <a:cubicBezTo>
                    <a:pt x="10" y="46"/>
                    <a:pt x="10" y="46"/>
                    <a:pt x="10" y="46"/>
                  </a:cubicBezTo>
                  <a:cubicBezTo>
                    <a:pt x="10" y="46"/>
                    <a:pt x="10" y="47"/>
                    <a:pt x="11" y="47"/>
                  </a:cubicBezTo>
                  <a:cubicBezTo>
                    <a:pt x="15" y="50"/>
                    <a:pt x="15" y="50"/>
                    <a:pt x="15" y="50"/>
                  </a:cubicBezTo>
                  <a:cubicBezTo>
                    <a:pt x="15" y="50"/>
                    <a:pt x="16" y="50"/>
                    <a:pt x="16" y="49"/>
                  </a:cubicBezTo>
                  <a:cubicBezTo>
                    <a:pt x="18" y="47"/>
                    <a:pt x="18" y="47"/>
                    <a:pt x="18" y="47"/>
                  </a:cubicBezTo>
                  <a:cubicBezTo>
                    <a:pt x="19" y="47"/>
                    <a:pt x="21" y="48"/>
                    <a:pt x="22" y="48"/>
                  </a:cubicBezTo>
                  <a:cubicBezTo>
                    <a:pt x="22" y="51"/>
                    <a:pt x="22" y="51"/>
                    <a:pt x="22" y="51"/>
                  </a:cubicBezTo>
                  <a:cubicBezTo>
                    <a:pt x="22" y="52"/>
                    <a:pt x="23" y="52"/>
                    <a:pt x="24" y="52"/>
                  </a:cubicBezTo>
                  <a:cubicBezTo>
                    <a:pt x="28" y="52"/>
                    <a:pt x="28" y="52"/>
                    <a:pt x="28" y="52"/>
                  </a:cubicBezTo>
                  <a:cubicBezTo>
                    <a:pt x="29" y="52"/>
                    <a:pt x="29" y="52"/>
                    <a:pt x="29" y="51"/>
                  </a:cubicBezTo>
                  <a:cubicBezTo>
                    <a:pt x="29" y="48"/>
                    <a:pt x="29" y="48"/>
                    <a:pt x="29" y="48"/>
                  </a:cubicBezTo>
                  <a:cubicBezTo>
                    <a:pt x="31" y="48"/>
                    <a:pt x="32" y="47"/>
                    <a:pt x="34" y="47"/>
                  </a:cubicBezTo>
                  <a:cubicBezTo>
                    <a:pt x="35" y="50"/>
                    <a:pt x="35" y="50"/>
                    <a:pt x="35" y="50"/>
                  </a:cubicBezTo>
                  <a:cubicBezTo>
                    <a:pt x="36" y="50"/>
                    <a:pt x="36" y="50"/>
                    <a:pt x="37" y="50"/>
                  </a:cubicBezTo>
                  <a:cubicBezTo>
                    <a:pt x="41" y="48"/>
                    <a:pt x="41" y="48"/>
                    <a:pt x="41" y="48"/>
                  </a:cubicBezTo>
                  <a:cubicBezTo>
                    <a:pt x="42" y="47"/>
                    <a:pt x="42" y="47"/>
                    <a:pt x="41" y="46"/>
                  </a:cubicBezTo>
                  <a:cubicBezTo>
                    <a:pt x="40" y="43"/>
                    <a:pt x="40" y="43"/>
                    <a:pt x="40" y="43"/>
                  </a:cubicBezTo>
                  <a:cubicBezTo>
                    <a:pt x="41" y="42"/>
                    <a:pt x="42" y="41"/>
                    <a:pt x="43" y="40"/>
                  </a:cubicBezTo>
                  <a:cubicBezTo>
                    <a:pt x="46" y="42"/>
                    <a:pt x="46" y="42"/>
                    <a:pt x="46" y="42"/>
                  </a:cubicBezTo>
                  <a:cubicBezTo>
                    <a:pt x="47" y="42"/>
                    <a:pt x="47" y="42"/>
                    <a:pt x="48" y="41"/>
                  </a:cubicBezTo>
                  <a:cubicBezTo>
                    <a:pt x="50" y="37"/>
                    <a:pt x="50" y="37"/>
                    <a:pt x="50" y="37"/>
                  </a:cubicBezTo>
                  <a:cubicBezTo>
                    <a:pt x="50" y="37"/>
                    <a:pt x="50" y="36"/>
                    <a:pt x="50" y="36"/>
                  </a:cubicBezTo>
                  <a:cubicBezTo>
                    <a:pt x="47" y="34"/>
                    <a:pt x="47" y="34"/>
                    <a:pt x="47" y="34"/>
                  </a:cubicBezTo>
                  <a:cubicBezTo>
                    <a:pt x="47" y="33"/>
                    <a:pt x="48" y="31"/>
                    <a:pt x="48" y="30"/>
                  </a:cubicBezTo>
                  <a:cubicBezTo>
                    <a:pt x="51" y="30"/>
                    <a:pt x="51" y="30"/>
                    <a:pt x="51" y="30"/>
                  </a:cubicBezTo>
                  <a:cubicBezTo>
                    <a:pt x="52" y="30"/>
                    <a:pt x="52" y="29"/>
                    <a:pt x="52" y="29"/>
                  </a:cubicBezTo>
                  <a:cubicBezTo>
                    <a:pt x="52" y="24"/>
                    <a:pt x="52" y="24"/>
                    <a:pt x="52" y="24"/>
                  </a:cubicBezTo>
                  <a:cubicBezTo>
                    <a:pt x="52" y="23"/>
                    <a:pt x="52" y="23"/>
                    <a:pt x="51" y="23"/>
                  </a:cubicBezTo>
                  <a:close/>
                  <a:moveTo>
                    <a:pt x="26" y="40"/>
                  </a:moveTo>
                  <a:cubicBezTo>
                    <a:pt x="18" y="40"/>
                    <a:pt x="12" y="34"/>
                    <a:pt x="12" y="26"/>
                  </a:cubicBezTo>
                  <a:cubicBezTo>
                    <a:pt x="12" y="18"/>
                    <a:pt x="18" y="12"/>
                    <a:pt x="26" y="12"/>
                  </a:cubicBezTo>
                  <a:cubicBezTo>
                    <a:pt x="34" y="12"/>
                    <a:pt x="40" y="18"/>
                    <a:pt x="40" y="26"/>
                  </a:cubicBezTo>
                  <a:cubicBezTo>
                    <a:pt x="40" y="34"/>
                    <a:pt x="34" y="40"/>
                    <a:pt x="26" y="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grpSp>
      <p:sp>
        <p:nvSpPr>
          <p:cNvPr id="80" name="Freeform 142"/>
          <p:cNvSpPr/>
          <p:nvPr/>
        </p:nvSpPr>
        <p:spPr bwMode="auto">
          <a:xfrm>
            <a:off x="3498957" y="4829318"/>
            <a:ext cx="292261" cy="238612"/>
          </a:xfrm>
          <a:custGeom>
            <a:avLst/>
            <a:gdLst>
              <a:gd name="T0" fmla="*/ 135 w 135"/>
              <a:gd name="T1" fmla="*/ 49 h 110"/>
              <a:gd name="T2" fmla="*/ 68 w 135"/>
              <a:gd name="T3" fmla="*/ 0 h 110"/>
              <a:gd name="T4" fmla="*/ 0 w 135"/>
              <a:gd name="T5" fmla="*/ 49 h 110"/>
              <a:gd name="T6" fmla="*/ 68 w 135"/>
              <a:gd name="T7" fmla="*/ 99 h 110"/>
              <a:gd name="T8" fmla="*/ 93 w 135"/>
              <a:gd name="T9" fmla="*/ 96 h 110"/>
              <a:gd name="T10" fmla="*/ 121 w 135"/>
              <a:gd name="T11" fmla="*/ 110 h 110"/>
              <a:gd name="T12" fmla="*/ 113 w 135"/>
              <a:gd name="T13" fmla="*/ 86 h 110"/>
              <a:gd name="T14" fmla="*/ 135 w 135"/>
              <a:gd name="T15" fmla="*/ 49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5" h="110">
                <a:moveTo>
                  <a:pt x="135" y="49"/>
                </a:moveTo>
                <a:cubicBezTo>
                  <a:pt x="135" y="22"/>
                  <a:pt x="105" y="0"/>
                  <a:pt x="68" y="0"/>
                </a:cubicBezTo>
                <a:cubicBezTo>
                  <a:pt x="30" y="0"/>
                  <a:pt x="0" y="22"/>
                  <a:pt x="0" y="49"/>
                </a:cubicBezTo>
                <a:cubicBezTo>
                  <a:pt x="0" y="77"/>
                  <a:pt x="30" y="99"/>
                  <a:pt x="68" y="99"/>
                </a:cubicBezTo>
                <a:cubicBezTo>
                  <a:pt x="76" y="99"/>
                  <a:pt x="85" y="98"/>
                  <a:pt x="93" y="96"/>
                </a:cubicBezTo>
                <a:cubicBezTo>
                  <a:pt x="95" y="95"/>
                  <a:pt x="121" y="110"/>
                  <a:pt x="121" y="110"/>
                </a:cubicBezTo>
                <a:cubicBezTo>
                  <a:pt x="113" y="86"/>
                  <a:pt x="113" y="86"/>
                  <a:pt x="113" y="86"/>
                </a:cubicBezTo>
                <a:cubicBezTo>
                  <a:pt x="126" y="77"/>
                  <a:pt x="135" y="64"/>
                  <a:pt x="135" y="49"/>
                </a:cubicBezTo>
                <a:close/>
              </a:path>
            </a:pathLst>
          </a:custGeom>
          <a:solidFill>
            <a:schemeClr val="bg1"/>
          </a:solidFill>
          <a:ln>
            <a:noFill/>
          </a:ln>
        </p:spPr>
        <p:txBody>
          <a:bodyPr vert="horz" wrap="square" lIns="91440" tIns="45720" rIns="91440" bIns="45720" numCol="1" anchor="t" anchorCtr="0" compatLnSpc="1"/>
          <a:lstStyle/>
          <a:p>
            <a:endParaRPr lang="en-US">
              <a:latin typeface="+mn-ea"/>
              <a:cs typeface="+mn-ea"/>
            </a:endParaRPr>
          </a:p>
        </p:txBody>
      </p:sp>
      <p:sp>
        <p:nvSpPr>
          <p:cNvPr id="81" name="Freeform 149"/>
          <p:cNvSpPr/>
          <p:nvPr/>
        </p:nvSpPr>
        <p:spPr bwMode="auto">
          <a:xfrm>
            <a:off x="3486413" y="3448594"/>
            <a:ext cx="307172" cy="301247"/>
          </a:xfrm>
          <a:custGeom>
            <a:avLst/>
            <a:gdLst>
              <a:gd name="T0" fmla="*/ 133 w 142"/>
              <a:gd name="T1" fmla="*/ 95 h 139"/>
              <a:gd name="T2" fmla="*/ 106 w 142"/>
              <a:gd name="T3" fmla="*/ 89 h 139"/>
              <a:gd name="T4" fmla="*/ 83 w 142"/>
              <a:gd name="T5" fmla="*/ 67 h 139"/>
              <a:gd name="T6" fmla="*/ 111 w 142"/>
              <a:gd name="T7" fmla="*/ 39 h 139"/>
              <a:gd name="T8" fmla="*/ 119 w 142"/>
              <a:gd name="T9" fmla="*/ 38 h 139"/>
              <a:gd name="T10" fmla="*/ 133 w 142"/>
              <a:gd name="T11" fmla="*/ 16 h 139"/>
              <a:gd name="T12" fmla="*/ 125 w 142"/>
              <a:gd name="T13" fmla="*/ 9 h 139"/>
              <a:gd name="T14" fmla="*/ 104 w 142"/>
              <a:gd name="T15" fmla="*/ 23 h 139"/>
              <a:gd name="T16" fmla="*/ 103 w 142"/>
              <a:gd name="T17" fmla="*/ 30 h 139"/>
              <a:gd name="T18" fmla="*/ 75 w 142"/>
              <a:gd name="T19" fmla="*/ 58 h 139"/>
              <a:gd name="T20" fmla="*/ 51 w 142"/>
              <a:gd name="T21" fmla="*/ 34 h 139"/>
              <a:gd name="T22" fmla="*/ 45 w 142"/>
              <a:gd name="T23" fmla="*/ 7 h 139"/>
              <a:gd name="T24" fmla="*/ 29 w 142"/>
              <a:gd name="T25" fmla="*/ 0 h 139"/>
              <a:gd name="T26" fmla="*/ 39 w 142"/>
              <a:gd name="T27" fmla="*/ 10 h 139"/>
              <a:gd name="T28" fmla="*/ 35 w 142"/>
              <a:gd name="T29" fmla="*/ 27 h 139"/>
              <a:gd name="T30" fmla="*/ 18 w 142"/>
              <a:gd name="T31" fmla="*/ 32 h 139"/>
              <a:gd name="T32" fmla="*/ 3 w 142"/>
              <a:gd name="T33" fmla="*/ 17 h 139"/>
              <a:gd name="T34" fmla="*/ 9 w 142"/>
              <a:gd name="T35" fmla="*/ 43 h 139"/>
              <a:gd name="T36" fmla="*/ 37 w 142"/>
              <a:gd name="T37" fmla="*/ 48 h 139"/>
              <a:gd name="T38" fmla="*/ 58 w 142"/>
              <a:gd name="T39" fmla="*/ 70 h 139"/>
              <a:gd name="T40" fmla="*/ 12 w 142"/>
              <a:gd name="T41" fmla="*/ 115 h 139"/>
              <a:gd name="T42" fmla="*/ 12 w 142"/>
              <a:gd name="T43" fmla="*/ 129 h 139"/>
              <a:gd name="T44" fmla="*/ 13 w 142"/>
              <a:gd name="T45" fmla="*/ 130 h 139"/>
              <a:gd name="T46" fmla="*/ 26 w 142"/>
              <a:gd name="T47" fmla="*/ 130 h 139"/>
              <a:gd name="T48" fmla="*/ 72 w 142"/>
              <a:gd name="T49" fmla="*/ 84 h 139"/>
              <a:gd name="T50" fmla="*/ 92 w 142"/>
              <a:gd name="T51" fmla="*/ 103 h 139"/>
              <a:gd name="T52" fmla="*/ 97 w 142"/>
              <a:gd name="T53" fmla="*/ 131 h 139"/>
              <a:gd name="T54" fmla="*/ 119 w 142"/>
              <a:gd name="T55" fmla="*/ 138 h 139"/>
              <a:gd name="T56" fmla="*/ 105 w 142"/>
              <a:gd name="T57" fmla="*/ 124 h 139"/>
              <a:gd name="T58" fmla="*/ 109 w 142"/>
              <a:gd name="T59" fmla="*/ 110 h 139"/>
              <a:gd name="T60" fmla="*/ 123 w 142"/>
              <a:gd name="T61" fmla="*/ 106 h 139"/>
              <a:gd name="T62" fmla="*/ 139 w 142"/>
              <a:gd name="T63" fmla="*/ 122 h 139"/>
              <a:gd name="T64" fmla="*/ 133 w 142"/>
              <a:gd name="T65" fmla="*/ 9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2" h="139">
                <a:moveTo>
                  <a:pt x="133" y="95"/>
                </a:moveTo>
                <a:cubicBezTo>
                  <a:pt x="126" y="87"/>
                  <a:pt x="115" y="86"/>
                  <a:pt x="106" y="89"/>
                </a:cubicBezTo>
                <a:cubicBezTo>
                  <a:pt x="83" y="67"/>
                  <a:pt x="83" y="67"/>
                  <a:pt x="83" y="67"/>
                </a:cubicBezTo>
                <a:cubicBezTo>
                  <a:pt x="111" y="39"/>
                  <a:pt x="111" y="39"/>
                  <a:pt x="111" y="39"/>
                </a:cubicBezTo>
                <a:cubicBezTo>
                  <a:pt x="119" y="38"/>
                  <a:pt x="119" y="38"/>
                  <a:pt x="119" y="38"/>
                </a:cubicBezTo>
                <a:cubicBezTo>
                  <a:pt x="133" y="16"/>
                  <a:pt x="133" y="16"/>
                  <a:pt x="133" y="16"/>
                </a:cubicBezTo>
                <a:cubicBezTo>
                  <a:pt x="125" y="9"/>
                  <a:pt x="125" y="9"/>
                  <a:pt x="125" y="9"/>
                </a:cubicBezTo>
                <a:cubicBezTo>
                  <a:pt x="104" y="23"/>
                  <a:pt x="104" y="23"/>
                  <a:pt x="104" y="23"/>
                </a:cubicBezTo>
                <a:cubicBezTo>
                  <a:pt x="103" y="30"/>
                  <a:pt x="103" y="30"/>
                  <a:pt x="103" y="30"/>
                </a:cubicBezTo>
                <a:cubicBezTo>
                  <a:pt x="75" y="58"/>
                  <a:pt x="75" y="58"/>
                  <a:pt x="75" y="58"/>
                </a:cubicBezTo>
                <a:cubicBezTo>
                  <a:pt x="51" y="34"/>
                  <a:pt x="51" y="34"/>
                  <a:pt x="51" y="34"/>
                </a:cubicBezTo>
                <a:cubicBezTo>
                  <a:pt x="54" y="25"/>
                  <a:pt x="52" y="14"/>
                  <a:pt x="45" y="7"/>
                </a:cubicBezTo>
                <a:cubicBezTo>
                  <a:pt x="41" y="2"/>
                  <a:pt x="35" y="0"/>
                  <a:pt x="29" y="0"/>
                </a:cubicBezTo>
                <a:cubicBezTo>
                  <a:pt x="39" y="10"/>
                  <a:pt x="39" y="10"/>
                  <a:pt x="39" y="10"/>
                </a:cubicBezTo>
                <a:cubicBezTo>
                  <a:pt x="35" y="27"/>
                  <a:pt x="35" y="27"/>
                  <a:pt x="35" y="27"/>
                </a:cubicBezTo>
                <a:cubicBezTo>
                  <a:pt x="18" y="32"/>
                  <a:pt x="18" y="32"/>
                  <a:pt x="18" y="32"/>
                </a:cubicBezTo>
                <a:cubicBezTo>
                  <a:pt x="3" y="17"/>
                  <a:pt x="3" y="17"/>
                  <a:pt x="3" y="17"/>
                </a:cubicBezTo>
                <a:cubicBezTo>
                  <a:pt x="0" y="26"/>
                  <a:pt x="3" y="36"/>
                  <a:pt x="9" y="43"/>
                </a:cubicBezTo>
                <a:cubicBezTo>
                  <a:pt x="17" y="50"/>
                  <a:pt x="28" y="52"/>
                  <a:pt x="37" y="48"/>
                </a:cubicBezTo>
                <a:cubicBezTo>
                  <a:pt x="58" y="70"/>
                  <a:pt x="58" y="70"/>
                  <a:pt x="58" y="70"/>
                </a:cubicBezTo>
                <a:cubicBezTo>
                  <a:pt x="12" y="115"/>
                  <a:pt x="12" y="115"/>
                  <a:pt x="12" y="115"/>
                </a:cubicBezTo>
                <a:cubicBezTo>
                  <a:pt x="9" y="119"/>
                  <a:pt x="9" y="125"/>
                  <a:pt x="12" y="129"/>
                </a:cubicBezTo>
                <a:cubicBezTo>
                  <a:pt x="13" y="130"/>
                  <a:pt x="13" y="130"/>
                  <a:pt x="13" y="130"/>
                </a:cubicBezTo>
                <a:cubicBezTo>
                  <a:pt x="17" y="133"/>
                  <a:pt x="23" y="133"/>
                  <a:pt x="26" y="130"/>
                </a:cubicBezTo>
                <a:cubicBezTo>
                  <a:pt x="72" y="84"/>
                  <a:pt x="72" y="84"/>
                  <a:pt x="72" y="84"/>
                </a:cubicBezTo>
                <a:cubicBezTo>
                  <a:pt x="92" y="103"/>
                  <a:pt x="92" y="103"/>
                  <a:pt x="92" y="103"/>
                </a:cubicBezTo>
                <a:cubicBezTo>
                  <a:pt x="88" y="112"/>
                  <a:pt x="90" y="123"/>
                  <a:pt x="97" y="131"/>
                </a:cubicBezTo>
                <a:cubicBezTo>
                  <a:pt x="103" y="136"/>
                  <a:pt x="111" y="139"/>
                  <a:pt x="119" y="138"/>
                </a:cubicBezTo>
                <a:cubicBezTo>
                  <a:pt x="105" y="124"/>
                  <a:pt x="105" y="124"/>
                  <a:pt x="105" y="124"/>
                </a:cubicBezTo>
                <a:cubicBezTo>
                  <a:pt x="109" y="110"/>
                  <a:pt x="109" y="110"/>
                  <a:pt x="109" y="110"/>
                </a:cubicBezTo>
                <a:cubicBezTo>
                  <a:pt x="123" y="106"/>
                  <a:pt x="123" y="106"/>
                  <a:pt x="123" y="106"/>
                </a:cubicBezTo>
                <a:cubicBezTo>
                  <a:pt x="139" y="122"/>
                  <a:pt x="139" y="122"/>
                  <a:pt x="139" y="122"/>
                </a:cubicBezTo>
                <a:cubicBezTo>
                  <a:pt x="142" y="113"/>
                  <a:pt x="140" y="102"/>
                  <a:pt x="133" y="95"/>
                </a:cubicBezTo>
                <a:close/>
              </a:path>
            </a:pathLst>
          </a:custGeom>
          <a:solidFill>
            <a:schemeClr val="bg1"/>
          </a:solidFill>
          <a:ln>
            <a:noFill/>
          </a:ln>
        </p:spPr>
        <p:txBody>
          <a:bodyPr vert="horz" wrap="square" lIns="91440" tIns="45720" rIns="91440" bIns="45720" numCol="1" anchor="t" anchorCtr="0" compatLnSpc="1"/>
          <a:lstStyle/>
          <a:p>
            <a:endParaRPr lang="en-US">
              <a:latin typeface="+mn-ea"/>
              <a:cs typeface="+mn-ea"/>
            </a:endParaRPr>
          </a:p>
        </p:txBody>
      </p:sp>
      <p:grpSp>
        <p:nvGrpSpPr>
          <p:cNvPr id="82" name="组合 81"/>
          <p:cNvGrpSpPr/>
          <p:nvPr/>
        </p:nvGrpSpPr>
        <p:grpSpPr>
          <a:xfrm>
            <a:off x="8403603" y="2145642"/>
            <a:ext cx="311646" cy="193872"/>
            <a:chOff x="8292784" y="1202455"/>
            <a:chExt cx="311687" cy="193872"/>
          </a:xfrm>
        </p:grpSpPr>
        <p:sp>
          <p:nvSpPr>
            <p:cNvPr id="83" name="Freeform 151"/>
            <p:cNvSpPr/>
            <p:nvPr/>
          </p:nvSpPr>
          <p:spPr bwMode="auto">
            <a:xfrm>
              <a:off x="8297258" y="1202455"/>
              <a:ext cx="299756" cy="123780"/>
            </a:xfrm>
            <a:custGeom>
              <a:avLst/>
              <a:gdLst>
                <a:gd name="T0" fmla="*/ 135 w 139"/>
                <a:gd name="T1" fmla="*/ 0 h 57"/>
                <a:gd name="T2" fmla="*/ 4 w 139"/>
                <a:gd name="T3" fmla="*/ 0 h 57"/>
                <a:gd name="T4" fmla="*/ 0 w 139"/>
                <a:gd name="T5" fmla="*/ 1 h 57"/>
                <a:gd name="T6" fmla="*/ 65 w 139"/>
                <a:gd name="T7" fmla="*/ 55 h 57"/>
                <a:gd name="T8" fmla="*/ 74 w 139"/>
                <a:gd name="T9" fmla="*/ 55 h 57"/>
                <a:gd name="T10" fmla="*/ 139 w 139"/>
                <a:gd name="T11" fmla="*/ 1 h 57"/>
                <a:gd name="T12" fmla="*/ 135 w 139"/>
                <a:gd name="T13" fmla="*/ 0 h 57"/>
              </a:gdLst>
              <a:ahLst/>
              <a:cxnLst>
                <a:cxn ang="0">
                  <a:pos x="T0" y="T1"/>
                </a:cxn>
                <a:cxn ang="0">
                  <a:pos x="T2" y="T3"/>
                </a:cxn>
                <a:cxn ang="0">
                  <a:pos x="T4" y="T5"/>
                </a:cxn>
                <a:cxn ang="0">
                  <a:pos x="T6" y="T7"/>
                </a:cxn>
                <a:cxn ang="0">
                  <a:pos x="T8" y="T9"/>
                </a:cxn>
                <a:cxn ang="0">
                  <a:pos x="T10" y="T11"/>
                </a:cxn>
                <a:cxn ang="0">
                  <a:pos x="T12" y="T13"/>
                </a:cxn>
              </a:cxnLst>
              <a:rect l="0" t="0" r="r" b="b"/>
              <a:pathLst>
                <a:path w="139" h="57">
                  <a:moveTo>
                    <a:pt x="135" y="0"/>
                  </a:moveTo>
                  <a:cubicBezTo>
                    <a:pt x="4" y="0"/>
                    <a:pt x="4" y="0"/>
                    <a:pt x="4" y="0"/>
                  </a:cubicBezTo>
                  <a:cubicBezTo>
                    <a:pt x="3" y="0"/>
                    <a:pt x="1" y="0"/>
                    <a:pt x="0" y="1"/>
                  </a:cubicBezTo>
                  <a:cubicBezTo>
                    <a:pt x="65" y="55"/>
                    <a:pt x="65" y="55"/>
                    <a:pt x="65" y="55"/>
                  </a:cubicBezTo>
                  <a:cubicBezTo>
                    <a:pt x="68" y="57"/>
                    <a:pt x="72" y="57"/>
                    <a:pt x="74" y="55"/>
                  </a:cubicBezTo>
                  <a:cubicBezTo>
                    <a:pt x="139" y="1"/>
                    <a:pt x="139" y="1"/>
                    <a:pt x="139" y="1"/>
                  </a:cubicBezTo>
                  <a:cubicBezTo>
                    <a:pt x="138" y="0"/>
                    <a:pt x="137" y="0"/>
                    <a:pt x="135" y="0"/>
                  </a:cubicBezTo>
                  <a:close/>
                </a:path>
              </a:pathLst>
            </a:custGeom>
            <a:solidFill>
              <a:schemeClr val="bg1"/>
            </a:solidFill>
            <a:ln>
              <a:noFill/>
            </a:ln>
          </p:spPr>
          <p:txBody>
            <a:bodyPr vert="horz" wrap="square" lIns="91440" tIns="45720" rIns="91440" bIns="45720" numCol="1" anchor="t" anchorCtr="0" compatLnSpc="1"/>
            <a:lstStyle/>
            <a:p>
              <a:endParaRPr lang="en-US">
                <a:latin typeface="+mn-ea"/>
                <a:cs typeface="+mn-ea"/>
              </a:endParaRPr>
            </a:p>
          </p:txBody>
        </p:sp>
        <p:sp>
          <p:nvSpPr>
            <p:cNvPr id="84" name="Freeform 152"/>
            <p:cNvSpPr>
              <a:spLocks noEditPoints="1"/>
            </p:cNvSpPr>
            <p:nvPr/>
          </p:nvSpPr>
          <p:spPr bwMode="auto">
            <a:xfrm>
              <a:off x="8292784" y="1221842"/>
              <a:ext cx="311687" cy="174485"/>
            </a:xfrm>
            <a:custGeom>
              <a:avLst/>
              <a:gdLst>
                <a:gd name="T0" fmla="*/ 77 w 144"/>
                <a:gd name="T1" fmla="*/ 55 h 81"/>
                <a:gd name="T2" fmla="*/ 67 w 144"/>
                <a:gd name="T3" fmla="*/ 55 h 81"/>
                <a:gd name="T4" fmla="*/ 0 w 144"/>
                <a:gd name="T5" fmla="*/ 0 h 81"/>
                <a:gd name="T6" fmla="*/ 0 w 144"/>
                <a:gd name="T7" fmla="*/ 74 h 81"/>
                <a:gd name="T8" fmla="*/ 6 w 144"/>
                <a:gd name="T9" fmla="*/ 81 h 81"/>
                <a:gd name="T10" fmla="*/ 137 w 144"/>
                <a:gd name="T11" fmla="*/ 81 h 81"/>
                <a:gd name="T12" fmla="*/ 144 w 144"/>
                <a:gd name="T13" fmla="*/ 74 h 81"/>
                <a:gd name="T14" fmla="*/ 144 w 144"/>
                <a:gd name="T15" fmla="*/ 0 h 81"/>
                <a:gd name="T16" fmla="*/ 77 w 144"/>
                <a:gd name="T17" fmla="*/ 55 h 81"/>
                <a:gd name="T18" fmla="*/ 41 w 144"/>
                <a:gd name="T19" fmla="*/ 45 h 81"/>
                <a:gd name="T20" fmla="*/ 10 w 144"/>
                <a:gd name="T21" fmla="*/ 75 h 81"/>
                <a:gd name="T22" fmla="*/ 8 w 144"/>
                <a:gd name="T23" fmla="*/ 76 h 81"/>
                <a:gd name="T24" fmla="*/ 6 w 144"/>
                <a:gd name="T25" fmla="*/ 75 h 81"/>
                <a:gd name="T26" fmla="*/ 6 w 144"/>
                <a:gd name="T27" fmla="*/ 71 h 81"/>
                <a:gd name="T28" fmla="*/ 37 w 144"/>
                <a:gd name="T29" fmla="*/ 41 h 81"/>
                <a:gd name="T30" fmla="*/ 41 w 144"/>
                <a:gd name="T31" fmla="*/ 41 h 81"/>
                <a:gd name="T32" fmla="*/ 41 w 144"/>
                <a:gd name="T33" fmla="*/ 45 h 81"/>
                <a:gd name="T34" fmla="*/ 138 w 144"/>
                <a:gd name="T35" fmla="*/ 75 h 81"/>
                <a:gd name="T36" fmla="*/ 136 w 144"/>
                <a:gd name="T37" fmla="*/ 76 h 81"/>
                <a:gd name="T38" fmla="*/ 134 w 144"/>
                <a:gd name="T39" fmla="*/ 75 h 81"/>
                <a:gd name="T40" fmla="*/ 102 w 144"/>
                <a:gd name="T41" fmla="*/ 45 h 81"/>
                <a:gd name="T42" fmla="*/ 102 w 144"/>
                <a:gd name="T43" fmla="*/ 41 h 81"/>
                <a:gd name="T44" fmla="*/ 106 w 144"/>
                <a:gd name="T45" fmla="*/ 41 h 81"/>
                <a:gd name="T46" fmla="*/ 138 w 144"/>
                <a:gd name="T47" fmla="*/ 71 h 81"/>
                <a:gd name="T48" fmla="*/ 138 w 144"/>
                <a:gd name="T49" fmla="*/ 75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4" h="81">
                  <a:moveTo>
                    <a:pt x="77" y="55"/>
                  </a:moveTo>
                  <a:cubicBezTo>
                    <a:pt x="74" y="57"/>
                    <a:pt x="69" y="57"/>
                    <a:pt x="67" y="55"/>
                  </a:cubicBezTo>
                  <a:cubicBezTo>
                    <a:pt x="0" y="0"/>
                    <a:pt x="0" y="0"/>
                    <a:pt x="0" y="0"/>
                  </a:cubicBezTo>
                  <a:cubicBezTo>
                    <a:pt x="0" y="74"/>
                    <a:pt x="0" y="74"/>
                    <a:pt x="0" y="74"/>
                  </a:cubicBezTo>
                  <a:cubicBezTo>
                    <a:pt x="0" y="78"/>
                    <a:pt x="3" y="81"/>
                    <a:pt x="6" y="81"/>
                  </a:cubicBezTo>
                  <a:cubicBezTo>
                    <a:pt x="137" y="81"/>
                    <a:pt x="137" y="81"/>
                    <a:pt x="137" y="81"/>
                  </a:cubicBezTo>
                  <a:cubicBezTo>
                    <a:pt x="141" y="81"/>
                    <a:pt x="144" y="78"/>
                    <a:pt x="144" y="74"/>
                  </a:cubicBezTo>
                  <a:cubicBezTo>
                    <a:pt x="144" y="0"/>
                    <a:pt x="144" y="0"/>
                    <a:pt x="144" y="0"/>
                  </a:cubicBezTo>
                  <a:lnTo>
                    <a:pt x="77" y="55"/>
                  </a:lnTo>
                  <a:close/>
                  <a:moveTo>
                    <a:pt x="41" y="45"/>
                  </a:moveTo>
                  <a:cubicBezTo>
                    <a:pt x="10" y="75"/>
                    <a:pt x="10" y="75"/>
                    <a:pt x="10" y="75"/>
                  </a:cubicBezTo>
                  <a:cubicBezTo>
                    <a:pt x="9" y="75"/>
                    <a:pt x="8" y="76"/>
                    <a:pt x="8" y="76"/>
                  </a:cubicBezTo>
                  <a:cubicBezTo>
                    <a:pt x="7" y="76"/>
                    <a:pt x="6" y="75"/>
                    <a:pt x="6" y="75"/>
                  </a:cubicBezTo>
                  <a:cubicBezTo>
                    <a:pt x="5" y="74"/>
                    <a:pt x="5" y="72"/>
                    <a:pt x="6" y="71"/>
                  </a:cubicBezTo>
                  <a:cubicBezTo>
                    <a:pt x="37" y="41"/>
                    <a:pt x="37" y="41"/>
                    <a:pt x="37" y="41"/>
                  </a:cubicBezTo>
                  <a:cubicBezTo>
                    <a:pt x="38" y="40"/>
                    <a:pt x="40" y="40"/>
                    <a:pt x="41" y="41"/>
                  </a:cubicBezTo>
                  <a:cubicBezTo>
                    <a:pt x="42" y="42"/>
                    <a:pt x="42" y="44"/>
                    <a:pt x="41" y="45"/>
                  </a:cubicBezTo>
                  <a:close/>
                  <a:moveTo>
                    <a:pt x="138" y="75"/>
                  </a:moveTo>
                  <a:cubicBezTo>
                    <a:pt x="137" y="75"/>
                    <a:pt x="136" y="76"/>
                    <a:pt x="136" y="76"/>
                  </a:cubicBezTo>
                  <a:cubicBezTo>
                    <a:pt x="135" y="76"/>
                    <a:pt x="134" y="75"/>
                    <a:pt x="134" y="75"/>
                  </a:cubicBezTo>
                  <a:cubicBezTo>
                    <a:pt x="102" y="45"/>
                    <a:pt x="102" y="45"/>
                    <a:pt x="102" y="45"/>
                  </a:cubicBezTo>
                  <a:cubicBezTo>
                    <a:pt x="101" y="44"/>
                    <a:pt x="101" y="42"/>
                    <a:pt x="102" y="41"/>
                  </a:cubicBezTo>
                  <a:cubicBezTo>
                    <a:pt x="103" y="40"/>
                    <a:pt x="105" y="40"/>
                    <a:pt x="106" y="41"/>
                  </a:cubicBezTo>
                  <a:cubicBezTo>
                    <a:pt x="138" y="71"/>
                    <a:pt x="138" y="71"/>
                    <a:pt x="138" y="71"/>
                  </a:cubicBezTo>
                  <a:cubicBezTo>
                    <a:pt x="139" y="72"/>
                    <a:pt x="139" y="74"/>
                    <a:pt x="138" y="75"/>
                  </a:cubicBezTo>
                  <a:close/>
                </a:path>
              </a:pathLst>
            </a:custGeom>
            <a:solidFill>
              <a:schemeClr val="bg1"/>
            </a:solidFill>
            <a:ln>
              <a:noFill/>
            </a:ln>
          </p:spPr>
          <p:txBody>
            <a:bodyPr vert="horz" wrap="square" lIns="91440" tIns="45720" rIns="91440" bIns="45720" numCol="1" anchor="t" anchorCtr="0" compatLnSpc="1"/>
            <a:lstStyle/>
            <a:p>
              <a:endParaRPr lang="en-US">
                <a:latin typeface="+mn-ea"/>
                <a:cs typeface="+mn-ea"/>
              </a:endParaRPr>
            </a:p>
          </p:txBody>
        </p:sp>
      </p:grpSp>
      <p:sp>
        <p:nvSpPr>
          <p:cNvPr id="85" name="Freeform 116"/>
          <p:cNvSpPr>
            <a:spLocks noEditPoints="1"/>
          </p:cNvSpPr>
          <p:nvPr/>
        </p:nvSpPr>
        <p:spPr bwMode="auto">
          <a:xfrm>
            <a:off x="3475992" y="2079019"/>
            <a:ext cx="329540" cy="290808"/>
          </a:xfrm>
          <a:custGeom>
            <a:avLst/>
            <a:gdLst>
              <a:gd name="T0" fmla="*/ 209 w 221"/>
              <a:gd name="T1" fmla="*/ 95 h 195"/>
              <a:gd name="T2" fmla="*/ 209 w 221"/>
              <a:gd name="T3" fmla="*/ 82 h 195"/>
              <a:gd name="T4" fmla="*/ 221 w 221"/>
              <a:gd name="T5" fmla="*/ 82 h 195"/>
              <a:gd name="T6" fmla="*/ 221 w 221"/>
              <a:gd name="T7" fmla="*/ 74 h 195"/>
              <a:gd name="T8" fmla="*/ 110 w 221"/>
              <a:gd name="T9" fmla="*/ 0 h 195"/>
              <a:gd name="T10" fmla="*/ 0 w 221"/>
              <a:gd name="T11" fmla="*/ 74 h 195"/>
              <a:gd name="T12" fmla="*/ 0 w 221"/>
              <a:gd name="T13" fmla="*/ 82 h 195"/>
              <a:gd name="T14" fmla="*/ 10 w 221"/>
              <a:gd name="T15" fmla="*/ 82 h 195"/>
              <a:gd name="T16" fmla="*/ 10 w 221"/>
              <a:gd name="T17" fmla="*/ 95 h 195"/>
              <a:gd name="T18" fmla="*/ 23 w 221"/>
              <a:gd name="T19" fmla="*/ 95 h 195"/>
              <a:gd name="T20" fmla="*/ 23 w 221"/>
              <a:gd name="T21" fmla="*/ 166 h 195"/>
              <a:gd name="T22" fmla="*/ 10 w 221"/>
              <a:gd name="T23" fmla="*/ 166 h 195"/>
              <a:gd name="T24" fmla="*/ 10 w 221"/>
              <a:gd name="T25" fmla="*/ 179 h 195"/>
              <a:gd name="T26" fmla="*/ 0 w 221"/>
              <a:gd name="T27" fmla="*/ 179 h 195"/>
              <a:gd name="T28" fmla="*/ 0 w 221"/>
              <a:gd name="T29" fmla="*/ 195 h 195"/>
              <a:gd name="T30" fmla="*/ 221 w 221"/>
              <a:gd name="T31" fmla="*/ 195 h 195"/>
              <a:gd name="T32" fmla="*/ 221 w 221"/>
              <a:gd name="T33" fmla="*/ 179 h 195"/>
              <a:gd name="T34" fmla="*/ 209 w 221"/>
              <a:gd name="T35" fmla="*/ 179 h 195"/>
              <a:gd name="T36" fmla="*/ 209 w 221"/>
              <a:gd name="T37" fmla="*/ 166 h 195"/>
              <a:gd name="T38" fmla="*/ 197 w 221"/>
              <a:gd name="T39" fmla="*/ 166 h 195"/>
              <a:gd name="T40" fmla="*/ 197 w 221"/>
              <a:gd name="T41" fmla="*/ 95 h 195"/>
              <a:gd name="T42" fmla="*/ 209 w 221"/>
              <a:gd name="T43" fmla="*/ 95 h 195"/>
              <a:gd name="T44" fmla="*/ 73 w 221"/>
              <a:gd name="T45" fmla="*/ 166 h 195"/>
              <a:gd name="T46" fmla="*/ 49 w 221"/>
              <a:gd name="T47" fmla="*/ 166 h 195"/>
              <a:gd name="T48" fmla="*/ 49 w 221"/>
              <a:gd name="T49" fmla="*/ 95 h 195"/>
              <a:gd name="T50" fmla="*/ 73 w 221"/>
              <a:gd name="T51" fmla="*/ 95 h 195"/>
              <a:gd name="T52" fmla="*/ 73 w 221"/>
              <a:gd name="T53" fmla="*/ 166 h 195"/>
              <a:gd name="T54" fmla="*/ 122 w 221"/>
              <a:gd name="T55" fmla="*/ 166 h 195"/>
              <a:gd name="T56" fmla="*/ 99 w 221"/>
              <a:gd name="T57" fmla="*/ 166 h 195"/>
              <a:gd name="T58" fmla="*/ 99 w 221"/>
              <a:gd name="T59" fmla="*/ 95 h 195"/>
              <a:gd name="T60" fmla="*/ 122 w 221"/>
              <a:gd name="T61" fmla="*/ 95 h 195"/>
              <a:gd name="T62" fmla="*/ 122 w 221"/>
              <a:gd name="T63" fmla="*/ 166 h 195"/>
              <a:gd name="T64" fmla="*/ 171 w 221"/>
              <a:gd name="T65" fmla="*/ 166 h 195"/>
              <a:gd name="T66" fmla="*/ 148 w 221"/>
              <a:gd name="T67" fmla="*/ 166 h 195"/>
              <a:gd name="T68" fmla="*/ 148 w 221"/>
              <a:gd name="T69" fmla="*/ 95 h 195"/>
              <a:gd name="T70" fmla="*/ 171 w 221"/>
              <a:gd name="T71" fmla="*/ 95 h 195"/>
              <a:gd name="T72" fmla="*/ 171 w 221"/>
              <a:gd name="T73" fmla="*/ 166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1" h="195">
                <a:moveTo>
                  <a:pt x="209" y="95"/>
                </a:moveTo>
                <a:lnTo>
                  <a:pt x="209" y="82"/>
                </a:lnTo>
                <a:lnTo>
                  <a:pt x="221" y="82"/>
                </a:lnTo>
                <a:lnTo>
                  <a:pt x="221" y="74"/>
                </a:lnTo>
                <a:lnTo>
                  <a:pt x="110" y="0"/>
                </a:lnTo>
                <a:lnTo>
                  <a:pt x="0" y="74"/>
                </a:lnTo>
                <a:lnTo>
                  <a:pt x="0" y="82"/>
                </a:lnTo>
                <a:lnTo>
                  <a:pt x="10" y="82"/>
                </a:lnTo>
                <a:lnTo>
                  <a:pt x="10" y="95"/>
                </a:lnTo>
                <a:lnTo>
                  <a:pt x="23" y="95"/>
                </a:lnTo>
                <a:lnTo>
                  <a:pt x="23" y="166"/>
                </a:lnTo>
                <a:lnTo>
                  <a:pt x="10" y="166"/>
                </a:lnTo>
                <a:lnTo>
                  <a:pt x="10" y="179"/>
                </a:lnTo>
                <a:lnTo>
                  <a:pt x="0" y="179"/>
                </a:lnTo>
                <a:lnTo>
                  <a:pt x="0" y="195"/>
                </a:lnTo>
                <a:lnTo>
                  <a:pt x="221" y="195"/>
                </a:lnTo>
                <a:lnTo>
                  <a:pt x="221" y="179"/>
                </a:lnTo>
                <a:lnTo>
                  <a:pt x="209" y="179"/>
                </a:lnTo>
                <a:lnTo>
                  <a:pt x="209" y="166"/>
                </a:lnTo>
                <a:lnTo>
                  <a:pt x="197" y="166"/>
                </a:lnTo>
                <a:lnTo>
                  <a:pt x="197" y="95"/>
                </a:lnTo>
                <a:lnTo>
                  <a:pt x="209" y="95"/>
                </a:lnTo>
                <a:close/>
                <a:moveTo>
                  <a:pt x="73" y="166"/>
                </a:moveTo>
                <a:lnTo>
                  <a:pt x="49" y="166"/>
                </a:lnTo>
                <a:lnTo>
                  <a:pt x="49" y="95"/>
                </a:lnTo>
                <a:lnTo>
                  <a:pt x="73" y="95"/>
                </a:lnTo>
                <a:lnTo>
                  <a:pt x="73" y="166"/>
                </a:lnTo>
                <a:close/>
                <a:moveTo>
                  <a:pt x="122" y="166"/>
                </a:moveTo>
                <a:lnTo>
                  <a:pt x="99" y="166"/>
                </a:lnTo>
                <a:lnTo>
                  <a:pt x="99" y="95"/>
                </a:lnTo>
                <a:lnTo>
                  <a:pt x="122" y="95"/>
                </a:lnTo>
                <a:lnTo>
                  <a:pt x="122" y="166"/>
                </a:lnTo>
                <a:close/>
                <a:moveTo>
                  <a:pt x="171" y="166"/>
                </a:moveTo>
                <a:lnTo>
                  <a:pt x="148" y="166"/>
                </a:lnTo>
                <a:lnTo>
                  <a:pt x="148" y="95"/>
                </a:lnTo>
                <a:lnTo>
                  <a:pt x="171" y="95"/>
                </a:lnTo>
                <a:lnTo>
                  <a:pt x="171" y="166"/>
                </a:lnTo>
                <a:close/>
              </a:path>
            </a:pathLst>
          </a:custGeom>
          <a:solidFill>
            <a:schemeClr val="bg1"/>
          </a:solidFill>
          <a:ln>
            <a:noFill/>
          </a:ln>
        </p:spPr>
        <p:txBody>
          <a:bodyPr vert="horz" wrap="square" lIns="91440" tIns="45720" rIns="91440" bIns="45720" numCol="1" anchor="t" anchorCtr="0" compatLnSpc="1"/>
          <a:lstStyle/>
          <a:p>
            <a:endParaRPr lang="en-US">
              <a:latin typeface="+mn-ea"/>
              <a:cs typeface="+mn-ea"/>
            </a:endParaRPr>
          </a:p>
        </p:txBody>
      </p:sp>
      <p:grpSp>
        <p:nvGrpSpPr>
          <p:cNvPr id="86" name="组合 85"/>
          <p:cNvGrpSpPr/>
          <p:nvPr/>
        </p:nvGrpSpPr>
        <p:grpSpPr>
          <a:xfrm>
            <a:off x="8347687" y="4771158"/>
            <a:ext cx="402605" cy="331075"/>
            <a:chOff x="5108575" y="3992563"/>
            <a:chExt cx="428625" cy="352426"/>
          </a:xfrm>
          <a:solidFill>
            <a:schemeClr val="bg1"/>
          </a:solidFill>
        </p:grpSpPr>
        <p:sp>
          <p:nvSpPr>
            <p:cNvPr id="87" name="Freeform 223"/>
            <p:cNvSpPr/>
            <p:nvPr/>
          </p:nvSpPr>
          <p:spPr bwMode="auto">
            <a:xfrm>
              <a:off x="5108575" y="3998913"/>
              <a:ext cx="201613" cy="106363"/>
            </a:xfrm>
            <a:custGeom>
              <a:avLst/>
              <a:gdLst>
                <a:gd name="T0" fmla="*/ 127 w 127"/>
                <a:gd name="T1" fmla="*/ 30 h 67"/>
                <a:gd name="T2" fmla="*/ 93 w 127"/>
                <a:gd name="T3" fmla="*/ 0 h 67"/>
                <a:gd name="T4" fmla="*/ 0 w 127"/>
                <a:gd name="T5" fmla="*/ 36 h 67"/>
                <a:gd name="T6" fmla="*/ 35 w 127"/>
                <a:gd name="T7" fmla="*/ 67 h 67"/>
                <a:gd name="T8" fmla="*/ 127 w 127"/>
                <a:gd name="T9" fmla="*/ 30 h 67"/>
              </a:gdLst>
              <a:ahLst/>
              <a:cxnLst>
                <a:cxn ang="0">
                  <a:pos x="T0" y="T1"/>
                </a:cxn>
                <a:cxn ang="0">
                  <a:pos x="T2" y="T3"/>
                </a:cxn>
                <a:cxn ang="0">
                  <a:pos x="T4" y="T5"/>
                </a:cxn>
                <a:cxn ang="0">
                  <a:pos x="T6" y="T7"/>
                </a:cxn>
                <a:cxn ang="0">
                  <a:pos x="T8" y="T9"/>
                </a:cxn>
              </a:cxnLst>
              <a:rect l="0" t="0" r="r" b="b"/>
              <a:pathLst>
                <a:path w="127" h="67">
                  <a:moveTo>
                    <a:pt x="127" y="30"/>
                  </a:moveTo>
                  <a:lnTo>
                    <a:pt x="93" y="0"/>
                  </a:lnTo>
                  <a:lnTo>
                    <a:pt x="0" y="36"/>
                  </a:lnTo>
                  <a:lnTo>
                    <a:pt x="35" y="67"/>
                  </a:lnTo>
                  <a:lnTo>
                    <a:pt x="127" y="3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88" name="Freeform 224"/>
            <p:cNvSpPr/>
            <p:nvPr/>
          </p:nvSpPr>
          <p:spPr bwMode="auto">
            <a:xfrm>
              <a:off x="5324475" y="4168776"/>
              <a:ext cx="147638" cy="176213"/>
            </a:xfrm>
            <a:custGeom>
              <a:avLst/>
              <a:gdLst>
                <a:gd name="T0" fmla="*/ 0 w 93"/>
                <a:gd name="T1" fmla="*/ 0 h 111"/>
                <a:gd name="T2" fmla="*/ 0 w 93"/>
                <a:gd name="T3" fmla="*/ 111 h 111"/>
                <a:gd name="T4" fmla="*/ 93 w 93"/>
                <a:gd name="T5" fmla="*/ 73 h 111"/>
                <a:gd name="T6" fmla="*/ 93 w 93"/>
                <a:gd name="T7" fmla="*/ 15 h 111"/>
                <a:gd name="T8" fmla="*/ 41 w 93"/>
                <a:gd name="T9" fmla="*/ 37 h 111"/>
                <a:gd name="T10" fmla="*/ 0 w 93"/>
                <a:gd name="T11" fmla="*/ 0 h 111"/>
              </a:gdLst>
              <a:ahLst/>
              <a:cxnLst>
                <a:cxn ang="0">
                  <a:pos x="T0" y="T1"/>
                </a:cxn>
                <a:cxn ang="0">
                  <a:pos x="T2" y="T3"/>
                </a:cxn>
                <a:cxn ang="0">
                  <a:pos x="T4" y="T5"/>
                </a:cxn>
                <a:cxn ang="0">
                  <a:pos x="T6" y="T7"/>
                </a:cxn>
                <a:cxn ang="0">
                  <a:pos x="T8" y="T9"/>
                </a:cxn>
                <a:cxn ang="0">
                  <a:pos x="T10" y="T11"/>
                </a:cxn>
              </a:cxnLst>
              <a:rect l="0" t="0" r="r" b="b"/>
              <a:pathLst>
                <a:path w="93" h="111">
                  <a:moveTo>
                    <a:pt x="0" y="0"/>
                  </a:moveTo>
                  <a:lnTo>
                    <a:pt x="0" y="111"/>
                  </a:lnTo>
                  <a:lnTo>
                    <a:pt x="93" y="73"/>
                  </a:lnTo>
                  <a:lnTo>
                    <a:pt x="93" y="15"/>
                  </a:lnTo>
                  <a:lnTo>
                    <a:pt x="41" y="37"/>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89" name="Freeform 225"/>
            <p:cNvSpPr/>
            <p:nvPr/>
          </p:nvSpPr>
          <p:spPr bwMode="auto">
            <a:xfrm>
              <a:off x="5334000" y="4110038"/>
              <a:ext cx="203200" cy="104775"/>
            </a:xfrm>
            <a:custGeom>
              <a:avLst/>
              <a:gdLst>
                <a:gd name="T0" fmla="*/ 0 w 128"/>
                <a:gd name="T1" fmla="*/ 36 h 66"/>
                <a:gd name="T2" fmla="*/ 36 w 128"/>
                <a:gd name="T3" fmla="*/ 66 h 66"/>
                <a:gd name="T4" fmla="*/ 128 w 128"/>
                <a:gd name="T5" fmla="*/ 29 h 66"/>
                <a:gd name="T6" fmla="*/ 93 w 128"/>
                <a:gd name="T7" fmla="*/ 0 h 66"/>
                <a:gd name="T8" fmla="*/ 0 w 128"/>
                <a:gd name="T9" fmla="*/ 36 h 66"/>
              </a:gdLst>
              <a:ahLst/>
              <a:cxnLst>
                <a:cxn ang="0">
                  <a:pos x="T0" y="T1"/>
                </a:cxn>
                <a:cxn ang="0">
                  <a:pos x="T2" y="T3"/>
                </a:cxn>
                <a:cxn ang="0">
                  <a:pos x="T4" y="T5"/>
                </a:cxn>
                <a:cxn ang="0">
                  <a:pos x="T6" y="T7"/>
                </a:cxn>
                <a:cxn ang="0">
                  <a:pos x="T8" y="T9"/>
                </a:cxn>
              </a:cxnLst>
              <a:rect l="0" t="0" r="r" b="b"/>
              <a:pathLst>
                <a:path w="128" h="66">
                  <a:moveTo>
                    <a:pt x="0" y="36"/>
                  </a:moveTo>
                  <a:lnTo>
                    <a:pt x="36" y="66"/>
                  </a:lnTo>
                  <a:lnTo>
                    <a:pt x="128" y="29"/>
                  </a:lnTo>
                  <a:lnTo>
                    <a:pt x="93" y="0"/>
                  </a:lnTo>
                  <a:lnTo>
                    <a:pt x="0"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90" name="Freeform 226"/>
            <p:cNvSpPr/>
            <p:nvPr/>
          </p:nvSpPr>
          <p:spPr bwMode="auto">
            <a:xfrm>
              <a:off x="5319713" y="3992563"/>
              <a:ext cx="203200" cy="109538"/>
            </a:xfrm>
            <a:custGeom>
              <a:avLst/>
              <a:gdLst>
                <a:gd name="T0" fmla="*/ 128 w 128"/>
                <a:gd name="T1" fmla="*/ 36 h 69"/>
                <a:gd name="T2" fmla="*/ 35 w 128"/>
                <a:gd name="T3" fmla="*/ 0 h 69"/>
                <a:gd name="T4" fmla="*/ 0 w 128"/>
                <a:gd name="T5" fmla="*/ 32 h 69"/>
                <a:gd name="T6" fmla="*/ 93 w 128"/>
                <a:gd name="T7" fmla="*/ 69 h 69"/>
                <a:gd name="T8" fmla="*/ 128 w 128"/>
                <a:gd name="T9" fmla="*/ 36 h 69"/>
              </a:gdLst>
              <a:ahLst/>
              <a:cxnLst>
                <a:cxn ang="0">
                  <a:pos x="T0" y="T1"/>
                </a:cxn>
                <a:cxn ang="0">
                  <a:pos x="T2" y="T3"/>
                </a:cxn>
                <a:cxn ang="0">
                  <a:pos x="T4" y="T5"/>
                </a:cxn>
                <a:cxn ang="0">
                  <a:pos x="T6" y="T7"/>
                </a:cxn>
                <a:cxn ang="0">
                  <a:pos x="T8" y="T9"/>
                </a:cxn>
              </a:cxnLst>
              <a:rect l="0" t="0" r="r" b="b"/>
              <a:pathLst>
                <a:path w="128" h="69">
                  <a:moveTo>
                    <a:pt x="128" y="36"/>
                  </a:moveTo>
                  <a:lnTo>
                    <a:pt x="35" y="0"/>
                  </a:lnTo>
                  <a:lnTo>
                    <a:pt x="0" y="32"/>
                  </a:lnTo>
                  <a:lnTo>
                    <a:pt x="93" y="69"/>
                  </a:lnTo>
                  <a:lnTo>
                    <a:pt x="128"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91" name="Freeform 227"/>
            <p:cNvSpPr/>
            <p:nvPr/>
          </p:nvSpPr>
          <p:spPr bwMode="auto">
            <a:xfrm>
              <a:off x="5165725" y="4181476"/>
              <a:ext cx="147638" cy="163513"/>
            </a:xfrm>
            <a:custGeom>
              <a:avLst/>
              <a:gdLst>
                <a:gd name="T0" fmla="*/ 0 w 93"/>
                <a:gd name="T1" fmla="*/ 11 h 103"/>
                <a:gd name="T2" fmla="*/ 0 w 93"/>
                <a:gd name="T3" fmla="*/ 65 h 103"/>
                <a:gd name="T4" fmla="*/ 93 w 93"/>
                <a:gd name="T5" fmla="*/ 103 h 103"/>
                <a:gd name="T6" fmla="*/ 93 w 93"/>
                <a:gd name="T7" fmla="*/ 0 h 103"/>
                <a:gd name="T8" fmla="*/ 57 w 93"/>
                <a:gd name="T9" fmla="*/ 34 h 103"/>
                <a:gd name="T10" fmla="*/ 0 w 93"/>
                <a:gd name="T11" fmla="*/ 11 h 103"/>
              </a:gdLst>
              <a:ahLst/>
              <a:cxnLst>
                <a:cxn ang="0">
                  <a:pos x="T0" y="T1"/>
                </a:cxn>
                <a:cxn ang="0">
                  <a:pos x="T2" y="T3"/>
                </a:cxn>
                <a:cxn ang="0">
                  <a:pos x="T4" y="T5"/>
                </a:cxn>
                <a:cxn ang="0">
                  <a:pos x="T6" y="T7"/>
                </a:cxn>
                <a:cxn ang="0">
                  <a:pos x="T8" y="T9"/>
                </a:cxn>
                <a:cxn ang="0">
                  <a:pos x="T10" y="T11"/>
                </a:cxn>
              </a:cxnLst>
              <a:rect l="0" t="0" r="r" b="b"/>
              <a:pathLst>
                <a:path w="93" h="103">
                  <a:moveTo>
                    <a:pt x="0" y="11"/>
                  </a:moveTo>
                  <a:lnTo>
                    <a:pt x="0" y="65"/>
                  </a:lnTo>
                  <a:lnTo>
                    <a:pt x="93" y="103"/>
                  </a:lnTo>
                  <a:lnTo>
                    <a:pt x="93" y="0"/>
                  </a:lnTo>
                  <a:lnTo>
                    <a:pt x="57" y="34"/>
                  </a:lnTo>
                  <a:lnTo>
                    <a:pt x="0"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92" name="Freeform 228"/>
            <p:cNvSpPr/>
            <p:nvPr/>
          </p:nvSpPr>
          <p:spPr bwMode="auto">
            <a:xfrm>
              <a:off x="5108575" y="4114801"/>
              <a:ext cx="200025" cy="109538"/>
            </a:xfrm>
            <a:custGeom>
              <a:avLst/>
              <a:gdLst>
                <a:gd name="T0" fmla="*/ 126 w 126"/>
                <a:gd name="T1" fmla="*/ 36 h 69"/>
                <a:gd name="T2" fmla="*/ 33 w 126"/>
                <a:gd name="T3" fmla="*/ 0 h 69"/>
                <a:gd name="T4" fmla="*/ 0 w 126"/>
                <a:gd name="T5" fmla="*/ 31 h 69"/>
                <a:gd name="T6" fmla="*/ 91 w 126"/>
                <a:gd name="T7" fmla="*/ 69 h 69"/>
                <a:gd name="T8" fmla="*/ 126 w 126"/>
                <a:gd name="T9" fmla="*/ 36 h 69"/>
              </a:gdLst>
              <a:ahLst/>
              <a:cxnLst>
                <a:cxn ang="0">
                  <a:pos x="T0" y="T1"/>
                </a:cxn>
                <a:cxn ang="0">
                  <a:pos x="T2" y="T3"/>
                </a:cxn>
                <a:cxn ang="0">
                  <a:pos x="T4" y="T5"/>
                </a:cxn>
                <a:cxn ang="0">
                  <a:pos x="T6" y="T7"/>
                </a:cxn>
                <a:cxn ang="0">
                  <a:pos x="T8" y="T9"/>
                </a:cxn>
              </a:cxnLst>
              <a:rect l="0" t="0" r="r" b="b"/>
              <a:pathLst>
                <a:path w="126" h="69">
                  <a:moveTo>
                    <a:pt x="126" y="36"/>
                  </a:moveTo>
                  <a:lnTo>
                    <a:pt x="33" y="0"/>
                  </a:lnTo>
                  <a:lnTo>
                    <a:pt x="0" y="31"/>
                  </a:lnTo>
                  <a:lnTo>
                    <a:pt x="91" y="69"/>
                  </a:lnTo>
                  <a:lnTo>
                    <a:pt x="126"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500"/>
                                        <p:tgtEl>
                                          <p:spTgt spid="3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fade">
                                      <p:cBhvr>
                                        <p:cTn id="27" dur="500"/>
                                        <p:tgtEl>
                                          <p:spTgt spid="3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fade">
                                      <p:cBhvr>
                                        <p:cTn id="32" dur="500"/>
                                        <p:tgtEl>
                                          <p:spTgt spid="33"/>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wheel(1)">
                                      <p:cBhvr>
                                        <p:cTn id="37" dur="2000"/>
                                        <p:tgtEl>
                                          <p:spTgt spid="3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7"/>
                                        </p:tgtEl>
                                        <p:attrNameLst>
                                          <p:attrName>style.visibility</p:attrName>
                                        </p:attrNameLst>
                                      </p:cBhvr>
                                      <p:to>
                                        <p:strVal val="visible"/>
                                      </p:to>
                                    </p:set>
                                    <p:animEffect transition="in" filter="fade">
                                      <p:cBhvr>
                                        <p:cTn id="42" dur="500"/>
                                        <p:tgtEl>
                                          <p:spTgt spid="47"/>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66"/>
                                        </p:tgtEl>
                                        <p:attrNameLst>
                                          <p:attrName>style.visibility</p:attrName>
                                        </p:attrNameLst>
                                      </p:cBhvr>
                                      <p:to>
                                        <p:strVal val="visible"/>
                                      </p:to>
                                    </p:set>
                                    <p:animEffect transition="in" filter="fade">
                                      <p:cBhvr>
                                        <p:cTn id="45" dur="500"/>
                                        <p:tgtEl>
                                          <p:spTgt spid="66"/>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67"/>
                                        </p:tgtEl>
                                        <p:attrNameLst>
                                          <p:attrName>style.visibility</p:attrName>
                                        </p:attrNameLst>
                                      </p:cBhvr>
                                      <p:to>
                                        <p:strVal val="visible"/>
                                      </p:to>
                                    </p:set>
                                    <p:animEffect transition="in" filter="fade">
                                      <p:cBhvr>
                                        <p:cTn id="48" dur="500"/>
                                        <p:tgtEl>
                                          <p:spTgt spid="67"/>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68"/>
                                        </p:tgtEl>
                                        <p:attrNameLst>
                                          <p:attrName>style.visibility</p:attrName>
                                        </p:attrNameLst>
                                      </p:cBhvr>
                                      <p:to>
                                        <p:strVal val="visible"/>
                                      </p:to>
                                    </p:set>
                                    <p:animEffect transition="in" filter="fade">
                                      <p:cBhvr>
                                        <p:cTn id="51" dur="500"/>
                                        <p:tgtEl>
                                          <p:spTgt spid="68"/>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69"/>
                                        </p:tgtEl>
                                        <p:attrNameLst>
                                          <p:attrName>style.visibility</p:attrName>
                                        </p:attrNameLst>
                                      </p:cBhvr>
                                      <p:to>
                                        <p:strVal val="visible"/>
                                      </p:to>
                                    </p:set>
                                    <p:animEffect transition="in" filter="fade">
                                      <p:cBhvr>
                                        <p:cTn id="54" dur="500"/>
                                        <p:tgtEl>
                                          <p:spTgt spid="69"/>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70"/>
                                        </p:tgtEl>
                                        <p:attrNameLst>
                                          <p:attrName>style.visibility</p:attrName>
                                        </p:attrNameLst>
                                      </p:cBhvr>
                                      <p:to>
                                        <p:strVal val="visible"/>
                                      </p:to>
                                    </p:set>
                                    <p:animEffect transition="in" filter="fade">
                                      <p:cBhvr>
                                        <p:cTn id="57" dur="500"/>
                                        <p:tgtEl>
                                          <p:spTgt spid="70"/>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71"/>
                                        </p:tgtEl>
                                        <p:attrNameLst>
                                          <p:attrName>style.visibility</p:attrName>
                                        </p:attrNameLst>
                                      </p:cBhvr>
                                      <p:to>
                                        <p:strVal val="visible"/>
                                      </p:to>
                                    </p:set>
                                    <p:animEffect transition="in" filter="fade">
                                      <p:cBhvr>
                                        <p:cTn id="60" dur="500"/>
                                        <p:tgtEl>
                                          <p:spTgt spid="71"/>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72"/>
                                        </p:tgtEl>
                                        <p:attrNameLst>
                                          <p:attrName>style.visibility</p:attrName>
                                        </p:attrNameLst>
                                      </p:cBhvr>
                                      <p:to>
                                        <p:strVal val="visible"/>
                                      </p:to>
                                    </p:set>
                                    <p:animEffect transition="in" filter="fade">
                                      <p:cBhvr>
                                        <p:cTn id="63" dur="500"/>
                                        <p:tgtEl>
                                          <p:spTgt spid="72"/>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73"/>
                                        </p:tgtEl>
                                        <p:attrNameLst>
                                          <p:attrName>style.visibility</p:attrName>
                                        </p:attrNameLst>
                                      </p:cBhvr>
                                      <p:to>
                                        <p:strVal val="visible"/>
                                      </p:to>
                                    </p:set>
                                    <p:animEffect transition="in" filter="fade">
                                      <p:cBhvr>
                                        <p:cTn id="66" dur="500"/>
                                        <p:tgtEl>
                                          <p:spTgt spid="73"/>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36"/>
                                        </p:tgtEl>
                                        <p:attrNameLst>
                                          <p:attrName>style.visibility</p:attrName>
                                        </p:attrNameLst>
                                      </p:cBhvr>
                                      <p:to>
                                        <p:strVal val="visible"/>
                                      </p:to>
                                    </p:set>
                                    <p:animEffect transition="in" filter="fade">
                                      <p:cBhvr>
                                        <p:cTn id="71" dur="500"/>
                                        <p:tgtEl>
                                          <p:spTgt spid="36"/>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38"/>
                                        </p:tgtEl>
                                        <p:attrNameLst>
                                          <p:attrName>style.visibility</p:attrName>
                                        </p:attrNameLst>
                                      </p:cBhvr>
                                      <p:to>
                                        <p:strVal val="visible"/>
                                      </p:to>
                                    </p:set>
                                    <p:animEffect transition="in" filter="fade">
                                      <p:cBhvr>
                                        <p:cTn id="74" dur="500"/>
                                        <p:tgtEl>
                                          <p:spTgt spid="38"/>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39"/>
                                        </p:tgtEl>
                                        <p:attrNameLst>
                                          <p:attrName>style.visibility</p:attrName>
                                        </p:attrNameLst>
                                      </p:cBhvr>
                                      <p:to>
                                        <p:strVal val="visible"/>
                                      </p:to>
                                    </p:set>
                                    <p:animEffect transition="in" filter="fade">
                                      <p:cBhvr>
                                        <p:cTn id="77" dur="500"/>
                                        <p:tgtEl>
                                          <p:spTgt spid="39"/>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40"/>
                                        </p:tgtEl>
                                        <p:attrNameLst>
                                          <p:attrName>style.visibility</p:attrName>
                                        </p:attrNameLst>
                                      </p:cBhvr>
                                      <p:to>
                                        <p:strVal val="visible"/>
                                      </p:to>
                                    </p:set>
                                    <p:animEffect transition="in" filter="fade">
                                      <p:cBhvr>
                                        <p:cTn id="80" dur="500"/>
                                        <p:tgtEl>
                                          <p:spTgt spid="40"/>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42"/>
                                        </p:tgtEl>
                                        <p:attrNameLst>
                                          <p:attrName>style.visibility</p:attrName>
                                        </p:attrNameLst>
                                      </p:cBhvr>
                                      <p:to>
                                        <p:strVal val="visible"/>
                                      </p:to>
                                    </p:set>
                                    <p:animEffect transition="in" filter="fade">
                                      <p:cBhvr>
                                        <p:cTn id="83" dur="500"/>
                                        <p:tgtEl>
                                          <p:spTgt spid="42"/>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43"/>
                                        </p:tgtEl>
                                        <p:attrNameLst>
                                          <p:attrName>style.visibility</p:attrName>
                                        </p:attrNameLst>
                                      </p:cBhvr>
                                      <p:to>
                                        <p:strVal val="visible"/>
                                      </p:to>
                                    </p:set>
                                    <p:animEffect transition="in" filter="fade">
                                      <p:cBhvr>
                                        <p:cTn id="86" dur="500"/>
                                        <p:tgtEl>
                                          <p:spTgt spid="43"/>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44"/>
                                        </p:tgtEl>
                                        <p:attrNameLst>
                                          <p:attrName>style.visibility</p:attrName>
                                        </p:attrNameLst>
                                      </p:cBhvr>
                                      <p:to>
                                        <p:strVal val="visible"/>
                                      </p:to>
                                    </p:set>
                                    <p:animEffect transition="in" filter="fade">
                                      <p:cBhvr>
                                        <p:cTn id="89" dur="500"/>
                                        <p:tgtEl>
                                          <p:spTgt spid="44"/>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45"/>
                                        </p:tgtEl>
                                        <p:attrNameLst>
                                          <p:attrName>style.visibility</p:attrName>
                                        </p:attrNameLst>
                                      </p:cBhvr>
                                      <p:to>
                                        <p:strVal val="visible"/>
                                      </p:to>
                                    </p:set>
                                    <p:animEffect transition="in" filter="fade">
                                      <p:cBhvr>
                                        <p:cTn id="92" dur="500"/>
                                        <p:tgtEl>
                                          <p:spTgt spid="45"/>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46"/>
                                        </p:tgtEl>
                                        <p:attrNameLst>
                                          <p:attrName>style.visibility</p:attrName>
                                        </p:attrNameLst>
                                      </p:cBhvr>
                                      <p:to>
                                        <p:strVal val="visible"/>
                                      </p:to>
                                    </p:set>
                                    <p:animEffect transition="in" filter="fade">
                                      <p:cBhvr>
                                        <p:cTn id="95"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0" grpId="0" animBg="1"/>
      <p:bldP spid="31" grpId="0" animBg="1"/>
      <p:bldP spid="33" grpId="0" animBg="1"/>
      <p:bldP spid="34" grpId="0" animBg="1"/>
      <p:bldP spid="36" grpId="0"/>
      <p:bldP spid="38" grpId="0"/>
      <p:bldP spid="39" grpId="0"/>
      <p:bldP spid="40" grpId="0"/>
      <p:bldP spid="42" grpId="0"/>
      <p:bldP spid="43" grpId="0"/>
      <p:bldP spid="44" grpId="0" animBg="1"/>
      <p:bldP spid="45" grpId="0" animBg="1"/>
      <p:bldP spid="46" grpId="0" animBg="1"/>
      <p:bldP spid="47" grpId="0"/>
      <p:bldP spid="66" grpId="0"/>
      <p:bldP spid="67" grpId="0"/>
      <p:bldP spid="68" grpId="0"/>
      <p:bldP spid="69" grpId="0"/>
      <p:bldP spid="70" grpId="0"/>
      <p:bldP spid="71" grpId="0" animBg="1"/>
      <p:bldP spid="72" grpId="0" animBg="1"/>
      <p:bldP spid="7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bwMode="auto">
          <a:xfrm>
            <a:off x="5551714" y="2501147"/>
            <a:ext cx="5730017" cy="923330"/>
          </a:xfrm>
          <a:prstGeom prst="rect">
            <a:avLst/>
          </a:prstGeom>
          <a:noFill/>
        </p:spPr>
        <p:txBody>
          <a:bodyPr wrap="square">
            <a:spAutoFit/>
          </a:bodyPr>
          <a:lstStyle/>
          <a:p>
            <a:pPr algn="dist"/>
            <a:r>
              <a:rPr lang="zh-CN" altLang="en-US" sz="5400" dirty="0">
                <a:solidFill>
                  <a:schemeClr val="tx2"/>
                </a:solidFill>
                <a:latin typeface="幼圆" panose="02010509060101010101" pitchFamily="49" charset="-122"/>
                <a:ea typeface="幼圆" panose="02010509060101010101" pitchFamily="49" charset="-122"/>
              </a:rPr>
              <a:t>单击此处添加标题</a:t>
            </a:r>
            <a:endParaRPr lang="zh-CN" altLang="en-US" sz="5400" dirty="0">
              <a:solidFill>
                <a:schemeClr val="tx2"/>
              </a:solidFill>
              <a:latin typeface="幼圆" panose="02010509060101010101" pitchFamily="49" charset="-122"/>
              <a:ea typeface="幼圆" panose="02010509060101010101" pitchFamily="49" charset="-122"/>
            </a:endParaRPr>
          </a:p>
        </p:txBody>
      </p:sp>
      <p:sp>
        <p:nvSpPr>
          <p:cNvPr id="3" name="TextBox 111"/>
          <p:cNvSpPr txBox="1">
            <a:spLocks noChangeArrowheads="1"/>
          </p:cNvSpPr>
          <p:nvPr/>
        </p:nvSpPr>
        <p:spPr bwMode="auto">
          <a:xfrm>
            <a:off x="5639529" y="3482268"/>
            <a:ext cx="5642203" cy="904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2" tIns="45684" rIns="91372" bIns="45684">
            <a:spAutoFit/>
          </a:bodyPr>
          <a:lstStyle>
            <a:lvl1pPr>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lgn="ctr" eaLnBrk="1" hangingPunct="1">
              <a:lnSpc>
                <a:spcPct val="120000"/>
              </a:lnSpc>
            </a:pPr>
            <a:r>
              <a:rPr lang="en-US" altLang="zh-CN" sz="1465" dirty="0">
                <a:solidFill>
                  <a:schemeClr val="tx1">
                    <a:lumMod val="50000"/>
                    <a:lumOff val="50000"/>
                  </a:schemeClr>
                </a:solidFill>
                <a:latin typeface="+mj-ea"/>
                <a:ea typeface="+mj-ea"/>
                <a:cs typeface="Arial" panose="020B0604020202020204" pitchFamily="34" charset="0"/>
              </a:rPr>
              <a:t>Click here to modify the text , you may post text here . Click here to modify the text . Click here to modify the text , you may post text here . </a:t>
            </a:r>
            <a:endParaRPr lang="zh-CN" altLang="en-US" sz="1465" baseline="-3000" dirty="0">
              <a:solidFill>
                <a:schemeClr val="tx1">
                  <a:lumMod val="50000"/>
                  <a:lumOff val="50000"/>
                </a:schemeClr>
              </a:solidFill>
              <a:latin typeface="+mj-ea"/>
              <a:ea typeface="+mj-ea"/>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5"/>
          <p:cNvGrpSpPr/>
          <p:nvPr/>
        </p:nvGrpSpPr>
        <p:grpSpPr>
          <a:xfrm>
            <a:off x="929230" y="3888929"/>
            <a:ext cx="2596630" cy="942961"/>
            <a:chOff x="5603652" y="1638228"/>
            <a:chExt cx="1947726" cy="707221"/>
          </a:xfrm>
        </p:grpSpPr>
        <p:sp>
          <p:nvSpPr>
            <p:cNvPr id="64" name="Text Placeholder 3"/>
            <p:cNvSpPr txBox="1"/>
            <p:nvPr/>
          </p:nvSpPr>
          <p:spPr>
            <a:xfrm>
              <a:off x="6878029" y="1638228"/>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200">
                <a:spcBef>
                  <a:spcPct val="20000"/>
                </a:spcBef>
                <a:defRPr/>
              </a:pPr>
              <a:r>
                <a:rPr lang="zh-CN" altLang="en-US" dirty="0">
                  <a:solidFill>
                    <a:schemeClr val="accent2"/>
                  </a:solidFill>
                  <a:latin typeface="+mn-ea"/>
                </a:rPr>
                <a:t>添加副标题</a:t>
              </a:r>
              <a:endParaRPr lang="en-US" dirty="0">
                <a:solidFill>
                  <a:schemeClr val="accent2"/>
                </a:solidFill>
                <a:latin typeface="+mn-ea"/>
              </a:endParaRPr>
            </a:p>
          </p:txBody>
        </p:sp>
        <p:sp>
          <p:nvSpPr>
            <p:cNvPr id="65" name="Text Placeholder 3"/>
            <p:cNvSpPr txBox="1"/>
            <p:nvPr/>
          </p:nvSpPr>
          <p:spPr>
            <a:xfrm>
              <a:off x="5603652" y="1883784"/>
              <a:ext cx="1947726" cy="461665"/>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200">
                <a:spcBef>
                  <a:spcPct val="20000"/>
                </a:spcBef>
                <a:defRPr/>
              </a:pPr>
              <a:r>
                <a:rPr lang="zh-CN" altLang="en-US" sz="1300" dirty="0">
                  <a:solidFill>
                    <a:schemeClr val="tx1">
                      <a:lumMod val="50000"/>
                      <a:lumOff val="50000"/>
                    </a:schemeClr>
                  </a:solidFill>
                  <a:latin typeface="+mn-ea"/>
                </a:rPr>
                <a:t>此处添加详细文本描述，建议与标题相关并符合整体语言风格，语言描述尽量简洁生动。</a:t>
              </a:r>
              <a:endParaRPr lang="en-US" sz="1300" dirty="0">
                <a:solidFill>
                  <a:schemeClr val="tx1">
                    <a:lumMod val="50000"/>
                    <a:lumOff val="50000"/>
                  </a:schemeClr>
                </a:solidFill>
                <a:latin typeface="+mn-ea"/>
              </a:endParaRPr>
            </a:p>
          </p:txBody>
        </p:sp>
      </p:grpSp>
      <p:grpSp>
        <p:nvGrpSpPr>
          <p:cNvPr id="5" name="Group 72"/>
          <p:cNvGrpSpPr/>
          <p:nvPr/>
        </p:nvGrpSpPr>
        <p:grpSpPr>
          <a:xfrm>
            <a:off x="2025636" y="1688551"/>
            <a:ext cx="2596630" cy="915868"/>
            <a:chOff x="5603652" y="1658548"/>
            <a:chExt cx="1947726" cy="686901"/>
          </a:xfrm>
        </p:grpSpPr>
        <p:sp>
          <p:nvSpPr>
            <p:cNvPr id="67" name="Text Placeholder 3"/>
            <p:cNvSpPr txBox="1"/>
            <p:nvPr/>
          </p:nvSpPr>
          <p:spPr>
            <a:xfrm>
              <a:off x="6878029" y="1658548"/>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200">
                <a:spcBef>
                  <a:spcPct val="20000"/>
                </a:spcBef>
                <a:defRPr/>
              </a:pPr>
              <a:r>
                <a:rPr lang="zh-CN" altLang="en-US" dirty="0">
                  <a:solidFill>
                    <a:schemeClr val="tx2">
                      <a:lumMod val="75000"/>
                    </a:schemeClr>
                  </a:solidFill>
                  <a:latin typeface="+mn-ea"/>
                </a:rPr>
                <a:t>添加副标题</a:t>
              </a:r>
              <a:endParaRPr lang="en-US" dirty="0">
                <a:solidFill>
                  <a:schemeClr val="tx2">
                    <a:lumMod val="75000"/>
                  </a:schemeClr>
                </a:solidFill>
                <a:latin typeface="+mn-ea"/>
              </a:endParaRPr>
            </a:p>
          </p:txBody>
        </p:sp>
        <p:sp>
          <p:nvSpPr>
            <p:cNvPr id="68" name="Text Placeholder 3"/>
            <p:cNvSpPr txBox="1"/>
            <p:nvPr/>
          </p:nvSpPr>
          <p:spPr>
            <a:xfrm>
              <a:off x="5603652" y="1883784"/>
              <a:ext cx="1947726" cy="461665"/>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200">
                <a:spcBef>
                  <a:spcPct val="20000"/>
                </a:spcBef>
                <a:defRPr/>
              </a:pPr>
              <a:r>
                <a:rPr lang="zh-CN" altLang="en-US" sz="1300" dirty="0">
                  <a:solidFill>
                    <a:schemeClr val="tx1">
                      <a:lumMod val="50000"/>
                      <a:lumOff val="50000"/>
                    </a:schemeClr>
                  </a:solidFill>
                  <a:latin typeface="+mn-ea"/>
                </a:rPr>
                <a:t>此处添加详细文本描述，建议与标题相关并符合整体语言风格，语言描述尽量简洁生动。</a:t>
              </a:r>
              <a:endParaRPr lang="en-US" sz="1300" dirty="0">
                <a:solidFill>
                  <a:schemeClr val="tx1">
                    <a:lumMod val="50000"/>
                    <a:lumOff val="50000"/>
                  </a:schemeClr>
                </a:solidFill>
                <a:latin typeface="+mn-ea"/>
              </a:endParaRPr>
            </a:p>
          </p:txBody>
        </p:sp>
      </p:grpSp>
      <p:grpSp>
        <p:nvGrpSpPr>
          <p:cNvPr id="6" name="Group 66"/>
          <p:cNvGrpSpPr/>
          <p:nvPr/>
        </p:nvGrpSpPr>
        <p:grpSpPr>
          <a:xfrm>
            <a:off x="7555188" y="1641578"/>
            <a:ext cx="2596630" cy="911661"/>
            <a:chOff x="5603652" y="1661703"/>
            <a:chExt cx="1947726" cy="683746"/>
          </a:xfrm>
        </p:grpSpPr>
        <p:sp>
          <p:nvSpPr>
            <p:cNvPr id="81" name="Text Placeholder 3"/>
            <p:cNvSpPr txBox="1"/>
            <p:nvPr/>
          </p:nvSpPr>
          <p:spPr>
            <a:xfrm>
              <a:off x="5603652" y="1661703"/>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ct val="20000"/>
                </a:spcBef>
                <a:defRPr/>
              </a:pPr>
              <a:r>
                <a:rPr lang="zh-CN" altLang="en-US" dirty="0">
                  <a:solidFill>
                    <a:schemeClr val="accent3"/>
                  </a:solidFill>
                  <a:latin typeface="+mn-ea"/>
                </a:rPr>
                <a:t>添加副标题</a:t>
              </a:r>
              <a:endParaRPr lang="en-US" dirty="0">
                <a:solidFill>
                  <a:schemeClr val="accent3"/>
                </a:solidFill>
                <a:latin typeface="+mn-ea"/>
              </a:endParaRPr>
            </a:p>
          </p:txBody>
        </p:sp>
        <p:sp>
          <p:nvSpPr>
            <p:cNvPr id="82" name="Text Placeholder 3"/>
            <p:cNvSpPr txBox="1"/>
            <p:nvPr/>
          </p:nvSpPr>
          <p:spPr>
            <a:xfrm>
              <a:off x="5603652" y="1883784"/>
              <a:ext cx="1947726" cy="461665"/>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ct val="20000"/>
                </a:spcBef>
                <a:defRPr/>
              </a:pPr>
              <a:r>
                <a:rPr lang="zh-CN" altLang="en-US" sz="1300" dirty="0">
                  <a:solidFill>
                    <a:schemeClr val="tx1">
                      <a:lumMod val="50000"/>
                      <a:lumOff val="50000"/>
                    </a:schemeClr>
                  </a:solidFill>
                  <a:latin typeface="+mn-ea"/>
                </a:rPr>
                <a:t>此处添加详细文本描述，建议与标题相关并符合整体语言风格，语言描述尽量简洁生动。</a:t>
              </a:r>
              <a:endParaRPr lang="en-US" sz="1300" dirty="0">
                <a:solidFill>
                  <a:schemeClr val="tx1">
                    <a:lumMod val="50000"/>
                    <a:lumOff val="50000"/>
                  </a:schemeClr>
                </a:solidFill>
                <a:latin typeface="+mn-ea"/>
              </a:endParaRPr>
            </a:p>
          </p:txBody>
        </p:sp>
      </p:grpSp>
      <p:grpSp>
        <p:nvGrpSpPr>
          <p:cNvPr id="7" name="Group 69"/>
          <p:cNvGrpSpPr/>
          <p:nvPr/>
        </p:nvGrpSpPr>
        <p:grpSpPr>
          <a:xfrm>
            <a:off x="8553579" y="3918636"/>
            <a:ext cx="2596630" cy="913253"/>
            <a:chOff x="5603652" y="1660509"/>
            <a:chExt cx="1947726" cy="684940"/>
          </a:xfrm>
        </p:grpSpPr>
        <p:sp>
          <p:nvSpPr>
            <p:cNvPr id="88" name="Text Placeholder 3"/>
            <p:cNvSpPr txBox="1"/>
            <p:nvPr/>
          </p:nvSpPr>
          <p:spPr>
            <a:xfrm>
              <a:off x="5603652" y="1660509"/>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ct val="20000"/>
                </a:spcBef>
                <a:defRPr/>
              </a:pPr>
              <a:r>
                <a:rPr lang="zh-CN" altLang="en-US" dirty="0">
                  <a:solidFill>
                    <a:schemeClr val="accent1"/>
                  </a:solidFill>
                  <a:latin typeface="+mn-ea"/>
                </a:rPr>
                <a:t>添加副标题</a:t>
              </a:r>
              <a:endParaRPr lang="en-US" dirty="0">
                <a:solidFill>
                  <a:schemeClr val="accent1"/>
                </a:solidFill>
                <a:latin typeface="+mn-ea"/>
              </a:endParaRPr>
            </a:p>
          </p:txBody>
        </p:sp>
        <p:sp>
          <p:nvSpPr>
            <p:cNvPr id="89" name="Text Placeholder 3"/>
            <p:cNvSpPr txBox="1"/>
            <p:nvPr/>
          </p:nvSpPr>
          <p:spPr>
            <a:xfrm>
              <a:off x="5603652" y="1883784"/>
              <a:ext cx="1947726" cy="461665"/>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ct val="20000"/>
                </a:spcBef>
                <a:defRPr/>
              </a:pPr>
              <a:r>
                <a:rPr lang="zh-CN" altLang="en-US" sz="1300" dirty="0">
                  <a:solidFill>
                    <a:schemeClr val="tx1">
                      <a:lumMod val="50000"/>
                      <a:lumOff val="50000"/>
                    </a:schemeClr>
                  </a:solidFill>
                  <a:latin typeface="+mn-ea"/>
                </a:rPr>
                <a:t>此处添加详细文本描述，建议与标题相关并符合整体语言风格，语言描述尽量简洁生动。</a:t>
              </a:r>
              <a:endParaRPr lang="en-US" sz="1300" dirty="0">
                <a:solidFill>
                  <a:schemeClr val="tx1">
                    <a:lumMod val="50000"/>
                    <a:lumOff val="50000"/>
                  </a:schemeClr>
                </a:solidFill>
                <a:latin typeface="+mn-ea"/>
              </a:endParaRPr>
            </a:p>
          </p:txBody>
        </p:sp>
      </p:grpSp>
      <p:sp>
        <p:nvSpPr>
          <p:cNvPr id="25" name="Freeform 24"/>
          <p:cNvSpPr/>
          <p:nvPr/>
        </p:nvSpPr>
        <p:spPr>
          <a:xfrm>
            <a:off x="4955537" y="402731"/>
            <a:ext cx="2280931" cy="2281228"/>
          </a:xfrm>
          <a:custGeom>
            <a:avLst/>
            <a:gdLst>
              <a:gd name="connsiteX0" fmla="*/ 0 w 1710921"/>
              <a:gd name="connsiteY0" fmla="*/ 1710921 h 1710921"/>
              <a:gd name="connsiteX1" fmla="*/ 855461 w 1710921"/>
              <a:gd name="connsiteY1" fmla="*/ 0 h 1710921"/>
              <a:gd name="connsiteX2" fmla="*/ 1710921 w 1710921"/>
              <a:gd name="connsiteY2" fmla="*/ 1710921 h 1710921"/>
              <a:gd name="connsiteX3" fmla="*/ 0 w 1710921"/>
              <a:gd name="connsiteY3" fmla="*/ 1710921 h 1710921"/>
            </a:gdLst>
            <a:ahLst/>
            <a:cxnLst>
              <a:cxn ang="0">
                <a:pos x="connsiteX0" y="connsiteY0"/>
              </a:cxn>
              <a:cxn ang="0">
                <a:pos x="connsiteX1" y="connsiteY1"/>
              </a:cxn>
              <a:cxn ang="0">
                <a:pos x="connsiteX2" y="connsiteY2"/>
              </a:cxn>
              <a:cxn ang="0">
                <a:pos x="connsiteX3" y="connsiteY3"/>
              </a:cxn>
            </a:cxnLst>
            <a:rect l="l" t="t" r="r" b="b"/>
            <a:pathLst>
              <a:path w="1710921" h="1710921">
                <a:moveTo>
                  <a:pt x="0" y="1710921"/>
                </a:moveTo>
                <a:lnTo>
                  <a:pt x="855461" y="0"/>
                </a:lnTo>
                <a:lnTo>
                  <a:pt x="1710921" y="1710921"/>
                </a:lnTo>
                <a:lnTo>
                  <a:pt x="0" y="1710921"/>
                </a:lnTo>
                <a:close/>
              </a:path>
            </a:pathLst>
          </a:custGeom>
          <a:solidFill>
            <a:schemeClr val="tx2">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7078" tIns="1257329" rIns="687078" bIns="116828" numCol="1" spcCol="1693" anchor="ctr" anchorCtr="0">
            <a:noAutofit/>
          </a:bodyPr>
          <a:lstStyle/>
          <a:p>
            <a:pPr algn="ctr" defTabSz="1362710">
              <a:lnSpc>
                <a:spcPct val="90000"/>
              </a:lnSpc>
              <a:spcBef>
                <a:spcPct val="0"/>
              </a:spcBef>
              <a:spcAft>
                <a:spcPct val="35000"/>
              </a:spcAft>
            </a:pPr>
            <a:endParaRPr lang="en-US" sz="3100" dirty="0">
              <a:latin typeface="+mn-ea"/>
            </a:endParaRPr>
          </a:p>
        </p:txBody>
      </p:sp>
      <p:sp>
        <p:nvSpPr>
          <p:cNvPr id="26" name="Freeform 25"/>
          <p:cNvSpPr/>
          <p:nvPr/>
        </p:nvSpPr>
        <p:spPr>
          <a:xfrm>
            <a:off x="3815071" y="2683959"/>
            <a:ext cx="2280931" cy="2281228"/>
          </a:xfrm>
          <a:custGeom>
            <a:avLst/>
            <a:gdLst>
              <a:gd name="connsiteX0" fmla="*/ 0 w 1710921"/>
              <a:gd name="connsiteY0" fmla="*/ 1710921 h 1710921"/>
              <a:gd name="connsiteX1" fmla="*/ 855461 w 1710921"/>
              <a:gd name="connsiteY1" fmla="*/ 0 h 1710921"/>
              <a:gd name="connsiteX2" fmla="*/ 1710921 w 1710921"/>
              <a:gd name="connsiteY2" fmla="*/ 1710921 h 1710921"/>
              <a:gd name="connsiteX3" fmla="*/ 0 w 1710921"/>
              <a:gd name="connsiteY3" fmla="*/ 1710921 h 1710921"/>
            </a:gdLst>
            <a:ahLst/>
            <a:cxnLst>
              <a:cxn ang="0">
                <a:pos x="connsiteX0" y="connsiteY0"/>
              </a:cxn>
              <a:cxn ang="0">
                <a:pos x="connsiteX1" y="connsiteY1"/>
              </a:cxn>
              <a:cxn ang="0">
                <a:pos x="connsiteX2" y="connsiteY2"/>
              </a:cxn>
              <a:cxn ang="0">
                <a:pos x="connsiteX3" y="connsiteY3"/>
              </a:cxn>
            </a:cxnLst>
            <a:rect l="l" t="t" r="r" b="b"/>
            <a:pathLst>
              <a:path w="1710921" h="1710921">
                <a:moveTo>
                  <a:pt x="0" y="1710921"/>
                </a:moveTo>
                <a:lnTo>
                  <a:pt x="855461" y="0"/>
                </a:lnTo>
                <a:lnTo>
                  <a:pt x="1710921" y="1710921"/>
                </a:lnTo>
                <a:lnTo>
                  <a:pt x="0" y="1710921"/>
                </a:ln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7078" tIns="1257329" rIns="687078" bIns="116828" numCol="1" spcCol="1693" anchor="ctr" anchorCtr="0">
            <a:noAutofit/>
          </a:bodyPr>
          <a:lstStyle/>
          <a:p>
            <a:pPr algn="ctr" defTabSz="1362710">
              <a:lnSpc>
                <a:spcPct val="90000"/>
              </a:lnSpc>
              <a:spcBef>
                <a:spcPct val="0"/>
              </a:spcBef>
              <a:spcAft>
                <a:spcPct val="35000"/>
              </a:spcAft>
            </a:pPr>
            <a:endParaRPr lang="en-US" sz="3100" dirty="0">
              <a:latin typeface="+mn-ea"/>
            </a:endParaRPr>
          </a:p>
        </p:txBody>
      </p:sp>
      <p:sp>
        <p:nvSpPr>
          <p:cNvPr id="27" name="Freeform 26"/>
          <p:cNvSpPr/>
          <p:nvPr/>
        </p:nvSpPr>
        <p:spPr>
          <a:xfrm>
            <a:off x="4955536" y="2683959"/>
            <a:ext cx="2280932" cy="2281229"/>
          </a:xfrm>
          <a:custGeom>
            <a:avLst/>
            <a:gdLst>
              <a:gd name="connsiteX0" fmla="*/ 0 w 1710921"/>
              <a:gd name="connsiteY0" fmla="*/ 1710921 h 1710921"/>
              <a:gd name="connsiteX1" fmla="*/ 855461 w 1710921"/>
              <a:gd name="connsiteY1" fmla="*/ 0 h 1710921"/>
              <a:gd name="connsiteX2" fmla="*/ 1710921 w 1710921"/>
              <a:gd name="connsiteY2" fmla="*/ 1710921 h 1710921"/>
              <a:gd name="connsiteX3" fmla="*/ 0 w 1710921"/>
              <a:gd name="connsiteY3" fmla="*/ 1710921 h 1710921"/>
            </a:gdLst>
            <a:ahLst/>
            <a:cxnLst>
              <a:cxn ang="0">
                <a:pos x="connsiteX0" y="connsiteY0"/>
              </a:cxn>
              <a:cxn ang="0">
                <a:pos x="connsiteX1" y="connsiteY1"/>
              </a:cxn>
              <a:cxn ang="0">
                <a:pos x="connsiteX2" y="connsiteY2"/>
              </a:cxn>
              <a:cxn ang="0">
                <a:pos x="connsiteX3" y="connsiteY3"/>
              </a:cxn>
            </a:cxnLst>
            <a:rect l="l" t="t" r="r" b="b"/>
            <a:pathLst>
              <a:path w="1710921" h="1710921">
                <a:moveTo>
                  <a:pt x="1710921" y="0"/>
                </a:moveTo>
                <a:lnTo>
                  <a:pt x="855460" y="1710921"/>
                </a:lnTo>
                <a:lnTo>
                  <a:pt x="0" y="0"/>
                </a:lnTo>
                <a:lnTo>
                  <a:pt x="1710921" y="0"/>
                </a:ln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7078" tIns="731447" rIns="687079" bIns="1257329" numCol="1" spcCol="1693" anchor="ctr" anchorCtr="0">
            <a:noAutofit/>
          </a:bodyPr>
          <a:lstStyle/>
          <a:p>
            <a:pPr algn="ctr" defTabSz="1362710">
              <a:lnSpc>
                <a:spcPct val="90000"/>
              </a:lnSpc>
              <a:spcBef>
                <a:spcPct val="0"/>
              </a:spcBef>
              <a:spcAft>
                <a:spcPct val="35000"/>
              </a:spcAft>
            </a:pPr>
            <a:endParaRPr lang="en-US" sz="3100" dirty="0">
              <a:latin typeface="+mn-ea"/>
            </a:endParaRPr>
          </a:p>
        </p:txBody>
      </p:sp>
      <p:sp>
        <p:nvSpPr>
          <p:cNvPr id="28" name="Freeform 27"/>
          <p:cNvSpPr/>
          <p:nvPr/>
        </p:nvSpPr>
        <p:spPr>
          <a:xfrm>
            <a:off x="6096004" y="2683959"/>
            <a:ext cx="2280931" cy="2281228"/>
          </a:xfrm>
          <a:custGeom>
            <a:avLst/>
            <a:gdLst>
              <a:gd name="connsiteX0" fmla="*/ 0 w 1710921"/>
              <a:gd name="connsiteY0" fmla="*/ 1710921 h 1710921"/>
              <a:gd name="connsiteX1" fmla="*/ 855461 w 1710921"/>
              <a:gd name="connsiteY1" fmla="*/ 0 h 1710921"/>
              <a:gd name="connsiteX2" fmla="*/ 1710921 w 1710921"/>
              <a:gd name="connsiteY2" fmla="*/ 1710921 h 1710921"/>
              <a:gd name="connsiteX3" fmla="*/ 0 w 1710921"/>
              <a:gd name="connsiteY3" fmla="*/ 1710921 h 1710921"/>
            </a:gdLst>
            <a:ahLst/>
            <a:cxnLst>
              <a:cxn ang="0">
                <a:pos x="connsiteX0" y="connsiteY0"/>
              </a:cxn>
              <a:cxn ang="0">
                <a:pos x="connsiteX1" y="connsiteY1"/>
              </a:cxn>
              <a:cxn ang="0">
                <a:pos x="connsiteX2" y="connsiteY2"/>
              </a:cxn>
              <a:cxn ang="0">
                <a:pos x="connsiteX3" y="connsiteY3"/>
              </a:cxn>
            </a:cxnLst>
            <a:rect l="l" t="t" r="r" b="b"/>
            <a:pathLst>
              <a:path w="1710921" h="1710921">
                <a:moveTo>
                  <a:pt x="0" y="1710921"/>
                </a:moveTo>
                <a:lnTo>
                  <a:pt x="855461" y="0"/>
                </a:lnTo>
                <a:lnTo>
                  <a:pt x="1710921" y="1710921"/>
                </a:lnTo>
                <a:lnTo>
                  <a:pt x="0" y="1710921"/>
                </a:lnTo>
                <a:close/>
              </a:path>
            </a:pathLst>
          </a:custGeom>
          <a:solidFill>
            <a:schemeClr val="accent1"/>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7078" tIns="1257329" rIns="687078" bIns="116828" numCol="1" spcCol="1693" anchor="ctr" anchorCtr="0">
            <a:noAutofit/>
          </a:bodyPr>
          <a:lstStyle/>
          <a:p>
            <a:pPr algn="ctr" defTabSz="1362710">
              <a:lnSpc>
                <a:spcPct val="90000"/>
              </a:lnSpc>
              <a:spcBef>
                <a:spcPct val="0"/>
              </a:spcBef>
              <a:spcAft>
                <a:spcPct val="35000"/>
              </a:spcAft>
            </a:pPr>
            <a:endParaRPr lang="en-US" sz="5900" dirty="0">
              <a:latin typeface="+mn-ea"/>
            </a:endParaRPr>
          </a:p>
        </p:txBody>
      </p:sp>
      <p:sp>
        <p:nvSpPr>
          <p:cNvPr id="29" name="TextBox 28"/>
          <p:cNvSpPr txBox="1"/>
          <p:nvPr/>
        </p:nvSpPr>
        <p:spPr>
          <a:xfrm>
            <a:off x="1035440" y="5296591"/>
            <a:ext cx="10121124" cy="615553"/>
          </a:xfrm>
          <a:prstGeom prst="rect">
            <a:avLst/>
          </a:prstGeom>
          <a:noFill/>
        </p:spPr>
        <p:txBody>
          <a:bodyPr wrap="square" lIns="0" tIns="0" rIns="0" bIns="0" rtlCol="0">
            <a:spAutoFit/>
          </a:bodyPr>
          <a:lstStyle/>
          <a:p>
            <a:pPr algn="ctr"/>
            <a:r>
              <a:rPr lang="zh-CN" altLang="en-US" sz="1300" dirty="0">
                <a:solidFill>
                  <a:schemeClr val="tx1">
                    <a:lumMod val="50000"/>
                    <a:lumOff val="50000"/>
                  </a:schemeClr>
                </a:solidFill>
                <a:latin typeface="+mn-ea"/>
              </a:rPr>
              <a:t>此处添加详细文本描述，建议与标题相关并符合整体语言风格，语言描述尽量简洁生动。尽量将每页幻灯片的字数控制在</a:t>
            </a:r>
            <a:r>
              <a:rPr lang="en-US" altLang="zh-CN" sz="1300" dirty="0">
                <a:solidFill>
                  <a:schemeClr val="tx1">
                    <a:lumMod val="50000"/>
                    <a:lumOff val="50000"/>
                  </a:schemeClr>
                </a:solidFill>
                <a:latin typeface="+mn-ea"/>
              </a:rPr>
              <a:t>200</a:t>
            </a:r>
            <a:r>
              <a:rPr lang="zh-CN" altLang="en-US" sz="1300" dirty="0">
                <a:solidFill>
                  <a:schemeClr val="tx1">
                    <a:lumMod val="50000"/>
                    <a:lumOff val="50000"/>
                  </a:schemeClr>
                </a:solidFill>
                <a:latin typeface="+mn-ea"/>
              </a:rPr>
              <a:t>字以内，据统计每页幻灯片的最好控制在</a:t>
            </a:r>
            <a:r>
              <a:rPr lang="en-US" altLang="zh-CN" sz="1300" dirty="0">
                <a:solidFill>
                  <a:schemeClr val="tx1">
                    <a:lumMod val="50000"/>
                    <a:lumOff val="50000"/>
                  </a:schemeClr>
                </a:solidFill>
                <a:latin typeface="+mn-ea"/>
              </a:rPr>
              <a:t>5</a:t>
            </a:r>
            <a:r>
              <a:rPr lang="zh-CN" altLang="en-US" sz="1300" dirty="0">
                <a:solidFill>
                  <a:schemeClr val="tx1">
                    <a:lumMod val="50000"/>
                    <a:lumOff val="50000"/>
                  </a:schemeClr>
                </a:solidFill>
                <a:latin typeface="+mn-ea"/>
              </a:rPr>
              <a:t>分钟之内。此处添加详细文本描述，建议与标题相关并符合整体语言风格，语言描述尽量简洁生动。尽量将每页幻灯片的字数控制在</a:t>
            </a:r>
            <a:r>
              <a:rPr lang="en-US" altLang="zh-CN" sz="1300" dirty="0">
                <a:solidFill>
                  <a:schemeClr val="tx1">
                    <a:lumMod val="50000"/>
                    <a:lumOff val="50000"/>
                  </a:schemeClr>
                </a:solidFill>
                <a:latin typeface="+mn-ea"/>
              </a:rPr>
              <a:t>200</a:t>
            </a:r>
            <a:r>
              <a:rPr lang="zh-CN" altLang="en-US" sz="1300" dirty="0">
                <a:solidFill>
                  <a:schemeClr val="tx1">
                    <a:lumMod val="50000"/>
                    <a:lumOff val="50000"/>
                  </a:schemeClr>
                </a:solidFill>
                <a:latin typeface="+mn-ea"/>
              </a:rPr>
              <a:t>字以内，据统计每页幻灯片的最好控制在</a:t>
            </a:r>
            <a:r>
              <a:rPr lang="en-US" altLang="zh-CN" sz="1300" dirty="0">
                <a:solidFill>
                  <a:schemeClr val="tx1">
                    <a:lumMod val="50000"/>
                    <a:lumOff val="50000"/>
                  </a:schemeClr>
                </a:solidFill>
                <a:latin typeface="+mn-ea"/>
              </a:rPr>
              <a:t>5</a:t>
            </a:r>
            <a:r>
              <a:rPr lang="zh-CN" altLang="en-US" sz="1300" dirty="0">
                <a:solidFill>
                  <a:schemeClr val="tx1">
                    <a:lumMod val="50000"/>
                    <a:lumOff val="50000"/>
                  </a:schemeClr>
                </a:solidFill>
                <a:latin typeface="+mn-ea"/>
              </a:rPr>
              <a:t>分钟之内。</a:t>
            </a:r>
            <a:endParaRPr lang="zh-CN" altLang="en-US" sz="1300" dirty="0">
              <a:solidFill>
                <a:schemeClr val="tx1">
                  <a:lumMod val="50000"/>
                  <a:lumOff val="50000"/>
                </a:schemeClr>
              </a:solidFill>
              <a:latin typeface="+mn-ea"/>
            </a:endParaRPr>
          </a:p>
        </p:txBody>
      </p:sp>
      <p:cxnSp>
        <p:nvCxnSpPr>
          <p:cNvPr id="30" name="Straight Connector 29"/>
          <p:cNvCxnSpPr/>
          <p:nvPr/>
        </p:nvCxnSpPr>
        <p:spPr>
          <a:xfrm>
            <a:off x="1043634" y="5118805"/>
            <a:ext cx="10104735"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nvPr>
        </p:nvSpPr>
        <p:spPr/>
        <p:txBody>
          <a:bodyPr>
            <a:normAutofit fontScale="90000"/>
          </a:bodyPr>
          <a:lstStyle/>
          <a:p>
            <a:r>
              <a:rPr lang="zh-CN" altLang="en-US" dirty="0"/>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ppt_x"/>
                                          </p:val>
                                        </p:tav>
                                        <p:tav tm="100000">
                                          <p:val>
                                            <p:strVal val="#ppt_x"/>
                                          </p:val>
                                        </p:tav>
                                      </p:tavLst>
                                    </p:anim>
                                    <p:anim calcmode="lin" valueType="num">
                                      <p:cBhvr additive="base">
                                        <p:cTn id="8" dur="500" fill="hold"/>
                                        <p:tgtEl>
                                          <p:spTgt spid="2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1" accel="50000" decel="50000" fill="hold" nodeType="afterEffect">
                                  <p:stCondLst>
                                    <p:cond delay="0"/>
                                  </p:stCondLst>
                                  <p:childTnLst>
                                    <p:set>
                                      <p:cBhvr>
                                        <p:cTn id="11" dur="1" fill="hold">
                                          <p:stCondLst>
                                            <p:cond delay="0"/>
                                          </p:stCondLst>
                                        </p:cTn>
                                        <p:tgtEl>
                                          <p:spTgt spid="27"/>
                                        </p:tgtEl>
                                        <p:attrNameLst>
                                          <p:attrName>style.visibility</p:attrName>
                                        </p:attrNameLst>
                                      </p:cBhvr>
                                      <p:to>
                                        <p:strVal val="visible"/>
                                      </p:to>
                                    </p:set>
                                    <p:anim calcmode="lin" valueType="num">
                                      <p:cBhvr additive="base">
                                        <p:cTn id="12" dur="500" fill="hold"/>
                                        <p:tgtEl>
                                          <p:spTgt spid="27"/>
                                        </p:tgtEl>
                                        <p:attrNameLst>
                                          <p:attrName>ppt_x</p:attrName>
                                        </p:attrNameLst>
                                      </p:cBhvr>
                                      <p:tavLst>
                                        <p:tav tm="0">
                                          <p:val>
                                            <p:strVal val="#ppt_x"/>
                                          </p:val>
                                        </p:tav>
                                        <p:tav tm="100000">
                                          <p:val>
                                            <p:strVal val="#ppt_x"/>
                                          </p:val>
                                        </p:tav>
                                      </p:tavLst>
                                    </p:anim>
                                    <p:anim calcmode="lin" valueType="num">
                                      <p:cBhvr additive="base">
                                        <p:cTn id="13" dur="500" fill="hold"/>
                                        <p:tgtEl>
                                          <p:spTgt spid="27"/>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4" accel="50000" decel="50000" fill="hold" nodeType="after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additive="base">
                                        <p:cTn id="17" dur="500" fill="hold"/>
                                        <p:tgtEl>
                                          <p:spTgt spid="26"/>
                                        </p:tgtEl>
                                        <p:attrNameLst>
                                          <p:attrName>ppt_x</p:attrName>
                                        </p:attrNameLst>
                                      </p:cBhvr>
                                      <p:tavLst>
                                        <p:tav tm="0">
                                          <p:val>
                                            <p:strVal val="#ppt_x"/>
                                          </p:val>
                                        </p:tav>
                                        <p:tav tm="100000">
                                          <p:val>
                                            <p:strVal val="#ppt_x"/>
                                          </p:val>
                                        </p:tav>
                                      </p:tavLst>
                                    </p:anim>
                                    <p:anim calcmode="lin" valueType="num">
                                      <p:cBhvr additive="base">
                                        <p:cTn id="18" dur="500" fill="hold"/>
                                        <p:tgtEl>
                                          <p:spTgt spid="26"/>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accel="50000" decel="50000" fill="hold" nodeType="afterEffect">
                                  <p:stCondLst>
                                    <p:cond delay="0"/>
                                  </p:stCondLst>
                                  <p:childTnLst>
                                    <p:set>
                                      <p:cBhvr>
                                        <p:cTn id="21" dur="1" fill="hold">
                                          <p:stCondLst>
                                            <p:cond delay="0"/>
                                          </p:stCondLst>
                                        </p:cTn>
                                        <p:tgtEl>
                                          <p:spTgt spid="28"/>
                                        </p:tgtEl>
                                        <p:attrNameLst>
                                          <p:attrName>style.visibility</p:attrName>
                                        </p:attrNameLst>
                                      </p:cBhvr>
                                      <p:to>
                                        <p:strVal val="visible"/>
                                      </p:to>
                                    </p:set>
                                    <p:anim calcmode="lin" valueType="num">
                                      <p:cBhvr additive="base">
                                        <p:cTn id="22" dur="500" fill="hold"/>
                                        <p:tgtEl>
                                          <p:spTgt spid="28"/>
                                        </p:tgtEl>
                                        <p:attrNameLst>
                                          <p:attrName>ppt_x</p:attrName>
                                        </p:attrNameLst>
                                      </p:cBhvr>
                                      <p:tavLst>
                                        <p:tav tm="0">
                                          <p:val>
                                            <p:strVal val="#ppt_x"/>
                                          </p:val>
                                        </p:tav>
                                        <p:tav tm="100000">
                                          <p:val>
                                            <p:strVal val="#ppt_x"/>
                                          </p:val>
                                        </p:tav>
                                      </p:tavLst>
                                    </p:anim>
                                    <p:anim calcmode="lin" valueType="num">
                                      <p:cBhvr additive="base">
                                        <p:cTn id="23" dur="500" fill="hold"/>
                                        <p:tgtEl>
                                          <p:spTgt spid="28"/>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12" presetClass="entr" presetSubtype="2"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slide(fromRight)">
                                      <p:cBhvr>
                                        <p:cTn id="27" dur="500"/>
                                        <p:tgtEl>
                                          <p:spTgt spid="5"/>
                                        </p:tgtEl>
                                      </p:cBhvr>
                                    </p:animEffect>
                                  </p:childTnLst>
                                </p:cTn>
                              </p:par>
                            </p:childTnLst>
                          </p:cTn>
                        </p:par>
                        <p:par>
                          <p:cTn id="28" fill="hold">
                            <p:stCondLst>
                              <p:cond delay="2500"/>
                            </p:stCondLst>
                            <p:childTnLst>
                              <p:par>
                                <p:cTn id="29" presetID="12" presetClass="entr" presetSubtype="2" fill="hold"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slide(fromRight)">
                                      <p:cBhvr>
                                        <p:cTn id="31" dur="500"/>
                                        <p:tgtEl>
                                          <p:spTgt spid="3"/>
                                        </p:tgtEl>
                                      </p:cBhvr>
                                    </p:animEffect>
                                  </p:childTnLst>
                                </p:cTn>
                              </p:par>
                            </p:childTnLst>
                          </p:cTn>
                        </p:par>
                        <p:par>
                          <p:cTn id="32" fill="hold">
                            <p:stCondLst>
                              <p:cond delay="3000"/>
                            </p:stCondLst>
                            <p:childTnLst>
                              <p:par>
                                <p:cTn id="33" presetID="12" presetClass="entr" presetSubtype="8" fill="hold" nodeType="after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slide(fromLeft)">
                                      <p:cBhvr>
                                        <p:cTn id="35" dur="500"/>
                                        <p:tgtEl>
                                          <p:spTgt spid="6"/>
                                        </p:tgtEl>
                                      </p:cBhvr>
                                    </p:animEffect>
                                  </p:childTnLst>
                                </p:cTn>
                              </p:par>
                            </p:childTnLst>
                          </p:cTn>
                        </p:par>
                        <p:par>
                          <p:cTn id="36" fill="hold">
                            <p:stCondLst>
                              <p:cond delay="3500"/>
                            </p:stCondLst>
                            <p:childTnLst>
                              <p:par>
                                <p:cTn id="37" presetID="12" presetClass="entr" presetSubtype="8" fill="hold" nodeType="after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slide(fromLeft)">
                                      <p:cBhvr>
                                        <p:cTn id="39" dur="500"/>
                                        <p:tgtEl>
                                          <p:spTgt spid="7"/>
                                        </p:tgtEl>
                                      </p:cBhvr>
                                    </p:animEffect>
                                  </p:childTnLst>
                                </p:cTn>
                              </p:par>
                            </p:childTnLst>
                          </p:cTn>
                        </p:par>
                        <p:par>
                          <p:cTn id="40" fill="hold">
                            <p:stCondLst>
                              <p:cond delay="4000"/>
                            </p:stCondLst>
                            <p:childTnLst>
                              <p:par>
                                <p:cTn id="41" presetID="18" presetClass="entr" presetSubtype="3" fill="hold" nodeType="after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strips(upRight)">
                                      <p:cBhvr>
                                        <p:cTn id="43" dur="500"/>
                                        <p:tgtEl>
                                          <p:spTgt spid="30"/>
                                        </p:tgtEl>
                                      </p:cBhvr>
                                    </p:animEffect>
                                  </p:childTnLst>
                                </p:cTn>
                              </p:par>
                            </p:childTnLst>
                          </p:cTn>
                        </p:par>
                        <p:par>
                          <p:cTn id="44" fill="hold">
                            <p:stCondLst>
                              <p:cond delay="4500"/>
                            </p:stCondLst>
                            <p:childTnLst>
                              <p:par>
                                <p:cTn id="45" presetID="10" presetClass="entr" presetSubtype="0" fill="hold" grpId="0" nodeType="after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fade">
                                      <p:cBhvr>
                                        <p:cTn id="4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1"/>
          <p:cNvGrpSpPr/>
          <p:nvPr/>
        </p:nvGrpSpPr>
        <p:grpSpPr>
          <a:xfrm>
            <a:off x="1397704" y="1662387"/>
            <a:ext cx="1966299" cy="4155551"/>
            <a:chOff x="3834542" y="1171729"/>
            <a:chExt cx="1474916" cy="3116663"/>
          </a:xfrm>
          <a:effectLst/>
        </p:grpSpPr>
        <p:grpSp>
          <p:nvGrpSpPr>
            <p:cNvPr id="3" name="Group 29"/>
            <p:cNvGrpSpPr/>
            <p:nvPr/>
          </p:nvGrpSpPr>
          <p:grpSpPr>
            <a:xfrm>
              <a:off x="3834542" y="1171729"/>
              <a:ext cx="1474916" cy="3116663"/>
              <a:chOff x="3189614" y="1562392"/>
              <a:chExt cx="1474916" cy="3116662"/>
            </a:xfrm>
            <a:effectLst/>
          </p:grpSpPr>
          <p:sp>
            <p:nvSpPr>
              <p:cNvPr id="46" name="Freeform 45"/>
              <p:cNvSpPr/>
              <p:nvPr/>
            </p:nvSpPr>
            <p:spPr>
              <a:xfrm>
                <a:off x="3205386" y="1579715"/>
                <a:ext cx="1459144" cy="3099339"/>
              </a:xfrm>
              <a:custGeom>
                <a:avLst/>
                <a:gdLst>
                  <a:gd name="connsiteX0" fmla="*/ 0 w 1459144"/>
                  <a:gd name="connsiteY0" fmla="*/ 176060 h 3099339"/>
                  <a:gd name="connsiteX1" fmla="*/ 51567 w 1459144"/>
                  <a:gd name="connsiteY1" fmla="*/ 51567 h 3099339"/>
                  <a:gd name="connsiteX2" fmla="*/ 176060 w 1459144"/>
                  <a:gd name="connsiteY2" fmla="*/ 0 h 3099339"/>
                  <a:gd name="connsiteX3" fmla="*/ 1283084 w 1459144"/>
                  <a:gd name="connsiteY3" fmla="*/ 0 h 3099339"/>
                  <a:gd name="connsiteX4" fmla="*/ 1407577 w 1459144"/>
                  <a:gd name="connsiteY4" fmla="*/ 51567 h 3099339"/>
                  <a:gd name="connsiteX5" fmla="*/ 1459144 w 1459144"/>
                  <a:gd name="connsiteY5" fmla="*/ 176060 h 3099339"/>
                  <a:gd name="connsiteX6" fmla="*/ 1459144 w 1459144"/>
                  <a:gd name="connsiteY6" fmla="*/ 2923279 h 3099339"/>
                  <a:gd name="connsiteX7" fmla="*/ 1407577 w 1459144"/>
                  <a:gd name="connsiteY7" fmla="*/ 3047772 h 3099339"/>
                  <a:gd name="connsiteX8" fmla="*/ 1283084 w 1459144"/>
                  <a:gd name="connsiteY8" fmla="*/ 3099339 h 3099339"/>
                  <a:gd name="connsiteX9" fmla="*/ 176060 w 1459144"/>
                  <a:gd name="connsiteY9" fmla="*/ 3099339 h 3099339"/>
                  <a:gd name="connsiteX10" fmla="*/ 51567 w 1459144"/>
                  <a:gd name="connsiteY10" fmla="*/ 3047772 h 3099339"/>
                  <a:gd name="connsiteX11" fmla="*/ 0 w 1459144"/>
                  <a:gd name="connsiteY11" fmla="*/ 2923279 h 3099339"/>
                  <a:gd name="connsiteX12" fmla="*/ 0 w 1459144"/>
                  <a:gd name="connsiteY12" fmla="*/ 176060 h 3099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9144" h="3099339">
                    <a:moveTo>
                      <a:pt x="0" y="176060"/>
                    </a:moveTo>
                    <a:cubicBezTo>
                      <a:pt x="0" y="129366"/>
                      <a:pt x="18549" y="84584"/>
                      <a:pt x="51567" y="51567"/>
                    </a:cubicBezTo>
                    <a:cubicBezTo>
                      <a:pt x="84585" y="18549"/>
                      <a:pt x="129366" y="0"/>
                      <a:pt x="176060" y="0"/>
                    </a:cubicBezTo>
                    <a:lnTo>
                      <a:pt x="1283084" y="0"/>
                    </a:lnTo>
                    <a:cubicBezTo>
                      <a:pt x="1329778" y="0"/>
                      <a:pt x="1374560" y="18549"/>
                      <a:pt x="1407577" y="51567"/>
                    </a:cubicBezTo>
                    <a:cubicBezTo>
                      <a:pt x="1440595" y="84585"/>
                      <a:pt x="1459144" y="129366"/>
                      <a:pt x="1459144" y="176060"/>
                    </a:cubicBezTo>
                    <a:lnTo>
                      <a:pt x="1459144" y="2923279"/>
                    </a:lnTo>
                    <a:cubicBezTo>
                      <a:pt x="1459144" y="2969973"/>
                      <a:pt x="1440595" y="3014755"/>
                      <a:pt x="1407577" y="3047772"/>
                    </a:cubicBezTo>
                    <a:cubicBezTo>
                      <a:pt x="1374559" y="3080790"/>
                      <a:pt x="1329778" y="3099339"/>
                      <a:pt x="1283084" y="3099339"/>
                    </a:cubicBezTo>
                    <a:lnTo>
                      <a:pt x="176060" y="3099339"/>
                    </a:lnTo>
                    <a:cubicBezTo>
                      <a:pt x="129366" y="3099339"/>
                      <a:pt x="84584" y="3080790"/>
                      <a:pt x="51567" y="3047772"/>
                    </a:cubicBezTo>
                    <a:cubicBezTo>
                      <a:pt x="18549" y="3014754"/>
                      <a:pt x="0" y="2969973"/>
                      <a:pt x="0" y="2923279"/>
                    </a:cubicBezTo>
                    <a:lnTo>
                      <a:pt x="0" y="176060"/>
                    </a:lnTo>
                    <a:close/>
                  </a:path>
                </a:pathLst>
              </a:custGeom>
              <a:solidFill>
                <a:schemeClr val="tx1">
                  <a:lumMod val="95000"/>
                  <a:lumOff val="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nvGrpSpPr>
              <p:cNvPr id="4" name="Group 20"/>
              <p:cNvGrpSpPr/>
              <p:nvPr/>
            </p:nvGrpSpPr>
            <p:grpSpPr>
              <a:xfrm>
                <a:off x="3189614" y="1991493"/>
                <a:ext cx="23662" cy="645898"/>
                <a:chOff x="3392428" y="1951545"/>
                <a:chExt cx="27432" cy="735419"/>
              </a:xfrm>
            </p:grpSpPr>
            <p:sp>
              <p:nvSpPr>
                <p:cNvPr id="53" name="Rectangle 52"/>
                <p:cNvSpPr/>
                <p:nvPr/>
              </p:nvSpPr>
              <p:spPr>
                <a:xfrm>
                  <a:off x="3392428" y="1951545"/>
                  <a:ext cx="18288" cy="17282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54" name="Rectangle 53"/>
                <p:cNvSpPr/>
                <p:nvPr/>
              </p:nvSpPr>
              <p:spPr>
                <a:xfrm>
                  <a:off x="3401572" y="2289545"/>
                  <a:ext cx="18288" cy="11887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55" name="Rectangle 54"/>
                <p:cNvSpPr/>
                <p:nvPr/>
              </p:nvSpPr>
              <p:spPr>
                <a:xfrm>
                  <a:off x="3401572" y="2568092"/>
                  <a:ext cx="18288" cy="11887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sp>
            <p:nvSpPr>
              <p:cNvPr id="48" name="Freeform 47"/>
              <p:cNvSpPr/>
              <p:nvPr/>
            </p:nvSpPr>
            <p:spPr>
              <a:xfrm>
                <a:off x="3806686" y="4332856"/>
                <a:ext cx="256543" cy="261216"/>
              </a:xfrm>
              <a:custGeom>
                <a:avLst/>
                <a:gdLst>
                  <a:gd name="connsiteX0" fmla="*/ 0 w 256543"/>
                  <a:gd name="connsiteY0" fmla="*/ 130608 h 261216"/>
                  <a:gd name="connsiteX1" fmla="*/ 36755 w 256543"/>
                  <a:gd name="connsiteY1" fmla="*/ 39091 h 261216"/>
                  <a:gd name="connsiteX2" fmla="*/ 128272 w 256543"/>
                  <a:gd name="connsiteY2" fmla="*/ 0 h 261216"/>
                  <a:gd name="connsiteX3" fmla="*/ 219789 w 256543"/>
                  <a:gd name="connsiteY3" fmla="*/ 39091 h 261216"/>
                  <a:gd name="connsiteX4" fmla="*/ 256544 w 256543"/>
                  <a:gd name="connsiteY4" fmla="*/ 130608 h 261216"/>
                  <a:gd name="connsiteX5" fmla="*/ 219789 w 256543"/>
                  <a:gd name="connsiteY5" fmla="*/ 222125 h 261216"/>
                  <a:gd name="connsiteX6" fmla="*/ 128272 w 256543"/>
                  <a:gd name="connsiteY6" fmla="*/ 261216 h 261216"/>
                  <a:gd name="connsiteX7" fmla="*/ 36755 w 256543"/>
                  <a:gd name="connsiteY7" fmla="*/ 222125 h 261216"/>
                  <a:gd name="connsiteX8" fmla="*/ 0 w 256543"/>
                  <a:gd name="connsiteY8" fmla="*/ 130608 h 261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543" h="261216">
                    <a:moveTo>
                      <a:pt x="0" y="130608"/>
                    </a:moveTo>
                    <a:cubicBezTo>
                      <a:pt x="0" y="96377"/>
                      <a:pt x="13199" y="63514"/>
                      <a:pt x="36755" y="39091"/>
                    </a:cubicBezTo>
                    <a:cubicBezTo>
                      <a:pt x="60874" y="14086"/>
                      <a:pt x="93851" y="0"/>
                      <a:pt x="128272" y="0"/>
                    </a:cubicBezTo>
                    <a:cubicBezTo>
                      <a:pt x="162693" y="0"/>
                      <a:pt x="195670" y="14086"/>
                      <a:pt x="219789" y="39091"/>
                    </a:cubicBezTo>
                    <a:cubicBezTo>
                      <a:pt x="243346" y="63514"/>
                      <a:pt x="256544" y="96377"/>
                      <a:pt x="256544" y="130608"/>
                    </a:cubicBezTo>
                    <a:cubicBezTo>
                      <a:pt x="256544" y="164839"/>
                      <a:pt x="243345" y="197702"/>
                      <a:pt x="219789" y="222125"/>
                    </a:cubicBezTo>
                    <a:cubicBezTo>
                      <a:pt x="195670" y="247130"/>
                      <a:pt x="162693" y="261216"/>
                      <a:pt x="128272" y="261216"/>
                    </a:cubicBezTo>
                    <a:cubicBezTo>
                      <a:pt x="93851" y="261216"/>
                      <a:pt x="60874" y="247130"/>
                      <a:pt x="36755" y="222125"/>
                    </a:cubicBezTo>
                    <a:cubicBezTo>
                      <a:pt x="13198" y="197702"/>
                      <a:pt x="0" y="164839"/>
                      <a:pt x="0" y="130608"/>
                    </a:cubicBezTo>
                    <a:close/>
                  </a:path>
                </a:pathLst>
              </a:cu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49" name="Freeform 48"/>
              <p:cNvSpPr/>
              <p:nvPr/>
            </p:nvSpPr>
            <p:spPr>
              <a:xfrm>
                <a:off x="3306742" y="1997538"/>
                <a:ext cx="1256433" cy="2276759"/>
              </a:xfrm>
              <a:custGeom>
                <a:avLst/>
                <a:gdLst>
                  <a:gd name="connsiteX0" fmla="*/ 0 w 1256433"/>
                  <a:gd name="connsiteY0" fmla="*/ 0 h 2276759"/>
                  <a:gd name="connsiteX1" fmla="*/ 1256433 w 1256433"/>
                  <a:gd name="connsiteY1" fmla="*/ 0 h 2276759"/>
                  <a:gd name="connsiteX2" fmla="*/ 1256433 w 1256433"/>
                  <a:gd name="connsiteY2" fmla="*/ 2276759 h 2276759"/>
                  <a:gd name="connsiteX3" fmla="*/ 0 w 1256433"/>
                  <a:gd name="connsiteY3" fmla="*/ 2276759 h 2276759"/>
                  <a:gd name="connsiteX4" fmla="*/ 0 w 1256433"/>
                  <a:gd name="connsiteY4" fmla="*/ 0 h 2276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6433" h="2276759">
                    <a:moveTo>
                      <a:pt x="0" y="0"/>
                    </a:moveTo>
                    <a:lnTo>
                      <a:pt x="1256433" y="0"/>
                    </a:lnTo>
                    <a:lnTo>
                      <a:pt x="1256433" y="2276759"/>
                    </a:lnTo>
                    <a:lnTo>
                      <a:pt x="0" y="2276759"/>
                    </a:lnTo>
                    <a:lnTo>
                      <a:pt x="0" y="0"/>
                    </a:lnTo>
                    <a:close/>
                  </a:path>
                </a:pathLst>
              </a:cu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50" name="Freeform 49"/>
              <p:cNvSpPr/>
              <p:nvPr/>
            </p:nvSpPr>
            <p:spPr>
              <a:xfrm>
                <a:off x="3796931" y="1824436"/>
                <a:ext cx="276054" cy="32124"/>
              </a:xfrm>
              <a:custGeom>
                <a:avLst/>
                <a:gdLst>
                  <a:gd name="connsiteX0" fmla="*/ 0 w 276054"/>
                  <a:gd name="connsiteY0" fmla="*/ 16062 h 32124"/>
                  <a:gd name="connsiteX1" fmla="*/ 4704 w 276054"/>
                  <a:gd name="connsiteY1" fmla="*/ 4704 h 32124"/>
                  <a:gd name="connsiteX2" fmla="*/ 16062 w 276054"/>
                  <a:gd name="connsiteY2" fmla="*/ 0 h 32124"/>
                  <a:gd name="connsiteX3" fmla="*/ 259992 w 276054"/>
                  <a:gd name="connsiteY3" fmla="*/ 0 h 32124"/>
                  <a:gd name="connsiteX4" fmla="*/ 271350 w 276054"/>
                  <a:gd name="connsiteY4" fmla="*/ 4704 h 32124"/>
                  <a:gd name="connsiteX5" fmla="*/ 276054 w 276054"/>
                  <a:gd name="connsiteY5" fmla="*/ 16062 h 32124"/>
                  <a:gd name="connsiteX6" fmla="*/ 276054 w 276054"/>
                  <a:gd name="connsiteY6" fmla="*/ 16062 h 32124"/>
                  <a:gd name="connsiteX7" fmla="*/ 271350 w 276054"/>
                  <a:gd name="connsiteY7" fmla="*/ 27420 h 32124"/>
                  <a:gd name="connsiteX8" fmla="*/ 259992 w 276054"/>
                  <a:gd name="connsiteY8" fmla="*/ 32124 h 32124"/>
                  <a:gd name="connsiteX9" fmla="*/ 16062 w 276054"/>
                  <a:gd name="connsiteY9" fmla="*/ 32124 h 32124"/>
                  <a:gd name="connsiteX10" fmla="*/ 4704 w 276054"/>
                  <a:gd name="connsiteY10" fmla="*/ 27420 h 32124"/>
                  <a:gd name="connsiteX11" fmla="*/ 0 w 276054"/>
                  <a:gd name="connsiteY11" fmla="*/ 16062 h 32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6054" h="32124">
                    <a:moveTo>
                      <a:pt x="0" y="16062"/>
                    </a:moveTo>
                    <a:cubicBezTo>
                      <a:pt x="0" y="11802"/>
                      <a:pt x="1692" y="7717"/>
                      <a:pt x="4704" y="4704"/>
                    </a:cubicBezTo>
                    <a:cubicBezTo>
                      <a:pt x="7716" y="1692"/>
                      <a:pt x="11802" y="0"/>
                      <a:pt x="16062" y="0"/>
                    </a:cubicBezTo>
                    <a:lnTo>
                      <a:pt x="259992" y="0"/>
                    </a:lnTo>
                    <a:cubicBezTo>
                      <a:pt x="264252" y="0"/>
                      <a:pt x="268337" y="1692"/>
                      <a:pt x="271350" y="4704"/>
                    </a:cubicBezTo>
                    <a:cubicBezTo>
                      <a:pt x="274362" y="7716"/>
                      <a:pt x="276054" y="11802"/>
                      <a:pt x="276054" y="16062"/>
                    </a:cubicBezTo>
                    <a:lnTo>
                      <a:pt x="276054" y="16062"/>
                    </a:lnTo>
                    <a:cubicBezTo>
                      <a:pt x="276054" y="20322"/>
                      <a:pt x="274362" y="24407"/>
                      <a:pt x="271350" y="27420"/>
                    </a:cubicBezTo>
                    <a:cubicBezTo>
                      <a:pt x="268338" y="30432"/>
                      <a:pt x="264252" y="32124"/>
                      <a:pt x="259992" y="32124"/>
                    </a:cubicBezTo>
                    <a:lnTo>
                      <a:pt x="16062" y="32124"/>
                    </a:lnTo>
                    <a:cubicBezTo>
                      <a:pt x="11802" y="32124"/>
                      <a:pt x="7717" y="30432"/>
                      <a:pt x="4704" y="27420"/>
                    </a:cubicBezTo>
                    <a:cubicBezTo>
                      <a:pt x="1692" y="24408"/>
                      <a:pt x="0" y="20322"/>
                      <a:pt x="0" y="16062"/>
                    </a:cubicBezTo>
                    <a:close/>
                  </a:path>
                </a:pathLst>
              </a:cu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51" name="Freeform 50"/>
              <p:cNvSpPr/>
              <p:nvPr/>
            </p:nvSpPr>
            <p:spPr>
              <a:xfrm>
                <a:off x="3911556" y="1704426"/>
                <a:ext cx="46804" cy="47657"/>
              </a:xfrm>
              <a:custGeom>
                <a:avLst/>
                <a:gdLst>
                  <a:gd name="connsiteX0" fmla="*/ 0 w 46804"/>
                  <a:gd name="connsiteY0" fmla="*/ 23829 h 47657"/>
                  <a:gd name="connsiteX1" fmla="*/ 6705 w 46804"/>
                  <a:gd name="connsiteY1" fmla="*/ 7132 h 47657"/>
                  <a:gd name="connsiteX2" fmla="*/ 23402 w 46804"/>
                  <a:gd name="connsiteY2" fmla="*/ 0 h 47657"/>
                  <a:gd name="connsiteX3" fmla="*/ 40099 w 46804"/>
                  <a:gd name="connsiteY3" fmla="*/ 7132 h 47657"/>
                  <a:gd name="connsiteX4" fmla="*/ 46804 w 46804"/>
                  <a:gd name="connsiteY4" fmla="*/ 23829 h 47657"/>
                  <a:gd name="connsiteX5" fmla="*/ 40099 w 46804"/>
                  <a:gd name="connsiteY5" fmla="*/ 40526 h 47657"/>
                  <a:gd name="connsiteX6" fmla="*/ 23402 w 46804"/>
                  <a:gd name="connsiteY6" fmla="*/ 47658 h 47657"/>
                  <a:gd name="connsiteX7" fmla="*/ 6705 w 46804"/>
                  <a:gd name="connsiteY7" fmla="*/ 40526 h 47657"/>
                  <a:gd name="connsiteX8" fmla="*/ 0 w 46804"/>
                  <a:gd name="connsiteY8" fmla="*/ 23829 h 47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804" h="47657">
                    <a:moveTo>
                      <a:pt x="0" y="23829"/>
                    </a:moveTo>
                    <a:cubicBezTo>
                      <a:pt x="0" y="17584"/>
                      <a:pt x="2408" y="11588"/>
                      <a:pt x="6705" y="7132"/>
                    </a:cubicBezTo>
                    <a:cubicBezTo>
                      <a:pt x="11105" y="2570"/>
                      <a:pt x="17122" y="0"/>
                      <a:pt x="23402" y="0"/>
                    </a:cubicBezTo>
                    <a:cubicBezTo>
                      <a:pt x="29682" y="0"/>
                      <a:pt x="35698" y="2570"/>
                      <a:pt x="40099" y="7132"/>
                    </a:cubicBezTo>
                    <a:cubicBezTo>
                      <a:pt x="44397" y="11588"/>
                      <a:pt x="46804" y="17583"/>
                      <a:pt x="46804" y="23829"/>
                    </a:cubicBezTo>
                    <a:cubicBezTo>
                      <a:pt x="46804" y="30074"/>
                      <a:pt x="44396" y="36070"/>
                      <a:pt x="40099" y="40526"/>
                    </a:cubicBezTo>
                    <a:cubicBezTo>
                      <a:pt x="35699" y="45088"/>
                      <a:pt x="29682" y="47658"/>
                      <a:pt x="23402" y="47658"/>
                    </a:cubicBezTo>
                    <a:cubicBezTo>
                      <a:pt x="17122" y="47658"/>
                      <a:pt x="11106" y="45088"/>
                      <a:pt x="6705" y="40526"/>
                    </a:cubicBezTo>
                    <a:cubicBezTo>
                      <a:pt x="2407" y="36070"/>
                      <a:pt x="0" y="30075"/>
                      <a:pt x="0" y="23829"/>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52" name="Freeform 51"/>
              <p:cNvSpPr/>
              <p:nvPr/>
            </p:nvSpPr>
            <p:spPr>
              <a:xfrm>
                <a:off x="4293042" y="1562392"/>
                <a:ext cx="198758" cy="40154"/>
              </a:xfrm>
              <a:custGeom>
                <a:avLst/>
                <a:gdLst>
                  <a:gd name="connsiteX0" fmla="*/ 0 w 198758"/>
                  <a:gd name="connsiteY0" fmla="*/ 0 h 40154"/>
                  <a:gd name="connsiteX1" fmla="*/ 198758 w 198758"/>
                  <a:gd name="connsiteY1" fmla="*/ 0 h 40154"/>
                  <a:gd name="connsiteX2" fmla="*/ 198758 w 198758"/>
                  <a:gd name="connsiteY2" fmla="*/ 40154 h 40154"/>
                  <a:gd name="connsiteX3" fmla="*/ 0 w 198758"/>
                  <a:gd name="connsiteY3" fmla="*/ 40154 h 40154"/>
                  <a:gd name="connsiteX4" fmla="*/ 0 w 198758"/>
                  <a:gd name="connsiteY4" fmla="*/ 0 h 401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758" h="40154">
                    <a:moveTo>
                      <a:pt x="0" y="0"/>
                    </a:moveTo>
                    <a:lnTo>
                      <a:pt x="198758" y="0"/>
                    </a:lnTo>
                    <a:lnTo>
                      <a:pt x="198758" y="40154"/>
                    </a:lnTo>
                    <a:lnTo>
                      <a:pt x="0" y="40154"/>
                    </a:lnTo>
                    <a:lnTo>
                      <a:pt x="0" y="0"/>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sp>
          <p:nvSpPr>
            <p:cNvPr id="44" name="Rectangle 43"/>
            <p:cNvSpPr/>
            <p:nvPr/>
          </p:nvSpPr>
          <p:spPr>
            <a:xfrm>
              <a:off x="3951670" y="2546900"/>
              <a:ext cx="1256433" cy="1044906"/>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spcBef>
                  <a:spcPct val="20000"/>
                </a:spcBef>
                <a:defRPr/>
              </a:pPr>
              <a:r>
                <a:rPr lang="en-US" sz="1600" b="1" dirty="0">
                  <a:solidFill>
                    <a:schemeClr val="bg1">
                      <a:lumMod val="95000"/>
                    </a:schemeClr>
                  </a:solidFill>
                  <a:latin typeface="+mn-ea"/>
                </a:rPr>
                <a:t>APP </a:t>
              </a:r>
              <a:r>
                <a:rPr lang="zh-CN" altLang="en-US" sz="1600" b="1" dirty="0">
                  <a:solidFill>
                    <a:schemeClr val="bg1">
                      <a:lumMod val="95000"/>
                    </a:schemeClr>
                  </a:solidFill>
                  <a:latin typeface="+mn-ea"/>
                </a:rPr>
                <a:t>设计</a:t>
              </a:r>
              <a:endParaRPr lang="en-US" sz="1600" b="1" dirty="0">
                <a:solidFill>
                  <a:schemeClr val="bg1">
                    <a:lumMod val="95000"/>
                  </a:schemeClr>
                </a:solidFill>
                <a:latin typeface="+mn-ea"/>
              </a:endParaRPr>
            </a:p>
            <a:p>
              <a:pPr algn="ctr" defTabSz="1219200">
                <a:spcBef>
                  <a:spcPct val="20000"/>
                </a:spcBef>
                <a:defRPr/>
              </a:pPr>
              <a:r>
                <a:rPr lang="zh-CN" altLang="en-US" sz="1100" b="1" dirty="0">
                  <a:solidFill>
                    <a:schemeClr val="bg1">
                      <a:lumMod val="95000"/>
                    </a:schemeClr>
                  </a:solidFill>
                  <a:latin typeface="+mn-ea"/>
                </a:rPr>
                <a:t>此处添加详细文本描述，建议与标题相关并符合整体语言风格</a:t>
              </a:r>
              <a:endParaRPr lang="en-US" sz="1100" dirty="0">
                <a:solidFill>
                  <a:schemeClr val="bg1">
                    <a:lumMod val="95000"/>
                  </a:schemeClr>
                </a:solidFill>
                <a:latin typeface="+mn-ea"/>
              </a:endParaRPr>
            </a:p>
          </p:txBody>
        </p:sp>
        <p:sp>
          <p:nvSpPr>
            <p:cNvPr id="45" name="Rectangle 44"/>
            <p:cNvSpPr/>
            <p:nvPr/>
          </p:nvSpPr>
          <p:spPr>
            <a:xfrm>
              <a:off x="4579863" y="1897155"/>
              <a:ext cx="49" cy="923329"/>
            </a:xfrm>
            <a:prstGeom prst="rect">
              <a:avLst/>
            </a:prstGeom>
          </p:spPr>
          <p:txBody>
            <a:bodyPr wrap="none" lIns="0" tIns="0" rIns="0" bIns="0" anchor="ctr">
              <a:spAutoFit/>
            </a:bodyPr>
            <a:lstStyle/>
            <a:p>
              <a:pPr algn="ctr"/>
              <a:endParaRPr lang="en-US" sz="8000" dirty="0">
                <a:solidFill>
                  <a:schemeClr val="bg1">
                    <a:lumMod val="95000"/>
                  </a:schemeClr>
                </a:solidFill>
                <a:latin typeface="+mn-ea"/>
              </a:endParaRPr>
            </a:p>
          </p:txBody>
        </p:sp>
      </p:grpSp>
      <p:grpSp>
        <p:nvGrpSpPr>
          <p:cNvPr id="5" name="Group 55"/>
          <p:cNvGrpSpPr/>
          <p:nvPr/>
        </p:nvGrpSpPr>
        <p:grpSpPr>
          <a:xfrm>
            <a:off x="3844357" y="1662387"/>
            <a:ext cx="1966299" cy="4155551"/>
            <a:chOff x="3834542" y="1171729"/>
            <a:chExt cx="1474916" cy="3116663"/>
          </a:xfrm>
          <a:effectLst/>
        </p:grpSpPr>
        <p:grpSp>
          <p:nvGrpSpPr>
            <p:cNvPr id="6" name="Group 29"/>
            <p:cNvGrpSpPr/>
            <p:nvPr/>
          </p:nvGrpSpPr>
          <p:grpSpPr>
            <a:xfrm>
              <a:off x="3834542" y="1171729"/>
              <a:ext cx="1474916" cy="3116663"/>
              <a:chOff x="3189614" y="1562392"/>
              <a:chExt cx="1474916" cy="3116662"/>
            </a:xfrm>
            <a:effectLst/>
          </p:grpSpPr>
          <p:sp>
            <p:nvSpPr>
              <p:cNvPr id="68" name="Freeform 67"/>
              <p:cNvSpPr/>
              <p:nvPr/>
            </p:nvSpPr>
            <p:spPr>
              <a:xfrm>
                <a:off x="3205386" y="1579715"/>
                <a:ext cx="1459144" cy="3099339"/>
              </a:xfrm>
              <a:custGeom>
                <a:avLst/>
                <a:gdLst>
                  <a:gd name="connsiteX0" fmla="*/ 0 w 1459144"/>
                  <a:gd name="connsiteY0" fmla="*/ 176060 h 3099339"/>
                  <a:gd name="connsiteX1" fmla="*/ 51567 w 1459144"/>
                  <a:gd name="connsiteY1" fmla="*/ 51567 h 3099339"/>
                  <a:gd name="connsiteX2" fmla="*/ 176060 w 1459144"/>
                  <a:gd name="connsiteY2" fmla="*/ 0 h 3099339"/>
                  <a:gd name="connsiteX3" fmla="*/ 1283084 w 1459144"/>
                  <a:gd name="connsiteY3" fmla="*/ 0 h 3099339"/>
                  <a:gd name="connsiteX4" fmla="*/ 1407577 w 1459144"/>
                  <a:gd name="connsiteY4" fmla="*/ 51567 h 3099339"/>
                  <a:gd name="connsiteX5" fmla="*/ 1459144 w 1459144"/>
                  <a:gd name="connsiteY5" fmla="*/ 176060 h 3099339"/>
                  <a:gd name="connsiteX6" fmla="*/ 1459144 w 1459144"/>
                  <a:gd name="connsiteY6" fmla="*/ 2923279 h 3099339"/>
                  <a:gd name="connsiteX7" fmla="*/ 1407577 w 1459144"/>
                  <a:gd name="connsiteY7" fmla="*/ 3047772 h 3099339"/>
                  <a:gd name="connsiteX8" fmla="*/ 1283084 w 1459144"/>
                  <a:gd name="connsiteY8" fmla="*/ 3099339 h 3099339"/>
                  <a:gd name="connsiteX9" fmla="*/ 176060 w 1459144"/>
                  <a:gd name="connsiteY9" fmla="*/ 3099339 h 3099339"/>
                  <a:gd name="connsiteX10" fmla="*/ 51567 w 1459144"/>
                  <a:gd name="connsiteY10" fmla="*/ 3047772 h 3099339"/>
                  <a:gd name="connsiteX11" fmla="*/ 0 w 1459144"/>
                  <a:gd name="connsiteY11" fmla="*/ 2923279 h 3099339"/>
                  <a:gd name="connsiteX12" fmla="*/ 0 w 1459144"/>
                  <a:gd name="connsiteY12" fmla="*/ 176060 h 3099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9144" h="3099339">
                    <a:moveTo>
                      <a:pt x="0" y="176060"/>
                    </a:moveTo>
                    <a:cubicBezTo>
                      <a:pt x="0" y="129366"/>
                      <a:pt x="18549" y="84584"/>
                      <a:pt x="51567" y="51567"/>
                    </a:cubicBezTo>
                    <a:cubicBezTo>
                      <a:pt x="84585" y="18549"/>
                      <a:pt x="129366" y="0"/>
                      <a:pt x="176060" y="0"/>
                    </a:cubicBezTo>
                    <a:lnTo>
                      <a:pt x="1283084" y="0"/>
                    </a:lnTo>
                    <a:cubicBezTo>
                      <a:pt x="1329778" y="0"/>
                      <a:pt x="1374560" y="18549"/>
                      <a:pt x="1407577" y="51567"/>
                    </a:cubicBezTo>
                    <a:cubicBezTo>
                      <a:pt x="1440595" y="84585"/>
                      <a:pt x="1459144" y="129366"/>
                      <a:pt x="1459144" y="176060"/>
                    </a:cubicBezTo>
                    <a:lnTo>
                      <a:pt x="1459144" y="2923279"/>
                    </a:lnTo>
                    <a:cubicBezTo>
                      <a:pt x="1459144" y="2969973"/>
                      <a:pt x="1440595" y="3014755"/>
                      <a:pt x="1407577" y="3047772"/>
                    </a:cubicBezTo>
                    <a:cubicBezTo>
                      <a:pt x="1374559" y="3080790"/>
                      <a:pt x="1329778" y="3099339"/>
                      <a:pt x="1283084" y="3099339"/>
                    </a:cubicBezTo>
                    <a:lnTo>
                      <a:pt x="176060" y="3099339"/>
                    </a:lnTo>
                    <a:cubicBezTo>
                      <a:pt x="129366" y="3099339"/>
                      <a:pt x="84584" y="3080790"/>
                      <a:pt x="51567" y="3047772"/>
                    </a:cubicBezTo>
                    <a:cubicBezTo>
                      <a:pt x="18549" y="3014754"/>
                      <a:pt x="0" y="2969973"/>
                      <a:pt x="0" y="2923279"/>
                    </a:cubicBezTo>
                    <a:lnTo>
                      <a:pt x="0" y="176060"/>
                    </a:lnTo>
                    <a:close/>
                  </a:path>
                </a:pathLst>
              </a:custGeom>
              <a:solidFill>
                <a:schemeClr val="tx1">
                  <a:lumMod val="95000"/>
                  <a:lumOff val="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nvGrpSpPr>
              <p:cNvPr id="7" name="Group 20"/>
              <p:cNvGrpSpPr/>
              <p:nvPr/>
            </p:nvGrpSpPr>
            <p:grpSpPr>
              <a:xfrm>
                <a:off x="3189614" y="1991493"/>
                <a:ext cx="23662" cy="645898"/>
                <a:chOff x="3392428" y="1951545"/>
                <a:chExt cx="27432" cy="735419"/>
              </a:xfrm>
            </p:grpSpPr>
            <p:sp>
              <p:nvSpPr>
                <p:cNvPr id="75" name="Rectangle 74"/>
                <p:cNvSpPr/>
                <p:nvPr/>
              </p:nvSpPr>
              <p:spPr>
                <a:xfrm>
                  <a:off x="3392428" y="1951545"/>
                  <a:ext cx="18288" cy="17282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76" name="Rectangle 75"/>
                <p:cNvSpPr/>
                <p:nvPr/>
              </p:nvSpPr>
              <p:spPr>
                <a:xfrm>
                  <a:off x="3401572" y="2289545"/>
                  <a:ext cx="18288" cy="11887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77" name="Rectangle 76"/>
                <p:cNvSpPr/>
                <p:nvPr/>
              </p:nvSpPr>
              <p:spPr>
                <a:xfrm>
                  <a:off x="3401572" y="2568092"/>
                  <a:ext cx="18288" cy="11887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sp>
            <p:nvSpPr>
              <p:cNvPr id="70" name="Freeform 69"/>
              <p:cNvSpPr/>
              <p:nvPr/>
            </p:nvSpPr>
            <p:spPr>
              <a:xfrm>
                <a:off x="3806686" y="4332856"/>
                <a:ext cx="256543" cy="261216"/>
              </a:xfrm>
              <a:custGeom>
                <a:avLst/>
                <a:gdLst>
                  <a:gd name="connsiteX0" fmla="*/ 0 w 256543"/>
                  <a:gd name="connsiteY0" fmla="*/ 130608 h 261216"/>
                  <a:gd name="connsiteX1" fmla="*/ 36755 w 256543"/>
                  <a:gd name="connsiteY1" fmla="*/ 39091 h 261216"/>
                  <a:gd name="connsiteX2" fmla="*/ 128272 w 256543"/>
                  <a:gd name="connsiteY2" fmla="*/ 0 h 261216"/>
                  <a:gd name="connsiteX3" fmla="*/ 219789 w 256543"/>
                  <a:gd name="connsiteY3" fmla="*/ 39091 h 261216"/>
                  <a:gd name="connsiteX4" fmla="*/ 256544 w 256543"/>
                  <a:gd name="connsiteY4" fmla="*/ 130608 h 261216"/>
                  <a:gd name="connsiteX5" fmla="*/ 219789 w 256543"/>
                  <a:gd name="connsiteY5" fmla="*/ 222125 h 261216"/>
                  <a:gd name="connsiteX6" fmla="*/ 128272 w 256543"/>
                  <a:gd name="connsiteY6" fmla="*/ 261216 h 261216"/>
                  <a:gd name="connsiteX7" fmla="*/ 36755 w 256543"/>
                  <a:gd name="connsiteY7" fmla="*/ 222125 h 261216"/>
                  <a:gd name="connsiteX8" fmla="*/ 0 w 256543"/>
                  <a:gd name="connsiteY8" fmla="*/ 130608 h 261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543" h="261216">
                    <a:moveTo>
                      <a:pt x="0" y="130608"/>
                    </a:moveTo>
                    <a:cubicBezTo>
                      <a:pt x="0" y="96377"/>
                      <a:pt x="13199" y="63514"/>
                      <a:pt x="36755" y="39091"/>
                    </a:cubicBezTo>
                    <a:cubicBezTo>
                      <a:pt x="60874" y="14086"/>
                      <a:pt x="93851" y="0"/>
                      <a:pt x="128272" y="0"/>
                    </a:cubicBezTo>
                    <a:cubicBezTo>
                      <a:pt x="162693" y="0"/>
                      <a:pt x="195670" y="14086"/>
                      <a:pt x="219789" y="39091"/>
                    </a:cubicBezTo>
                    <a:cubicBezTo>
                      <a:pt x="243346" y="63514"/>
                      <a:pt x="256544" y="96377"/>
                      <a:pt x="256544" y="130608"/>
                    </a:cubicBezTo>
                    <a:cubicBezTo>
                      <a:pt x="256544" y="164839"/>
                      <a:pt x="243345" y="197702"/>
                      <a:pt x="219789" y="222125"/>
                    </a:cubicBezTo>
                    <a:cubicBezTo>
                      <a:pt x="195670" y="247130"/>
                      <a:pt x="162693" y="261216"/>
                      <a:pt x="128272" y="261216"/>
                    </a:cubicBezTo>
                    <a:cubicBezTo>
                      <a:pt x="93851" y="261216"/>
                      <a:pt x="60874" y="247130"/>
                      <a:pt x="36755" y="222125"/>
                    </a:cubicBezTo>
                    <a:cubicBezTo>
                      <a:pt x="13198" y="197702"/>
                      <a:pt x="0" y="164839"/>
                      <a:pt x="0" y="130608"/>
                    </a:cubicBezTo>
                    <a:close/>
                  </a:path>
                </a:pathLst>
              </a:cu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71" name="Freeform 70"/>
              <p:cNvSpPr/>
              <p:nvPr/>
            </p:nvSpPr>
            <p:spPr>
              <a:xfrm>
                <a:off x="3306742" y="1997538"/>
                <a:ext cx="1256433" cy="2276759"/>
              </a:xfrm>
              <a:custGeom>
                <a:avLst/>
                <a:gdLst>
                  <a:gd name="connsiteX0" fmla="*/ 0 w 1256433"/>
                  <a:gd name="connsiteY0" fmla="*/ 0 h 2276759"/>
                  <a:gd name="connsiteX1" fmla="*/ 1256433 w 1256433"/>
                  <a:gd name="connsiteY1" fmla="*/ 0 h 2276759"/>
                  <a:gd name="connsiteX2" fmla="*/ 1256433 w 1256433"/>
                  <a:gd name="connsiteY2" fmla="*/ 2276759 h 2276759"/>
                  <a:gd name="connsiteX3" fmla="*/ 0 w 1256433"/>
                  <a:gd name="connsiteY3" fmla="*/ 2276759 h 2276759"/>
                  <a:gd name="connsiteX4" fmla="*/ 0 w 1256433"/>
                  <a:gd name="connsiteY4" fmla="*/ 0 h 2276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6433" h="2276759">
                    <a:moveTo>
                      <a:pt x="0" y="0"/>
                    </a:moveTo>
                    <a:lnTo>
                      <a:pt x="1256433" y="0"/>
                    </a:lnTo>
                    <a:lnTo>
                      <a:pt x="1256433" y="2276759"/>
                    </a:lnTo>
                    <a:lnTo>
                      <a:pt x="0" y="2276759"/>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72" name="Freeform 71"/>
              <p:cNvSpPr/>
              <p:nvPr/>
            </p:nvSpPr>
            <p:spPr>
              <a:xfrm>
                <a:off x="3796931" y="1824436"/>
                <a:ext cx="276054" cy="32124"/>
              </a:xfrm>
              <a:custGeom>
                <a:avLst/>
                <a:gdLst>
                  <a:gd name="connsiteX0" fmla="*/ 0 w 276054"/>
                  <a:gd name="connsiteY0" fmla="*/ 16062 h 32124"/>
                  <a:gd name="connsiteX1" fmla="*/ 4704 w 276054"/>
                  <a:gd name="connsiteY1" fmla="*/ 4704 h 32124"/>
                  <a:gd name="connsiteX2" fmla="*/ 16062 w 276054"/>
                  <a:gd name="connsiteY2" fmla="*/ 0 h 32124"/>
                  <a:gd name="connsiteX3" fmla="*/ 259992 w 276054"/>
                  <a:gd name="connsiteY3" fmla="*/ 0 h 32124"/>
                  <a:gd name="connsiteX4" fmla="*/ 271350 w 276054"/>
                  <a:gd name="connsiteY4" fmla="*/ 4704 h 32124"/>
                  <a:gd name="connsiteX5" fmla="*/ 276054 w 276054"/>
                  <a:gd name="connsiteY5" fmla="*/ 16062 h 32124"/>
                  <a:gd name="connsiteX6" fmla="*/ 276054 w 276054"/>
                  <a:gd name="connsiteY6" fmla="*/ 16062 h 32124"/>
                  <a:gd name="connsiteX7" fmla="*/ 271350 w 276054"/>
                  <a:gd name="connsiteY7" fmla="*/ 27420 h 32124"/>
                  <a:gd name="connsiteX8" fmla="*/ 259992 w 276054"/>
                  <a:gd name="connsiteY8" fmla="*/ 32124 h 32124"/>
                  <a:gd name="connsiteX9" fmla="*/ 16062 w 276054"/>
                  <a:gd name="connsiteY9" fmla="*/ 32124 h 32124"/>
                  <a:gd name="connsiteX10" fmla="*/ 4704 w 276054"/>
                  <a:gd name="connsiteY10" fmla="*/ 27420 h 32124"/>
                  <a:gd name="connsiteX11" fmla="*/ 0 w 276054"/>
                  <a:gd name="connsiteY11" fmla="*/ 16062 h 32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6054" h="32124">
                    <a:moveTo>
                      <a:pt x="0" y="16062"/>
                    </a:moveTo>
                    <a:cubicBezTo>
                      <a:pt x="0" y="11802"/>
                      <a:pt x="1692" y="7717"/>
                      <a:pt x="4704" y="4704"/>
                    </a:cubicBezTo>
                    <a:cubicBezTo>
                      <a:pt x="7716" y="1692"/>
                      <a:pt x="11802" y="0"/>
                      <a:pt x="16062" y="0"/>
                    </a:cubicBezTo>
                    <a:lnTo>
                      <a:pt x="259992" y="0"/>
                    </a:lnTo>
                    <a:cubicBezTo>
                      <a:pt x="264252" y="0"/>
                      <a:pt x="268337" y="1692"/>
                      <a:pt x="271350" y="4704"/>
                    </a:cubicBezTo>
                    <a:cubicBezTo>
                      <a:pt x="274362" y="7716"/>
                      <a:pt x="276054" y="11802"/>
                      <a:pt x="276054" y="16062"/>
                    </a:cubicBezTo>
                    <a:lnTo>
                      <a:pt x="276054" y="16062"/>
                    </a:lnTo>
                    <a:cubicBezTo>
                      <a:pt x="276054" y="20322"/>
                      <a:pt x="274362" y="24407"/>
                      <a:pt x="271350" y="27420"/>
                    </a:cubicBezTo>
                    <a:cubicBezTo>
                      <a:pt x="268338" y="30432"/>
                      <a:pt x="264252" y="32124"/>
                      <a:pt x="259992" y="32124"/>
                    </a:cubicBezTo>
                    <a:lnTo>
                      <a:pt x="16062" y="32124"/>
                    </a:lnTo>
                    <a:cubicBezTo>
                      <a:pt x="11802" y="32124"/>
                      <a:pt x="7717" y="30432"/>
                      <a:pt x="4704" y="27420"/>
                    </a:cubicBezTo>
                    <a:cubicBezTo>
                      <a:pt x="1692" y="24408"/>
                      <a:pt x="0" y="20322"/>
                      <a:pt x="0" y="16062"/>
                    </a:cubicBezTo>
                    <a:close/>
                  </a:path>
                </a:pathLst>
              </a:cu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73" name="Freeform 72"/>
              <p:cNvSpPr/>
              <p:nvPr/>
            </p:nvSpPr>
            <p:spPr>
              <a:xfrm>
                <a:off x="3911556" y="1704426"/>
                <a:ext cx="46804" cy="47657"/>
              </a:xfrm>
              <a:custGeom>
                <a:avLst/>
                <a:gdLst>
                  <a:gd name="connsiteX0" fmla="*/ 0 w 46804"/>
                  <a:gd name="connsiteY0" fmla="*/ 23829 h 47657"/>
                  <a:gd name="connsiteX1" fmla="*/ 6705 w 46804"/>
                  <a:gd name="connsiteY1" fmla="*/ 7132 h 47657"/>
                  <a:gd name="connsiteX2" fmla="*/ 23402 w 46804"/>
                  <a:gd name="connsiteY2" fmla="*/ 0 h 47657"/>
                  <a:gd name="connsiteX3" fmla="*/ 40099 w 46804"/>
                  <a:gd name="connsiteY3" fmla="*/ 7132 h 47657"/>
                  <a:gd name="connsiteX4" fmla="*/ 46804 w 46804"/>
                  <a:gd name="connsiteY4" fmla="*/ 23829 h 47657"/>
                  <a:gd name="connsiteX5" fmla="*/ 40099 w 46804"/>
                  <a:gd name="connsiteY5" fmla="*/ 40526 h 47657"/>
                  <a:gd name="connsiteX6" fmla="*/ 23402 w 46804"/>
                  <a:gd name="connsiteY6" fmla="*/ 47658 h 47657"/>
                  <a:gd name="connsiteX7" fmla="*/ 6705 w 46804"/>
                  <a:gd name="connsiteY7" fmla="*/ 40526 h 47657"/>
                  <a:gd name="connsiteX8" fmla="*/ 0 w 46804"/>
                  <a:gd name="connsiteY8" fmla="*/ 23829 h 47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804" h="47657">
                    <a:moveTo>
                      <a:pt x="0" y="23829"/>
                    </a:moveTo>
                    <a:cubicBezTo>
                      <a:pt x="0" y="17584"/>
                      <a:pt x="2408" y="11588"/>
                      <a:pt x="6705" y="7132"/>
                    </a:cubicBezTo>
                    <a:cubicBezTo>
                      <a:pt x="11105" y="2570"/>
                      <a:pt x="17122" y="0"/>
                      <a:pt x="23402" y="0"/>
                    </a:cubicBezTo>
                    <a:cubicBezTo>
                      <a:pt x="29682" y="0"/>
                      <a:pt x="35698" y="2570"/>
                      <a:pt x="40099" y="7132"/>
                    </a:cubicBezTo>
                    <a:cubicBezTo>
                      <a:pt x="44397" y="11588"/>
                      <a:pt x="46804" y="17583"/>
                      <a:pt x="46804" y="23829"/>
                    </a:cubicBezTo>
                    <a:cubicBezTo>
                      <a:pt x="46804" y="30074"/>
                      <a:pt x="44396" y="36070"/>
                      <a:pt x="40099" y="40526"/>
                    </a:cubicBezTo>
                    <a:cubicBezTo>
                      <a:pt x="35699" y="45088"/>
                      <a:pt x="29682" y="47658"/>
                      <a:pt x="23402" y="47658"/>
                    </a:cubicBezTo>
                    <a:cubicBezTo>
                      <a:pt x="17122" y="47658"/>
                      <a:pt x="11106" y="45088"/>
                      <a:pt x="6705" y="40526"/>
                    </a:cubicBezTo>
                    <a:cubicBezTo>
                      <a:pt x="2407" y="36070"/>
                      <a:pt x="0" y="30075"/>
                      <a:pt x="0" y="23829"/>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74" name="Freeform 73"/>
              <p:cNvSpPr/>
              <p:nvPr/>
            </p:nvSpPr>
            <p:spPr>
              <a:xfrm>
                <a:off x="4293042" y="1562392"/>
                <a:ext cx="198758" cy="40154"/>
              </a:xfrm>
              <a:custGeom>
                <a:avLst/>
                <a:gdLst>
                  <a:gd name="connsiteX0" fmla="*/ 0 w 198758"/>
                  <a:gd name="connsiteY0" fmla="*/ 0 h 40154"/>
                  <a:gd name="connsiteX1" fmla="*/ 198758 w 198758"/>
                  <a:gd name="connsiteY1" fmla="*/ 0 h 40154"/>
                  <a:gd name="connsiteX2" fmla="*/ 198758 w 198758"/>
                  <a:gd name="connsiteY2" fmla="*/ 40154 h 40154"/>
                  <a:gd name="connsiteX3" fmla="*/ 0 w 198758"/>
                  <a:gd name="connsiteY3" fmla="*/ 40154 h 40154"/>
                  <a:gd name="connsiteX4" fmla="*/ 0 w 198758"/>
                  <a:gd name="connsiteY4" fmla="*/ 0 h 401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758" h="40154">
                    <a:moveTo>
                      <a:pt x="0" y="0"/>
                    </a:moveTo>
                    <a:lnTo>
                      <a:pt x="198758" y="0"/>
                    </a:lnTo>
                    <a:lnTo>
                      <a:pt x="198758" y="40154"/>
                    </a:lnTo>
                    <a:lnTo>
                      <a:pt x="0" y="40154"/>
                    </a:lnTo>
                    <a:lnTo>
                      <a:pt x="0" y="0"/>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sp>
          <p:nvSpPr>
            <p:cNvPr id="59" name="Rectangle 58"/>
            <p:cNvSpPr/>
            <p:nvPr/>
          </p:nvSpPr>
          <p:spPr>
            <a:xfrm>
              <a:off x="3951670" y="2546900"/>
              <a:ext cx="1256433" cy="1044906"/>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spcBef>
                  <a:spcPct val="20000"/>
                </a:spcBef>
                <a:defRPr/>
              </a:pPr>
              <a:r>
                <a:rPr lang="en-US" sz="1600" b="1" dirty="0">
                  <a:solidFill>
                    <a:schemeClr val="bg1">
                      <a:lumMod val="95000"/>
                    </a:schemeClr>
                  </a:solidFill>
                  <a:latin typeface="+mn-ea"/>
                </a:rPr>
                <a:t>APP </a:t>
              </a:r>
              <a:r>
                <a:rPr lang="zh-CN" altLang="en-US" sz="1600" b="1" dirty="0">
                  <a:solidFill>
                    <a:schemeClr val="bg1">
                      <a:lumMod val="95000"/>
                    </a:schemeClr>
                  </a:solidFill>
                  <a:latin typeface="+mn-ea"/>
                </a:rPr>
                <a:t>设计</a:t>
              </a:r>
              <a:endParaRPr lang="en-US" sz="1600" b="1" dirty="0">
                <a:solidFill>
                  <a:schemeClr val="bg1">
                    <a:lumMod val="95000"/>
                  </a:schemeClr>
                </a:solidFill>
                <a:latin typeface="+mn-ea"/>
              </a:endParaRPr>
            </a:p>
            <a:p>
              <a:pPr algn="ctr" defTabSz="1219200">
                <a:spcBef>
                  <a:spcPct val="20000"/>
                </a:spcBef>
                <a:defRPr/>
              </a:pPr>
              <a:r>
                <a:rPr lang="zh-CN" altLang="en-US" sz="1100" b="1" dirty="0">
                  <a:solidFill>
                    <a:schemeClr val="bg1">
                      <a:lumMod val="95000"/>
                    </a:schemeClr>
                  </a:solidFill>
                  <a:latin typeface="+mn-ea"/>
                </a:rPr>
                <a:t>此处添加详细文本描述，建议与标题相关并符合整体语言风格</a:t>
              </a:r>
              <a:endParaRPr lang="en-US" sz="1100" dirty="0">
                <a:solidFill>
                  <a:schemeClr val="bg1">
                    <a:lumMod val="95000"/>
                  </a:schemeClr>
                </a:solidFill>
                <a:latin typeface="+mn-ea"/>
              </a:endParaRPr>
            </a:p>
          </p:txBody>
        </p:sp>
        <p:sp>
          <p:nvSpPr>
            <p:cNvPr id="67" name="Rectangle 66"/>
            <p:cNvSpPr/>
            <p:nvPr/>
          </p:nvSpPr>
          <p:spPr>
            <a:xfrm>
              <a:off x="4569198" y="2018342"/>
              <a:ext cx="49" cy="680956"/>
            </a:xfrm>
            <a:prstGeom prst="rect">
              <a:avLst/>
            </a:prstGeom>
          </p:spPr>
          <p:txBody>
            <a:bodyPr wrap="none" lIns="0" tIns="0" rIns="0" bIns="0" anchor="ctr">
              <a:spAutoFit/>
            </a:bodyPr>
            <a:lstStyle/>
            <a:p>
              <a:pPr algn="ctr"/>
              <a:endParaRPr lang="en-US" sz="5900" dirty="0">
                <a:solidFill>
                  <a:schemeClr val="bg1">
                    <a:lumMod val="95000"/>
                  </a:schemeClr>
                </a:solidFill>
                <a:latin typeface="+mn-ea"/>
              </a:endParaRPr>
            </a:p>
          </p:txBody>
        </p:sp>
      </p:grpSp>
      <p:grpSp>
        <p:nvGrpSpPr>
          <p:cNvPr id="8" name="Group 77"/>
          <p:cNvGrpSpPr/>
          <p:nvPr/>
        </p:nvGrpSpPr>
        <p:grpSpPr>
          <a:xfrm>
            <a:off x="6291011" y="1662387"/>
            <a:ext cx="1966299" cy="4155551"/>
            <a:chOff x="3834542" y="1171729"/>
            <a:chExt cx="1474916" cy="3116663"/>
          </a:xfrm>
          <a:effectLst/>
        </p:grpSpPr>
        <p:grpSp>
          <p:nvGrpSpPr>
            <p:cNvPr id="9" name="Group 29"/>
            <p:cNvGrpSpPr/>
            <p:nvPr/>
          </p:nvGrpSpPr>
          <p:grpSpPr>
            <a:xfrm>
              <a:off x="3834542" y="1171729"/>
              <a:ext cx="1474916" cy="3116663"/>
              <a:chOff x="3189614" y="1562392"/>
              <a:chExt cx="1474916" cy="3116662"/>
            </a:xfrm>
            <a:effectLst/>
          </p:grpSpPr>
          <p:sp>
            <p:nvSpPr>
              <p:cNvPr id="82" name="Freeform 81"/>
              <p:cNvSpPr/>
              <p:nvPr/>
            </p:nvSpPr>
            <p:spPr>
              <a:xfrm>
                <a:off x="3205386" y="1579715"/>
                <a:ext cx="1459144" cy="3099339"/>
              </a:xfrm>
              <a:custGeom>
                <a:avLst/>
                <a:gdLst>
                  <a:gd name="connsiteX0" fmla="*/ 0 w 1459144"/>
                  <a:gd name="connsiteY0" fmla="*/ 176060 h 3099339"/>
                  <a:gd name="connsiteX1" fmla="*/ 51567 w 1459144"/>
                  <a:gd name="connsiteY1" fmla="*/ 51567 h 3099339"/>
                  <a:gd name="connsiteX2" fmla="*/ 176060 w 1459144"/>
                  <a:gd name="connsiteY2" fmla="*/ 0 h 3099339"/>
                  <a:gd name="connsiteX3" fmla="*/ 1283084 w 1459144"/>
                  <a:gd name="connsiteY3" fmla="*/ 0 h 3099339"/>
                  <a:gd name="connsiteX4" fmla="*/ 1407577 w 1459144"/>
                  <a:gd name="connsiteY4" fmla="*/ 51567 h 3099339"/>
                  <a:gd name="connsiteX5" fmla="*/ 1459144 w 1459144"/>
                  <a:gd name="connsiteY5" fmla="*/ 176060 h 3099339"/>
                  <a:gd name="connsiteX6" fmla="*/ 1459144 w 1459144"/>
                  <a:gd name="connsiteY6" fmla="*/ 2923279 h 3099339"/>
                  <a:gd name="connsiteX7" fmla="*/ 1407577 w 1459144"/>
                  <a:gd name="connsiteY7" fmla="*/ 3047772 h 3099339"/>
                  <a:gd name="connsiteX8" fmla="*/ 1283084 w 1459144"/>
                  <a:gd name="connsiteY8" fmla="*/ 3099339 h 3099339"/>
                  <a:gd name="connsiteX9" fmla="*/ 176060 w 1459144"/>
                  <a:gd name="connsiteY9" fmla="*/ 3099339 h 3099339"/>
                  <a:gd name="connsiteX10" fmla="*/ 51567 w 1459144"/>
                  <a:gd name="connsiteY10" fmla="*/ 3047772 h 3099339"/>
                  <a:gd name="connsiteX11" fmla="*/ 0 w 1459144"/>
                  <a:gd name="connsiteY11" fmla="*/ 2923279 h 3099339"/>
                  <a:gd name="connsiteX12" fmla="*/ 0 w 1459144"/>
                  <a:gd name="connsiteY12" fmla="*/ 176060 h 3099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9144" h="3099339">
                    <a:moveTo>
                      <a:pt x="0" y="176060"/>
                    </a:moveTo>
                    <a:cubicBezTo>
                      <a:pt x="0" y="129366"/>
                      <a:pt x="18549" y="84584"/>
                      <a:pt x="51567" y="51567"/>
                    </a:cubicBezTo>
                    <a:cubicBezTo>
                      <a:pt x="84585" y="18549"/>
                      <a:pt x="129366" y="0"/>
                      <a:pt x="176060" y="0"/>
                    </a:cubicBezTo>
                    <a:lnTo>
                      <a:pt x="1283084" y="0"/>
                    </a:lnTo>
                    <a:cubicBezTo>
                      <a:pt x="1329778" y="0"/>
                      <a:pt x="1374560" y="18549"/>
                      <a:pt x="1407577" y="51567"/>
                    </a:cubicBezTo>
                    <a:cubicBezTo>
                      <a:pt x="1440595" y="84585"/>
                      <a:pt x="1459144" y="129366"/>
                      <a:pt x="1459144" y="176060"/>
                    </a:cubicBezTo>
                    <a:lnTo>
                      <a:pt x="1459144" y="2923279"/>
                    </a:lnTo>
                    <a:cubicBezTo>
                      <a:pt x="1459144" y="2969973"/>
                      <a:pt x="1440595" y="3014755"/>
                      <a:pt x="1407577" y="3047772"/>
                    </a:cubicBezTo>
                    <a:cubicBezTo>
                      <a:pt x="1374559" y="3080790"/>
                      <a:pt x="1329778" y="3099339"/>
                      <a:pt x="1283084" y="3099339"/>
                    </a:cubicBezTo>
                    <a:lnTo>
                      <a:pt x="176060" y="3099339"/>
                    </a:lnTo>
                    <a:cubicBezTo>
                      <a:pt x="129366" y="3099339"/>
                      <a:pt x="84584" y="3080790"/>
                      <a:pt x="51567" y="3047772"/>
                    </a:cubicBezTo>
                    <a:cubicBezTo>
                      <a:pt x="18549" y="3014754"/>
                      <a:pt x="0" y="2969973"/>
                      <a:pt x="0" y="2923279"/>
                    </a:cubicBezTo>
                    <a:lnTo>
                      <a:pt x="0" y="176060"/>
                    </a:lnTo>
                    <a:close/>
                  </a:path>
                </a:pathLst>
              </a:custGeom>
              <a:solidFill>
                <a:schemeClr val="tx1">
                  <a:lumMod val="95000"/>
                  <a:lumOff val="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nvGrpSpPr>
              <p:cNvPr id="10" name="Group 20"/>
              <p:cNvGrpSpPr/>
              <p:nvPr/>
            </p:nvGrpSpPr>
            <p:grpSpPr>
              <a:xfrm>
                <a:off x="3189614" y="1991493"/>
                <a:ext cx="23662" cy="645898"/>
                <a:chOff x="3392428" y="1951545"/>
                <a:chExt cx="27432" cy="735419"/>
              </a:xfrm>
            </p:grpSpPr>
            <p:sp>
              <p:nvSpPr>
                <p:cNvPr id="89" name="Rectangle 88"/>
                <p:cNvSpPr/>
                <p:nvPr/>
              </p:nvSpPr>
              <p:spPr>
                <a:xfrm>
                  <a:off x="3392428" y="1951545"/>
                  <a:ext cx="18288" cy="17282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90" name="Rectangle 89"/>
                <p:cNvSpPr/>
                <p:nvPr/>
              </p:nvSpPr>
              <p:spPr>
                <a:xfrm>
                  <a:off x="3401572" y="2289545"/>
                  <a:ext cx="18288" cy="11887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91" name="Rectangle 90"/>
                <p:cNvSpPr/>
                <p:nvPr/>
              </p:nvSpPr>
              <p:spPr>
                <a:xfrm>
                  <a:off x="3401572" y="2568092"/>
                  <a:ext cx="18288" cy="11887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sp>
            <p:nvSpPr>
              <p:cNvPr id="84" name="Freeform 83"/>
              <p:cNvSpPr/>
              <p:nvPr/>
            </p:nvSpPr>
            <p:spPr>
              <a:xfrm>
                <a:off x="3806686" y="4332856"/>
                <a:ext cx="256543" cy="261216"/>
              </a:xfrm>
              <a:custGeom>
                <a:avLst/>
                <a:gdLst>
                  <a:gd name="connsiteX0" fmla="*/ 0 w 256543"/>
                  <a:gd name="connsiteY0" fmla="*/ 130608 h 261216"/>
                  <a:gd name="connsiteX1" fmla="*/ 36755 w 256543"/>
                  <a:gd name="connsiteY1" fmla="*/ 39091 h 261216"/>
                  <a:gd name="connsiteX2" fmla="*/ 128272 w 256543"/>
                  <a:gd name="connsiteY2" fmla="*/ 0 h 261216"/>
                  <a:gd name="connsiteX3" fmla="*/ 219789 w 256543"/>
                  <a:gd name="connsiteY3" fmla="*/ 39091 h 261216"/>
                  <a:gd name="connsiteX4" fmla="*/ 256544 w 256543"/>
                  <a:gd name="connsiteY4" fmla="*/ 130608 h 261216"/>
                  <a:gd name="connsiteX5" fmla="*/ 219789 w 256543"/>
                  <a:gd name="connsiteY5" fmla="*/ 222125 h 261216"/>
                  <a:gd name="connsiteX6" fmla="*/ 128272 w 256543"/>
                  <a:gd name="connsiteY6" fmla="*/ 261216 h 261216"/>
                  <a:gd name="connsiteX7" fmla="*/ 36755 w 256543"/>
                  <a:gd name="connsiteY7" fmla="*/ 222125 h 261216"/>
                  <a:gd name="connsiteX8" fmla="*/ 0 w 256543"/>
                  <a:gd name="connsiteY8" fmla="*/ 130608 h 261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543" h="261216">
                    <a:moveTo>
                      <a:pt x="0" y="130608"/>
                    </a:moveTo>
                    <a:cubicBezTo>
                      <a:pt x="0" y="96377"/>
                      <a:pt x="13199" y="63514"/>
                      <a:pt x="36755" y="39091"/>
                    </a:cubicBezTo>
                    <a:cubicBezTo>
                      <a:pt x="60874" y="14086"/>
                      <a:pt x="93851" y="0"/>
                      <a:pt x="128272" y="0"/>
                    </a:cubicBezTo>
                    <a:cubicBezTo>
                      <a:pt x="162693" y="0"/>
                      <a:pt x="195670" y="14086"/>
                      <a:pt x="219789" y="39091"/>
                    </a:cubicBezTo>
                    <a:cubicBezTo>
                      <a:pt x="243346" y="63514"/>
                      <a:pt x="256544" y="96377"/>
                      <a:pt x="256544" y="130608"/>
                    </a:cubicBezTo>
                    <a:cubicBezTo>
                      <a:pt x="256544" y="164839"/>
                      <a:pt x="243345" y="197702"/>
                      <a:pt x="219789" y="222125"/>
                    </a:cubicBezTo>
                    <a:cubicBezTo>
                      <a:pt x="195670" y="247130"/>
                      <a:pt x="162693" y="261216"/>
                      <a:pt x="128272" y="261216"/>
                    </a:cubicBezTo>
                    <a:cubicBezTo>
                      <a:pt x="93851" y="261216"/>
                      <a:pt x="60874" y="247130"/>
                      <a:pt x="36755" y="222125"/>
                    </a:cubicBezTo>
                    <a:cubicBezTo>
                      <a:pt x="13198" y="197702"/>
                      <a:pt x="0" y="164839"/>
                      <a:pt x="0" y="130608"/>
                    </a:cubicBezTo>
                    <a:close/>
                  </a:path>
                </a:pathLst>
              </a:cu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85" name="Freeform 84"/>
              <p:cNvSpPr/>
              <p:nvPr/>
            </p:nvSpPr>
            <p:spPr>
              <a:xfrm>
                <a:off x="3306742" y="1997538"/>
                <a:ext cx="1256433" cy="2276759"/>
              </a:xfrm>
              <a:custGeom>
                <a:avLst/>
                <a:gdLst>
                  <a:gd name="connsiteX0" fmla="*/ 0 w 1256433"/>
                  <a:gd name="connsiteY0" fmla="*/ 0 h 2276759"/>
                  <a:gd name="connsiteX1" fmla="*/ 1256433 w 1256433"/>
                  <a:gd name="connsiteY1" fmla="*/ 0 h 2276759"/>
                  <a:gd name="connsiteX2" fmla="*/ 1256433 w 1256433"/>
                  <a:gd name="connsiteY2" fmla="*/ 2276759 h 2276759"/>
                  <a:gd name="connsiteX3" fmla="*/ 0 w 1256433"/>
                  <a:gd name="connsiteY3" fmla="*/ 2276759 h 2276759"/>
                  <a:gd name="connsiteX4" fmla="*/ 0 w 1256433"/>
                  <a:gd name="connsiteY4" fmla="*/ 0 h 2276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6433" h="2276759">
                    <a:moveTo>
                      <a:pt x="0" y="0"/>
                    </a:moveTo>
                    <a:lnTo>
                      <a:pt x="1256433" y="0"/>
                    </a:lnTo>
                    <a:lnTo>
                      <a:pt x="1256433" y="2276759"/>
                    </a:lnTo>
                    <a:lnTo>
                      <a:pt x="0" y="2276759"/>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86" name="Freeform 85"/>
              <p:cNvSpPr/>
              <p:nvPr/>
            </p:nvSpPr>
            <p:spPr>
              <a:xfrm>
                <a:off x="3796931" y="1824436"/>
                <a:ext cx="276054" cy="32124"/>
              </a:xfrm>
              <a:custGeom>
                <a:avLst/>
                <a:gdLst>
                  <a:gd name="connsiteX0" fmla="*/ 0 w 276054"/>
                  <a:gd name="connsiteY0" fmla="*/ 16062 h 32124"/>
                  <a:gd name="connsiteX1" fmla="*/ 4704 w 276054"/>
                  <a:gd name="connsiteY1" fmla="*/ 4704 h 32124"/>
                  <a:gd name="connsiteX2" fmla="*/ 16062 w 276054"/>
                  <a:gd name="connsiteY2" fmla="*/ 0 h 32124"/>
                  <a:gd name="connsiteX3" fmla="*/ 259992 w 276054"/>
                  <a:gd name="connsiteY3" fmla="*/ 0 h 32124"/>
                  <a:gd name="connsiteX4" fmla="*/ 271350 w 276054"/>
                  <a:gd name="connsiteY4" fmla="*/ 4704 h 32124"/>
                  <a:gd name="connsiteX5" fmla="*/ 276054 w 276054"/>
                  <a:gd name="connsiteY5" fmla="*/ 16062 h 32124"/>
                  <a:gd name="connsiteX6" fmla="*/ 276054 w 276054"/>
                  <a:gd name="connsiteY6" fmla="*/ 16062 h 32124"/>
                  <a:gd name="connsiteX7" fmla="*/ 271350 w 276054"/>
                  <a:gd name="connsiteY7" fmla="*/ 27420 h 32124"/>
                  <a:gd name="connsiteX8" fmla="*/ 259992 w 276054"/>
                  <a:gd name="connsiteY8" fmla="*/ 32124 h 32124"/>
                  <a:gd name="connsiteX9" fmla="*/ 16062 w 276054"/>
                  <a:gd name="connsiteY9" fmla="*/ 32124 h 32124"/>
                  <a:gd name="connsiteX10" fmla="*/ 4704 w 276054"/>
                  <a:gd name="connsiteY10" fmla="*/ 27420 h 32124"/>
                  <a:gd name="connsiteX11" fmla="*/ 0 w 276054"/>
                  <a:gd name="connsiteY11" fmla="*/ 16062 h 32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6054" h="32124">
                    <a:moveTo>
                      <a:pt x="0" y="16062"/>
                    </a:moveTo>
                    <a:cubicBezTo>
                      <a:pt x="0" y="11802"/>
                      <a:pt x="1692" y="7717"/>
                      <a:pt x="4704" y="4704"/>
                    </a:cubicBezTo>
                    <a:cubicBezTo>
                      <a:pt x="7716" y="1692"/>
                      <a:pt x="11802" y="0"/>
                      <a:pt x="16062" y="0"/>
                    </a:cubicBezTo>
                    <a:lnTo>
                      <a:pt x="259992" y="0"/>
                    </a:lnTo>
                    <a:cubicBezTo>
                      <a:pt x="264252" y="0"/>
                      <a:pt x="268337" y="1692"/>
                      <a:pt x="271350" y="4704"/>
                    </a:cubicBezTo>
                    <a:cubicBezTo>
                      <a:pt x="274362" y="7716"/>
                      <a:pt x="276054" y="11802"/>
                      <a:pt x="276054" y="16062"/>
                    </a:cubicBezTo>
                    <a:lnTo>
                      <a:pt x="276054" y="16062"/>
                    </a:lnTo>
                    <a:cubicBezTo>
                      <a:pt x="276054" y="20322"/>
                      <a:pt x="274362" y="24407"/>
                      <a:pt x="271350" y="27420"/>
                    </a:cubicBezTo>
                    <a:cubicBezTo>
                      <a:pt x="268338" y="30432"/>
                      <a:pt x="264252" y="32124"/>
                      <a:pt x="259992" y="32124"/>
                    </a:cubicBezTo>
                    <a:lnTo>
                      <a:pt x="16062" y="32124"/>
                    </a:lnTo>
                    <a:cubicBezTo>
                      <a:pt x="11802" y="32124"/>
                      <a:pt x="7717" y="30432"/>
                      <a:pt x="4704" y="27420"/>
                    </a:cubicBezTo>
                    <a:cubicBezTo>
                      <a:pt x="1692" y="24408"/>
                      <a:pt x="0" y="20322"/>
                      <a:pt x="0" y="16062"/>
                    </a:cubicBezTo>
                    <a:close/>
                  </a:path>
                </a:pathLst>
              </a:cu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87" name="Freeform 86"/>
              <p:cNvSpPr/>
              <p:nvPr/>
            </p:nvSpPr>
            <p:spPr>
              <a:xfrm>
                <a:off x="3911556" y="1704426"/>
                <a:ext cx="46804" cy="47657"/>
              </a:xfrm>
              <a:custGeom>
                <a:avLst/>
                <a:gdLst>
                  <a:gd name="connsiteX0" fmla="*/ 0 w 46804"/>
                  <a:gd name="connsiteY0" fmla="*/ 23829 h 47657"/>
                  <a:gd name="connsiteX1" fmla="*/ 6705 w 46804"/>
                  <a:gd name="connsiteY1" fmla="*/ 7132 h 47657"/>
                  <a:gd name="connsiteX2" fmla="*/ 23402 w 46804"/>
                  <a:gd name="connsiteY2" fmla="*/ 0 h 47657"/>
                  <a:gd name="connsiteX3" fmla="*/ 40099 w 46804"/>
                  <a:gd name="connsiteY3" fmla="*/ 7132 h 47657"/>
                  <a:gd name="connsiteX4" fmla="*/ 46804 w 46804"/>
                  <a:gd name="connsiteY4" fmla="*/ 23829 h 47657"/>
                  <a:gd name="connsiteX5" fmla="*/ 40099 w 46804"/>
                  <a:gd name="connsiteY5" fmla="*/ 40526 h 47657"/>
                  <a:gd name="connsiteX6" fmla="*/ 23402 w 46804"/>
                  <a:gd name="connsiteY6" fmla="*/ 47658 h 47657"/>
                  <a:gd name="connsiteX7" fmla="*/ 6705 w 46804"/>
                  <a:gd name="connsiteY7" fmla="*/ 40526 h 47657"/>
                  <a:gd name="connsiteX8" fmla="*/ 0 w 46804"/>
                  <a:gd name="connsiteY8" fmla="*/ 23829 h 47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804" h="47657">
                    <a:moveTo>
                      <a:pt x="0" y="23829"/>
                    </a:moveTo>
                    <a:cubicBezTo>
                      <a:pt x="0" y="17584"/>
                      <a:pt x="2408" y="11588"/>
                      <a:pt x="6705" y="7132"/>
                    </a:cubicBezTo>
                    <a:cubicBezTo>
                      <a:pt x="11105" y="2570"/>
                      <a:pt x="17122" y="0"/>
                      <a:pt x="23402" y="0"/>
                    </a:cubicBezTo>
                    <a:cubicBezTo>
                      <a:pt x="29682" y="0"/>
                      <a:pt x="35698" y="2570"/>
                      <a:pt x="40099" y="7132"/>
                    </a:cubicBezTo>
                    <a:cubicBezTo>
                      <a:pt x="44397" y="11588"/>
                      <a:pt x="46804" y="17583"/>
                      <a:pt x="46804" y="23829"/>
                    </a:cubicBezTo>
                    <a:cubicBezTo>
                      <a:pt x="46804" y="30074"/>
                      <a:pt x="44396" y="36070"/>
                      <a:pt x="40099" y="40526"/>
                    </a:cubicBezTo>
                    <a:cubicBezTo>
                      <a:pt x="35699" y="45088"/>
                      <a:pt x="29682" y="47658"/>
                      <a:pt x="23402" y="47658"/>
                    </a:cubicBezTo>
                    <a:cubicBezTo>
                      <a:pt x="17122" y="47658"/>
                      <a:pt x="11106" y="45088"/>
                      <a:pt x="6705" y="40526"/>
                    </a:cubicBezTo>
                    <a:cubicBezTo>
                      <a:pt x="2407" y="36070"/>
                      <a:pt x="0" y="30075"/>
                      <a:pt x="0" y="23829"/>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88" name="Freeform 87"/>
              <p:cNvSpPr/>
              <p:nvPr/>
            </p:nvSpPr>
            <p:spPr>
              <a:xfrm>
                <a:off x="4293042" y="1562392"/>
                <a:ext cx="198758" cy="40154"/>
              </a:xfrm>
              <a:custGeom>
                <a:avLst/>
                <a:gdLst>
                  <a:gd name="connsiteX0" fmla="*/ 0 w 198758"/>
                  <a:gd name="connsiteY0" fmla="*/ 0 h 40154"/>
                  <a:gd name="connsiteX1" fmla="*/ 198758 w 198758"/>
                  <a:gd name="connsiteY1" fmla="*/ 0 h 40154"/>
                  <a:gd name="connsiteX2" fmla="*/ 198758 w 198758"/>
                  <a:gd name="connsiteY2" fmla="*/ 40154 h 40154"/>
                  <a:gd name="connsiteX3" fmla="*/ 0 w 198758"/>
                  <a:gd name="connsiteY3" fmla="*/ 40154 h 40154"/>
                  <a:gd name="connsiteX4" fmla="*/ 0 w 198758"/>
                  <a:gd name="connsiteY4" fmla="*/ 0 h 401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758" h="40154">
                    <a:moveTo>
                      <a:pt x="0" y="0"/>
                    </a:moveTo>
                    <a:lnTo>
                      <a:pt x="198758" y="0"/>
                    </a:lnTo>
                    <a:lnTo>
                      <a:pt x="198758" y="40154"/>
                    </a:lnTo>
                    <a:lnTo>
                      <a:pt x="0" y="40154"/>
                    </a:lnTo>
                    <a:lnTo>
                      <a:pt x="0" y="0"/>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sp>
          <p:nvSpPr>
            <p:cNvPr id="80" name="Rectangle 79"/>
            <p:cNvSpPr/>
            <p:nvPr/>
          </p:nvSpPr>
          <p:spPr>
            <a:xfrm>
              <a:off x="3951670" y="2546900"/>
              <a:ext cx="1256433" cy="1044906"/>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spcBef>
                  <a:spcPct val="20000"/>
                </a:spcBef>
                <a:defRPr/>
              </a:pPr>
              <a:r>
                <a:rPr lang="en-US" sz="1600" b="1" dirty="0">
                  <a:solidFill>
                    <a:schemeClr val="bg1">
                      <a:lumMod val="95000"/>
                    </a:schemeClr>
                  </a:solidFill>
                  <a:latin typeface="+mn-ea"/>
                </a:rPr>
                <a:t>APP </a:t>
              </a:r>
              <a:r>
                <a:rPr lang="zh-CN" altLang="en-US" sz="1600" b="1" dirty="0">
                  <a:solidFill>
                    <a:schemeClr val="bg1">
                      <a:lumMod val="95000"/>
                    </a:schemeClr>
                  </a:solidFill>
                  <a:latin typeface="+mn-ea"/>
                </a:rPr>
                <a:t>设计</a:t>
              </a:r>
              <a:endParaRPr lang="en-US" sz="1600" b="1" dirty="0">
                <a:solidFill>
                  <a:schemeClr val="bg1">
                    <a:lumMod val="95000"/>
                  </a:schemeClr>
                </a:solidFill>
                <a:latin typeface="+mn-ea"/>
              </a:endParaRPr>
            </a:p>
            <a:p>
              <a:pPr algn="ctr" defTabSz="1219200">
                <a:spcBef>
                  <a:spcPct val="20000"/>
                </a:spcBef>
                <a:defRPr/>
              </a:pPr>
              <a:r>
                <a:rPr lang="zh-CN" altLang="en-US" sz="1100" b="1" dirty="0">
                  <a:solidFill>
                    <a:schemeClr val="bg1">
                      <a:lumMod val="95000"/>
                    </a:schemeClr>
                  </a:solidFill>
                  <a:latin typeface="+mn-ea"/>
                </a:rPr>
                <a:t>此处添加详细文本描述，建议与标题相关并符合整体语言风格</a:t>
              </a:r>
              <a:endParaRPr lang="en-US" sz="1100" dirty="0">
                <a:solidFill>
                  <a:schemeClr val="bg1">
                    <a:lumMod val="95000"/>
                  </a:schemeClr>
                </a:solidFill>
                <a:latin typeface="+mn-ea"/>
              </a:endParaRPr>
            </a:p>
          </p:txBody>
        </p:sp>
        <p:sp>
          <p:nvSpPr>
            <p:cNvPr id="81" name="Rectangle 80"/>
            <p:cNvSpPr/>
            <p:nvPr/>
          </p:nvSpPr>
          <p:spPr>
            <a:xfrm>
              <a:off x="4579862" y="1989488"/>
              <a:ext cx="49" cy="738664"/>
            </a:xfrm>
            <a:prstGeom prst="rect">
              <a:avLst/>
            </a:prstGeom>
          </p:spPr>
          <p:txBody>
            <a:bodyPr wrap="none" lIns="0" tIns="0" rIns="0" bIns="0" anchor="ctr">
              <a:spAutoFit/>
            </a:bodyPr>
            <a:lstStyle/>
            <a:p>
              <a:pPr algn="ctr"/>
              <a:endParaRPr lang="en-US" sz="6400" dirty="0">
                <a:solidFill>
                  <a:schemeClr val="bg1">
                    <a:lumMod val="95000"/>
                  </a:schemeClr>
                </a:solidFill>
                <a:latin typeface="+mn-ea"/>
              </a:endParaRPr>
            </a:p>
          </p:txBody>
        </p:sp>
      </p:grpSp>
      <p:grpSp>
        <p:nvGrpSpPr>
          <p:cNvPr id="11" name="Group 91"/>
          <p:cNvGrpSpPr/>
          <p:nvPr/>
        </p:nvGrpSpPr>
        <p:grpSpPr>
          <a:xfrm>
            <a:off x="8737663" y="1662387"/>
            <a:ext cx="1966299" cy="4155551"/>
            <a:chOff x="3834542" y="1171729"/>
            <a:chExt cx="1474916" cy="3116663"/>
          </a:xfrm>
          <a:effectLst/>
        </p:grpSpPr>
        <p:grpSp>
          <p:nvGrpSpPr>
            <p:cNvPr id="12" name="Group 29"/>
            <p:cNvGrpSpPr/>
            <p:nvPr/>
          </p:nvGrpSpPr>
          <p:grpSpPr>
            <a:xfrm>
              <a:off x="3834542" y="1171729"/>
              <a:ext cx="1474916" cy="3116663"/>
              <a:chOff x="3189614" y="1562392"/>
              <a:chExt cx="1474916" cy="3116662"/>
            </a:xfrm>
            <a:effectLst/>
          </p:grpSpPr>
          <p:sp>
            <p:nvSpPr>
              <p:cNvPr id="96" name="Freeform 95"/>
              <p:cNvSpPr/>
              <p:nvPr/>
            </p:nvSpPr>
            <p:spPr>
              <a:xfrm>
                <a:off x="3205386" y="1579715"/>
                <a:ext cx="1459144" cy="3099339"/>
              </a:xfrm>
              <a:custGeom>
                <a:avLst/>
                <a:gdLst>
                  <a:gd name="connsiteX0" fmla="*/ 0 w 1459144"/>
                  <a:gd name="connsiteY0" fmla="*/ 176060 h 3099339"/>
                  <a:gd name="connsiteX1" fmla="*/ 51567 w 1459144"/>
                  <a:gd name="connsiteY1" fmla="*/ 51567 h 3099339"/>
                  <a:gd name="connsiteX2" fmla="*/ 176060 w 1459144"/>
                  <a:gd name="connsiteY2" fmla="*/ 0 h 3099339"/>
                  <a:gd name="connsiteX3" fmla="*/ 1283084 w 1459144"/>
                  <a:gd name="connsiteY3" fmla="*/ 0 h 3099339"/>
                  <a:gd name="connsiteX4" fmla="*/ 1407577 w 1459144"/>
                  <a:gd name="connsiteY4" fmla="*/ 51567 h 3099339"/>
                  <a:gd name="connsiteX5" fmla="*/ 1459144 w 1459144"/>
                  <a:gd name="connsiteY5" fmla="*/ 176060 h 3099339"/>
                  <a:gd name="connsiteX6" fmla="*/ 1459144 w 1459144"/>
                  <a:gd name="connsiteY6" fmla="*/ 2923279 h 3099339"/>
                  <a:gd name="connsiteX7" fmla="*/ 1407577 w 1459144"/>
                  <a:gd name="connsiteY7" fmla="*/ 3047772 h 3099339"/>
                  <a:gd name="connsiteX8" fmla="*/ 1283084 w 1459144"/>
                  <a:gd name="connsiteY8" fmla="*/ 3099339 h 3099339"/>
                  <a:gd name="connsiteX9" fmla="*/ 176060 w 1459144"/>
                  <a:gd name="connsiteY9" fmla="*/ 3099339 h 3099339"/>
                  <a:gd name="connsiteX10" fmla="*/ 51567 w 1459144"/>
                  <a:gd name="connsiteY10" fmla="*/ 3047772 h 3099339"/>
                  <a:gd name="connsiteX11" fmla="*/ 0 w 1459144"/>
                  <a:gd name="connsiteY11" fmla="*/ 2923279 h 3099339"/>
                  <a:gd name="connsiteX12" fmla="*/ 0 w 1459144"/>
                  <a:gd name="connsiteY12" fmla="*/ 176060 h 3099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9144" h="3099339">
                    <a:moveTo>
                      <a:pt x="0" y="176060"/>
                    </a:moveTo>
                    <a:cubicBezTo>
                      <a:pt x="0" y="129366"/>
                      <a:pt x="18549" y="84584"/>
                      <a:pt x="51567" y="51567"/>
                    </a:cubicBezTo>
                    <a:cubicBezTo>
                      <a:pt x="84585" y="18549"/>
                      <a:pt x="129366" y="0"/>
                      <a:pt x="176060" y="0"/>
                    </a:cubicBezTo>
                    <a:lnTo>
                      <a:pt x="1283084" y="0"/>
                    </a:lnTo>
                    <a:cubicBezTo>
                      <a:pt x="1329778" y="0"/>
                      <a:pt x="1374560" y="18549"/>
                      <a:pt x="1407577" y="51567"/>
                    </a:cubicBezTo>
                    <a:cubicBezTo>
                      <a:pt x="1440595" y="84585"/>
                      <a:pt x="1459144" y="129366"/>
                      <a:pt x="1459144" y="176060"/>
                    </a:cubicBezTo>
                    <a:lnTo>
                      <a:pt x="1459144" y="2923279"/>
                    </a:lnTo>
                    <a:cubicBezTo>
                      <a:pt x="1459144" y="2969973"/>
                      <a:pt x="1440595" y="3014755"/>
                      <a:pt x="1407577" y="3047772"/>
                    </a:cubicBezTo>
                    <a:cubicBezTo>
                      <a:pt x="1374559" y="3080790"/>
                      <a:pt x="1329778" y="3099339"/>
                      <a:pt x="1283084" y="3099339"/>
                    </a:cubicBezTo>
                    <a:lnTo>
                      <a:pt x="176060" y="3099339"/>
                    </a:lnTo>
                    <a:cubicBezTo>
                      <a:pt x="129366" y="3099339"/>
                      <a:pt x="84584" y="3080790"/>
                      <a:pt x="51567" y="3047772"/>
                    </a:cubicBezTo>
                    <a:cubicBezTo>
                      <a:pt x="18549" y="3014754"/>
                      <a:pt x="0" y="2969973"/>
                      <a:pt x="0" y="2923279"/>
                    </a:cubicBezTo>
                    <a:lnTo>
                      <a:pt x="0" y="176060"/>
                    </a:lnTo>
                    <a:close/>
                  </a:path>
                </a:pathLst>
              </a:custGeom>
              <a:solidFill>
                <a:schemeClr val="tx1">
                  <a:lumMod val="95000"/>
                  <a:lumOff val="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nvGrpSpPr>
              <p:cNvPr id="13" name="Group 20"/>
              <p:cNvGrpSpPr/>
              <p:nvPr/>
            </p:nvGrpSpPr>
            <p:grpSpPr>
              <a:xfrm>
                <a:off x="3189614" y="1991493"/>
                <a:ext cx="23662" cy="645898"/>
                <a:chOff x="3392428" y="1951545"/>
                <a:chExt cx="27432" cy="735419"/>
              </a:xfrm>
            </p:grpSpPr>
            <p:sp>
              <p:nvSpPr>
                <p:cNvPr id="103" name="Rectangle 102"/>
                <p:cNvSpPr/>
                <p:nvPr/>
              </p:nvSpPr>
              <p:spPr>
                <a:xfrm>
                  <a:off x="3392428" y="1951545"/>
                  <a:ext cx="18288" cy="17282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104" name="Rectangle 103"/>
                <p:cNvSpPr/>
                <p:nvPr/>
              </p:nvSpPr>
              <p:spPr>
                <a:xfrm>
                  <a:off x="3401572" y="2289545"/>
                  <a:ext cx="18288" cy="11887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105" name="Rectangle 104"/>
                <p:cNvSpPr/>
                <p:nvPr/>
              </p:nvSpPr>
              <p:spPr>
                <a:xfrm>
                  <a:off x="3401572" y="2568092"/>
                  <a:ext cx="18288" cy="11887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sp>
            <p:nvSpPr>
              <p:cNvPr id="98" name="Freeform 97"/>
              <p:cNvSpPr/>
              <p:nvPr/>
            </p:nvSpPr>
            <p:spPr>
              <a:xfrm>
                <a:off x="3806686" y="4332856"/>
                <a:ext cx="256543" cy="261216"/>
              </a:xfrm>
              <a:custGeom>
                <a:avLst/>
                <a:gdLst>
                  <a:gd name="connsiteX0" fmla="*/ 0 w 256543"/>
                  <a:gd name="connsiteY0" fmla="*/ 130608 h 261216"/>
                  <a:gd name="connsiteX1" fmla="*/ 36755 w 256543"/>
                  <a:gd name="connsiteY1" fmla="*/ 39091 h 261216"/>
                  <a:gd name="connsiteX2" fmla="*/ 128272 w 256543"/>
                  <a:gd name="connsiteY2" fmla="*/ 0 h 261216"/>
                  <a:gd name="connsiteX3" fmla="*/ 219789 w 256543"/>
                  <a:gd name="connsiteY3" fmla="*/ 39091 h 261216"/>
                  <a:gd name="connsiteX4" fmla="*/ 256544 w 256543"/>
                  <a:gd name="connsiteY4" fmla="*/ 130608 h 261216"/>
                  <a:gd name="connsiteX5" fmla="*/ 219789 w 256543"/>
                  <a:gd name="connsiteY5" fmla="*/ 222125 h 261216"/>
                  <a:gd name="connsiteX6" fmla="*/ 128272 w 256543"/>
                  <a:gd name="connsiteY6" fmla="*/ 261216 h 261216"/>
                  <a:gd name="connsiteX7" fmla="*/ 36755 w 256543"/>
                  <a:gd name="connsiteY7" fmla="*/ 222125 h 261216"/>
                  <a:gd name="connsiteX8" fmla="*/ 0 w 256543"/>
                  <a:gd name="connsiteY8" fmla="*/ 130608 h 261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543" h="261216">
                    <a:moveTo>
                      <a:pt x="0" y="130608"/>
                    </a:moveTo>
                    <a:cubicBezTo>
                      <a:pt x="0" y="96377"/>
                      <a:pt x="13199" y="63514"/>
                      <a:pt x="36755" y="39091"/>
                    </a:cubicBezTo>
                    <a:cubicBezTo>
                      <a:pt x="60874" y="14086"/>
                      <a:pt x="93851" y="0"/>
                      <a:pt x="128272" y="0"/>
                    </a:cubicBezTo>
                    <a:cubicBezTo>
                      <a:pt x="162693" y="0"/>
                      <a:pt x="195670" y="14086"/>
                      <a:pt x="219789" y="39091"/>
                    </a:cubicBezTo>
                    <a:cubicBezTo>
                      <a:pt x="243346" y="63514"/>
                      <a:pt x="256544" y="96377"/>
                      <a:pt x="256544" y="130608"/>
                    </a:cubicBezTo>
                    <a:cubicBezTo>
                      <a:pt x="256544" y="164839"/>
                      <a:pt x="243345" y="197702"/>
                      <a:pt x="219789" y="222125"/>
                    </a:cubicBezTo>
                    <a:cubicBezTo>
                      <a:pt x="195670" y="247130"/>
                      <a:pt x="162693" y="261216"/>
                      <a:pt x="128272" y="261216"/>
                    </a:cubicBezTo>
                    <a:cubicBezTo>
                      <a:pt x="93851" y="261216"/>
                      <a:pt x="60874" y="247130"/>
                      <a:pt x="36755" y="222125"/>
                    </a:cubicBezTo>
                    <a:cubicBezTo>
                      <a:pt x="13198" y="197702"/>
                      <a:pt x="0" y="164839"/>
                      <a:pt x="0" y="130608"/>
                    </a:cubicBezTo>
                    <a:close/>
                  </a:path>
                </a:pathLst>
              </a:cu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99" name="Freeform 98"/>
              <p:cNvSpPr/>
              <p:nvPr/>
            </p:nvSpPr>
            <p:spPr>
              <a:xfrm>
                <a:off x="3306742" y="1997538"/>
                <a:ext cx="1256433" cy="2276759"/>
              </a:xfrm>
              <a:custGeom>
                <a:avLst/>
                <a:gdLst>
                  <a:gd name="connsiteX0" fmla="*/ 0 w 1256433"/>
                  <a:gd name="connsiteY0" fmla="*/ 0 h 2276759"/>
                  <a:gd name="connsiteX1" fmla="*/ 1256433 w 1256433"/>
                  <a:gd name="connsiteY1" fmla="*/ 0 h 2276759"/>
                  <a:gd name="connsiteX2" fmla="*/ 1256433 w 1256433"/>
                  <a:gd name="connsiteY2" fmla="*/ 2276759 h 2276759"/>
                  <a:gd name="connsiteX3" fmla="*/ 0 w 1256433"/>
                  <a:gd name="connsiteY3" fmla="*/ 2276759 h 2276759"/>
                  <a:gd name="connsiteX4" fmla="*/ 0 w 1256433"/>
                  <a:gd name="connsiteY4" fmla="*/ 0 h 2276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6433" h="2276759">
                    <a:moveTo>
                      <a:pt x="0" y="0"/>
                    </a:moveTo>
                    <a:lnTo>
                      <a:pt x="1256433" y="0"/>
                    </a:lnTo>
                    <a:lnTo>
                      <a:pt x="1256433" y="2276759"/>
                    </a:lnTo>
                    <a:lnTo>
                      <a:pt x="0" y="227675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100" name="Freeform 99"/>
              <p:cNvSpPr/>
              <p:nvPr/>
            </p:nvSpPr>
            <p:spPr>
              <a:xfrm>
                <a:off x="3796931" y="1824436"/>
                <a:ext cx="276054" cy="32124"/>
              </a:xfrm>
              <a:custGeom>
                <a:avLst/>
                <a:gdLst>
                  <a:gd name="connsiteX0" fmla="*/ 0 w 276054"/>
                  <a:gd name="connsiteY0" fmla="*/ 16062 h 32124"/>
                  <a:gd name="connsiteX1" fmla="*/ 4704 w 276054"/>
                  <a:gd name="connsiteY1" fmla="*/ 4704 h 32124"/>
                  <a:gd name="connsiteX2" fmla="*/ 16062 w 276054"/>
                  <a:gd name="connsiteY2" fmla="*/ 0 h 32124"/>
                  <a:gd name="connsiteX3" fmla="*/ 259992 w 276054"/>
                  <a:gd name="connsiteY3" fmla="*/ 0 h 32124"/>
                  <a:gd name="connsiteX4" fmla="*/ 271350 w 276054"/>
                  <a:gd name="connsiteY4" fmla="*/ 4704 h 32124"/>
                  <a:gd name="connsiteX5" fmla="*/ 276054 w 276054"/>
                  <a:gd name="connsiteY5" fmla="*/ 16062 h 32124"/>
                  <a:gd name="connsiteX6" fmla="*/ 276054 w 276054"/>
                  <a:gd name="connsiteY6" fmla="*/ 16062 h 32124"/>
                  <a:gd name="connsiteX7" fmla="*/ 271350 w 276054"/>
                  <a:gd name="connsiteY7" fmla="*/ 27420 h 32124"/>
                  <a:gd name="connsiteX8" fmla="*/ 259992 w 276054"/>
                  <a:gd name="connsiteY8" fmla="*/ 32124 h 32124"/>
                  <a:gd name="connsiteX9" fmla="*/ 16062 w 276054"/>
                  <a:gd name="connsiteY9" fmla="*/ 32124 h 32124"/>
                  <a:gd name="connsiteX10" fmla="*/ 4704 w 276054"/>
                  <a:gd name="connsiteY10" fmla="*/ 27420 h 32124"/>
                  <a:gd name="connsiteX11" fmla="*/ 0 w 276054"/>
                  <a:gd name="connsiteY11" fmla="*/ 16062 h 32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6054" h="32124">
                    <a:moveTo>
                      <a:pt x="0" y="16062"/>
                    </a:moveTo>
                    <a:cubicBezTo>
                      <a:pt x="0" y="11802"/>
                      <a:pt x="1692" y="7717"/>
                      <a:pt x="4704" y="4704"/>
                    </a:cubicBezTo>
                    <a:cubicBezTo>
                      <a:pt x="7716" y="1692"/>
                      <a:pt x="11802" y="0"/>
                      <a:pt x="16062" y="0"/>
                    </a:cubicBezTo>
                    <a:lnTo>
                      <a:pt x="259992" y="0"/>
                    </a:lnTo>
                    <a:cubicBezTo>
                      <a:pt x="264252" y="0"/>
                      <a:pt x="268337" y="1692"/>
                      <a:pt x="271350" y="4704"/>
                    </a:cubicBezTo>
                    <a:cubicBezTo>
                      <a:pt x="274362" y="7716"/>
                      <a:pt x="276054" y="11802"/>
                      <a:pt x="276054" y="16062"/>
                    </a:cubicBezTo>
                    <a:lnTo>
                      <a:pt x="276054" y="16062"/>
                    </a:lnTo>
                    <a:cubicBezTo>
                      <a:pt x="276054" y="20322"/>
                      <a:pt x="274362" y="24407"/>
                      <a:pt x="271350" y="27420"/>
                    </a:cubicBezTo>
                    <a:cubicBezTo>
                      <a:pt x="268338" y="30432"/>
                      <a:pt x="264252" y="32124"/>
                      <a:pt x="259992" y="32124"/>
                    </a:cubicBezTo>
                    <a:lnTo>
                      <a:pt x="16062" y="32124"/>
                    </a:lnTo>
                    <a:cubicBezTo>
                      <a:pt x="11802" y="32124"/>
                      <a:pt x="7717" y="30432"/>
                      <a:pt x="4704" y="27420"/>
                    </a:cubicBezTo>
                    <a:cubicBezTo>
                      <a:pt x="1692" y="24408"/>
                      <a:pt x="0" y="20322"/>
                      <a:pt x="0" y="16062"/>
                    </a:cubicBezTo>
                    <a:close/>
                  </a:path>
                </a:pathLst>
              </a:cu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101" name="Freeform 100"/>
              <p:cNvSpPr/>
              <p:nvPr/>
            </p:nvSpPr>
            <p:spPr>
              <a:xfrm>
                <a:off x="3911556" y="1704426"/>
                <a:ext cx="46804" cy="47657"/>
              </a:xfrm>
              <a:custGeom>
                <a:avLst/>
                <a:gdLst>
                  <a:gd name="connsiteX0" fmla="*/ 0 w 46804"/>
                  <a:gd name="connsiteY0" fmla="*/ 23829 h 47657"/>
                  <a:gd name="connsiteX1" fmla="*/ 6705 w 46804"/>
                  <a:gd name="connsiteY1" fmla="*/ 7132 h 47657"/>
                  <a:gd name="connsiteX2" fmla="*/ 23402 w 46804"/>
                  <a:gd name="connsiteY2" fmla="*/ 0 h 47657"/>
                  <a:gd name="connsiteX3" fmla="*/ 40099 w 46804"/>
                  <a:gd name="connsiteY3" fmla="*/ 7132 h 47657"/>
                  <a:gd name="connsiteX4" fmla="*/ 46804 w 46804"/>
                  <a:gd name="connsiteY4" fmla="*/ 23829 h 47657"/>
                  <a:gd name="connsiteX5" fmla="*/ 40099 w 46804"/>
                  <a:gd name="connsiteY5" fmla="*/ 40526 h 47657"/>
                  <a:gd name="connsiteX6" fmla="*/ 23402 w 46804"/>
                  <a:gd name="connsiteY6" fmla="*/ 47658 h 47657"/>
                  <a:gd name="connsiteX7" fmla="*/ 6705 w 46804"/>
                  <a:gd name="connsiteY7" fmla="*/ 40526 h 47657"/>
                  <a:gd name="connsiteX8" fmla="*/ 0 w 46804"/>
                  <a:gd name="connsiteY8" fmla="*/ 23829 h 47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804" h="47657">
                    <a:moveTo>
                      <a:pt x="0" y="23829"/>
                    </a:moveTo>
                    <a:cubicBezTo>
                      <a:pt x="0" y="17584"/>
                      <a:pt x="2408" y="11588"/>
                      <a:pt x="6705" y="7132"/>
                    </a:cubicBezTo>
                    <a:cubicBezTo>
                      <a:pt x="11105" y="2570"/>
                      <a:pt x="17122" y="0"/>
                      <a:pt x="23402" y="0"/>
                    </a:cubicBezTo>
                    <a:cubicBezTo>
                      <a:pt x="29682" y="0"/>
                      <a:pt x="35698" y="2570"/>
                      <a:pt x="40099" y="7132"/>
                    </a:cubicBezTo>
                    <a:cubicBezTo>
                      <a:pt x="44397" y="11588"/>
                      <a:pt x="46804" y="17583"/>
                      <a:pt x="46804" y="23829"/>
                    </a:cubicBezTo>
                    <a:cubicBezTo>
                      <a:pt x="46804" y="30074"/>
                      <a:pt x="44396" y="36070"/>
                      <a:pt x="40099" y="40526"/>
                    </a:cubicBezTo>
                    <a:cubicBezTo>
                      <a:pt x="35699" y="45088"/>
                      <a:pt x="29682" y="47658"/>
                      <a:pt x="23402" y="47658"/>
                    </a:cubicBezTo>
                    <a:cubicBezTo>
                      <a:pt x="17122" y="47658"/>
                      <a:pt x="11106" y="45088"/>
                      <a:pt x="6705" y="40526"/>
                    </a:cubicBezTo>
                    <a:cubicBezTo>
                      <a:pt x="2407" y="36070"/>
                      <a:pt x="0" y="30075"/>
                      <a:pt x="0" y="23829"/>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102" name="Freeform 101"/>
              <p:cNvSpPr/>
              <p:nvPr/>
            </p:nvSpPr>
            <p:spPr>
              <a:xfrm>
                <a:off x="4293042" y="1562392"/>
                <a:ext cx="198758" cy="40154"/>
              </a:xfrm>
              <a:custGeom>
                <a:avLst/>
                <a:gdLst>
                  <a:gd name="connsiteX0" fmla="*/ 0 w 198758"/>
                  <a:gd name="connsiteY0" fmla="*/ 0 h 40154"/>
                  <a:gd name="connsiteX1" fmla="*/ 198758 w 198758"/>
                  <a:gd name="connsiteY1" fmla="*/ 0 h 40154"/>
                  <a:gd name="connsiteX2" fmla="*/ 198758 w 198758"/>
                  <a:gd name="connsiteY2" fmla="*/ 40154 h 40154"/>
                  <a:gd name="connsiteX3" fmla="*/ 0 w 198758"/>
                  <a:gd name="connsiteY3" fmla="*/ 40154 h 40154"/>
                  <a:gd name="connsiteX4" fmla="*/ 0 w 198758"/>
                  <a:gd name="connsiteY4" fmla="*/ 0 h 401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758" h="40154">
                    <a:moveTo>
                      <a:pt x="0" y="0"/>
                    </a:moveTo>
                    <a:lnTo>
                      <a:pt x="198758" y="0"/>
                    </a:lnTo>
                    <a:lnTo>
                      <a:pt x="198758" y="40154"/>
                    </a:lnTo>
                    <a:lnTo>
                      <a:pt x="0" y="40154"/>
                    </a:lnTo>
                    <a:lnTo>
                      <a:pt x="0" y="0"/>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sp>
          <p:nvSpPr>
            <p:cNvPr id="94" name="Rectangle 93"/>
            <p:cNvSpPr/>
            <p:nvPr/>
          </p:nvSpPr>
          <p:spPr>
            <a:xfrm>
              <a:off x="3951670" y="2546900"/>
              <a:ext cx="1256433" cy="1044906"/>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spcBef>
                  <a:spcPct val="20000"/>
                </a:spcBef>
                <a:defRPr/>
              </a:pPr>
              <a:r>
                <a:rPr lang="en-US" sz="1600" b="1" dirty="0">
                  <a:solidFill>
                    <a:schemeClr val="bg1">
                      <a:lumMod val="95000"/>
                    </a:schemeClr>
                  </a:solidFill>
                  <a:latin typeface="+mn-ea"/>
                </a:rPr>
                <a:t>APP </a:t>
              </a:r>
              <a:r>
                <a:rPr lang="zh-CN" altLang="en-US" sz="1600" b="1" dirty="0">
                  <a:solidFill>
                    <a:schemeClr val="bg1">
                      <a:lumMod val="95000"/>
                    </a:schemeClr>
                  </a:solidFill>
                  <a:latin typeface="+mn-ea"/>
                </a:rPr>
                <a:t>设计</a:t>
              </a:r>
              <a:endParaRPr lang="en-US" sz="1600" b="1" dirty="0">
                <a:solidFill>
                  <a:schemeClr val="bg1">
                    <a:lumMod val="95000"/>
                  </a:schemeClr>
                </a:solidFill>
                <a:latin typeface="+mn-ea"/>
              </a:endParaRPr>
            </a:p>
            <a:p>
              <a:pPr algn="ctr" defTabSz="1219200">
                <a:spcBef>
                  <a:spcPct val="20000"/>
                </a:spcBef>
                <a:defRPr/>
              </a:pPr>
              <a:r>
                <a:rPr lang="zh-CN" altLang="en-US" sz="1100" b="1" dirty="0">
                  <a:solidFill>
                    <a:schemeClr val="bg1">
                      <a:lumMod val="95000"/>
                    </a:schemeClr>
                  </a:solidFill>
                  <a:latin typeface="+mn-ea"/>
                </a:rPr>
                <a:t>此处添加详细文本描述，建议与标题相关并符合整体语言风格</a:t>
              </a:r>
              <a:endParaRPr lang="en-US" sz="1100" dirty="0">
                <a:solidFill>
                  <a:schemeClr val="bg1">
                    <a:lumMod val="95000"/>
                  </a:schemeClr>
                </a:solidFill>
                <a:latin typeface="+mn-ea"/>
              </a:endParaRPr>
            </a:p>
          </p:txBody>
        </p:sp>
        <p:sp>
          <p:nvSpPr>
            <p:cNvPr id="95" name="Rectangle 94"/>
            <p:cNvSpPr/>
            <p:nvPr/>
          </p:nvSpPr>
          <p:spPr>
            <a:xfrm>
              <a:off x="4563396" y="2081820"/>
              <a:ext cx="49" cy="553998"/>
            </a:xfrm>
            <a:prstGeom prst="rect">
              <a:avLst/>
            </a:prstGeom>
          </p:spPr>
          <p:txBody>
            <a:bodyPr wrap="none" lIns="0" tIns="0" rIns="0" bIns="0" anchor="ctr">
              <a:spAutoFit/>
            </a:bodyPr>
            <a:lstStyle/>
            <a:p>
              <a:pPr algn="ctr"/>
              <a:endParaRPr lang="en-US" sz="4800" dirty="0">
                <a:solidFill>
                  <a:schemeClr val="bg1">
                    <a:lumMod val="95000"/>
                  </a:schemeClr>
                </a:solidFill>
                <a:latin typeface="+mn-ea"/>
              </a:endParaRPr>
            </a:p>
          </p:txBody>
        </p:sp>
      </p:grpSp>
      <p:sp>
        <p:nvSpPr>
          <p:cNvPr id="61" name="Freeform 144"/>
          <p:cNvSpPr/>
          <p:nvPr/>
        </p:nvSpPr>
        <p:spPr bwMode="auto">
          <a:xfrm>
            <a:off x="4518685" y="2910774"/>
            <a:ext cx="534540" cy="578475"/>
          </a:xfrm>
          <a:custGeom>
            <a:avLst/>
            <a:gdLst>
              <a:gd name="T0" fmla="*/ 126 w 134"/>
              <a:gd name="T1" fmla="*/ 100 h 145"/>
              <a:gd name="T2" fmla="*/ 83 w 134"/>
              <a:gd name="T3" fmla="*/ 88 h 145"/>
              <a:gd name="T4" fmla="*/ 85 w 134"/>
              <a:gd name="T5" fmla="*/ 77 h 145"/>
              <a:gd name="T6" fmla="*/ 91 w 134"/>
              <a:gd name="T7" fmla="*/ 69 h 145"/>
              <a:gd name="T8" fmla="*/ 92 w 134"/>
              <a:gd name="T9" fmla="*/ 60 h 145"/>
              <a:gd name="T10" fmla="*/ 94 w 134"/>
              <a:gd name="T11" fmla="*/ 60 h 145"/>
              <a:gd name="T12" fmla="*/ 97 w 134"/>
              <a:gd name="T13" fmla="*/ 58 h 145"/>
              <a:gd name="T14" fmla="*/ 98 w 134"/>
              <a:gd name="T15" fmla="*/ 43 h 145"/>
              <a:gd name="T16" fmla="*/ 96 w 134"/>
              <a:gd name="T17" fmla="*/ 40 h 145"/>
              <a:gd name="T18" fmla="*/ 94 w 134"/>
              <a:gd name="T19" fmla="*/ 40 h 145"/>
              <a:gd name="T20" fmla="*/ 95 w 134"/>
              <a:gd name="T21" fmla="*/ 32 h 145"/>
              <a:gd name="T22" fmla="*/ 90 w 134"/>
              <a:gd name="T23" fmla="*/ 10 h 145"/>
              <a:gd name="T24" fmla="*/ 44 w 134"/>
              <a:gd name="T25" fmla="*/ 10 h 145"/>
              <a:gd name="T26" fmla="*/ 39 w 134"/>
              <a:gd name="T27" fmla="*/ 32 h 145"/>
              <a:gd name="T28" fmla="*/ 40 w 134"/>
              <a:gd name="T29" fmla="*/ 40 h 145"/>
              <a:gd name="T30" fmla="*/ 38 w 134"/>
              <a:gd name="T31" fmla="*/ 40 h 145"/>
              <a:gd name="T32" fmla="*/ 35 w 134"/>
              <a:gd name="T33" fmla="*/ 43 h 145"/>
              <a:gd name="T34" fmla="*/ 37 w 134"/>
              <a:gd name="T35" fmla="*/ 58 h 145"/>
              <a:gd name="T36" fmla="*/ 40 w 134"/>
              <a:gd name="T37" fmla="*/ 60 h 145"/>
              <a:gd name="T38" fmla="*/ 42 w 134"/>
              <a:gd name="T39" fmla="*/ 60 h 145"/>
              <a:gd name="T40" fmla="*/ 43 w 134"/>
              <a:gd name="T41" fmla="*/ 69 h 145"/>
              <a:gd name="T42" fmla="*/ 49 w 134"/>
              <a:gd name="T43" fmla="*/ 77 h 145"/>
              <a:gd name="T44" fmla="*/ 50 w 134"/>
              <a:gd name="T45" fmla="*/ 88 h 145"/>
              <a:gd name="T46" fmla="*/ 8 w 134"/>
              <a:gd name="T47" fmla="*/ 100 h 145"/>
              <a:gd name="T48" fmla="*/ 1 w 134"/>
              <a:gd name="T49" fmla="*/ 113 h 145"/>
              <a:gd name="T50" fmla="*/ 2 w 134"/>
              <a:gd name="T51" fmla="*/ 129 h 145"/>
              <a:gd name="T52" fmla="*/ 11 w 134"/>
              <a:gd name="T53" fmla="*/ 139 h 145"/>
              <a:gd name="T54" fmla="*/ 123 w 134"/>
              <a:gd name="T55" fmla="*/ 139 h 145"/>
              <a:gd name="T56" fmla="*/ 132 w 134"/>
              <a:gd name="T57" fmla="*/ 129 h 145"/>
              <a:gd name="T58" fmla="*/ 133 w 134"/>
              <a:gd name="T59" fmla="*/ 113 h 145"/>
              <a:gd name="T60" fmla="*/ 126 w 134"/>
              <a:gd name="T61" fmla="*/ 10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34" h="145">
                <a:moveTo>
                  <a:pt x="126" y="100"/>
                </a:moveTo>
                <a:cubicBezTo>
                  <a:pt x="113" y="93"/>
                  <a:pt x="98" y="89"/>
                  <a:pt x="83" y="88"/>
                </a:cubicBezTo>
                <a:cubicBezTo>
                  <a:pt x="84" y="84"/>
                  <a:pt x="84" y="81"/>
                  <a:pt x="85" y="77"/>
                </a:cubicBezTo>
                <a:cubicBezTo>
                  <a:pt x="88" y="75"/>
                  <a:pt x="91" y="72"/>
                  <a:pt x="91" y="69"/>
                </a:cubicBezTo>
                <a:cubicBezTo>
                  <a:pt x="91" y="66"/>
                  <a:pt x="92" y="63"/>
                  <a:pt x="92" y="60"/>
                </a:cubicBezTo>
                <a:cubicBezTo>
                  <a:pt x="92" y="60"/>
                  <a:pt x="93" y="60"/>
                  <a:pt x="94" y="60"/>
                </a:cubicBezTo>
                <a:cubicBezTo>
                  <a:pt x="95" y="61"/>
                  <a:pt x="97" y="59"/>
                  <a:pt x="97" y="58"/>
                </a:cubicBezTo>
                <a:cubicBezTo>
                  <a:pt x="98" y="43"/>
                  <a:pt x="98" y="43"/>
                  <a:pt x="98" y="43"/>
                </a:cubicBezTo>
                <a:cubicBezTo>
                  <a:pt x="98" y="41"/>
                  <a:pt x="97" y="40"/>
                  <a:pt x="96" y="40"/>
                </a:cubicBezTo>
                <a:cubicBezTo>
                  <a:pt x="95" y="40"/>
                  <a:pt x="95" y="40"/>
                  <a:pt x="94" y="40"/>
                </a:cubicBezTo>
                <a:cubicBezTo>
                  <a:pt x="94" y="37"/>
                  <a:pt x="95" y="34"/>
                  <a:pt x="95" y="32"/>
                </a:cubicBezTo>
                <a:cubicBezTo>
                  <a:pt x="95" y="28"/>
                  <a:pt x="97" y="17"/>
                  <a:pt x="90" y="10"/>
                </a:cubicBezTo>
                <a:cubicBezTo>
                  <a:pt x="79" y="0"/>
                  <a:pt x="55" y="0"/>
                  <a:pt x="44" y="10"/>
                </a:cubicBezTo>
                <a:cubicBezTo>
                  <a:pt x="36" y="17"/>
                  <a:pt x="38" y="28"/>
                  <a:pt x="39" y="32"/>
                </a:cubicBezTo>
                <a:cubicBezTo>
                  <a:pt x="39" y="34"/>
                  <a:pt x="39" y="37"/>
                  <a:pt x="40" y="40"/>
                </a:cubicBezTo>
                <a:cubicBezTo>
                  <a:pt x="39" y="40"/>
                  <a:pt x="39" y="40"/>
                  <a:pt x="38" y="40"/>
                </a:cubicBezTo>
                <a:cubicBezTo>
                  <a:pt x="36" y="40"/>
                  <a:pt x="35" y="41"/>
                  <a:pt x="35" y="43"/>
                </a:cubicBezTo>
                <a:cubicBezTo>
                  <a:pt x="37" y="58"/>
                  <a:pt x="37" y="58"/>
                  <a:pt x="37" y="58"/>
                </a:cubicBezTo>
                <a:cubicBezTo>
                  <a:pt x="37" y="59"/>
                  <a:pt x="39" y="61"/>
                  <a:pt x="40" y="60"/>
                </a:cubicBezTo>
                <a:cubicBezTo>
                  <a:pt x="41" y="60"/>
                  <a:pt x="41" y="60"/>
                  <a:pt x="42" y="60"/>
                </a:cubicBezTo>
                <a:cubicBezTo>
                  <a:pt x="42" y="63"/>
                  <a:pt x="43" y="66"/>
                  <a:pt x="43" y="69"/>
                </a:cubicBezTo>
                <a:cubicBezTo>
                  <a:pt x="43" y="72"/>
                  <a:pt x="46" y="75"/>
                  <a:pt x="49" y="77"/>
                </a:cubicBezTo>
                <a:cubicBezTo>
                  <a:pt x="49" y="81"/>
                  <a:pt x="50" y="84"/>
                  <a:pt x="50" y="88"/>
                </a:cubicBezTo>
                <a:cubicBezTo>
                  <a:pt x="36" y="89"/>
                  <a:pt x="21" y="93"/>
                  <a:pt x="8" y="100"/>
                </a:cubicBezTo>
                <a:cubicBezTo>
                  <a:pt x="3" y="102"/>
                  <a:pt x="0" y="108"/>
                  <a:pt x="1" y="113"/>
                </a:cubicBezTo>
                <a:cubicBezTo>
                  <a:pt x="1" y="118"/>
                  <a:pt x="2" y="123"/>
                  <a:pt x="2" y="129"/>
                </a:cubicBezTo>
                <a:cubicBezTo>
                  <a:pt x="3" y="133"/>
                  <a:pt x="7" y="138"/>
                  <a:pt x="11" y="139"/>
                </a:cubicBezTo>
                <a:cubicBezTo>
                  <a:pt x="48" y="145"/>
                  <a:pt x="86" y="145"/>
                  <a:pt x="123" y="139"/>
                </a:cubicBezTo>
                <a:cubicBezTo>
                  <a:pt x="127" y="138"/>
                  <a:pt x="131" y="133"/>
                  <a:pt x="132" y="129"/>
                </a:cubicBezTo>
                <a:cubicBezTo>
                  <a:pt x="132" y="123"/>
                  <a:pt x="133" y="118"/>
                  <a:pt x="133" y="113"/>
                </a:cubicBezTo>
                <a:cubicBezTo>
                  <a:pt x="134" y="108"/>
                  <a:pt x="131" y="102"/>
                  <a:pt x="126" y="100"/>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62" name="Freeform 149"/>
          <p:cNvSpPr/>
          <p:nvPr/>
        </p:nvSpPr>
        <p:spPr bwMode="auto">
          <a:xfrm>
            <a:off x="9480177" y="2923111"/>
            <a:ext cx="564692" cy="553800"/>
          </a:xfrm>
          <a:custGeom>
            <a:avLst/>
            <a:gdLst>
              <a:gd name="T0" fmla="*/ 133 w 142"/>
              <a:gd name="T1" fmla="*/ 95 h 139"/>
              <a:gd name="T2" fmla="*/ 106 w 142"/>
              <a:gd name="T3" fmla="*/ 89 h 139"/>
              <a:gd name="T4" fmla="*/ 83 w 142"/>
              <a:gd name="T5" fmla="*/ 67 h 139"/>
              <a:gd name="T6" fmla="*/ 111 w 142"/>
              <a:gd name="T7" fmla="*/ 39 h 139"/>
              <a:gd name="T8" fmla="*/ 119 w 142"/>
              <a:gd name="T9" fmla="*/ 38 h 139"/>
              <a:gd name="T10" fmla="*/ 133 w 142"/>
              <a:gd name="T11" fmla="*/ 16 h 139"/>
              <a:gd name="T12" fmla="*/ 125 w 142"/>
              <a:gd name="T13" fmla="*/ 9 h 139"/>
              <a:gd name="T14" fmla="*/ 104 w 142"/>
              <a:gd name="T15" fmla="*/ 23 h 139"/>
              <a:gd name="T16" fmla="*/ 103 w 142"/>
              <a:gd name="T17" fmla="*/ 30 h 139"/>
              <a:gd name="T18" fmla="*/ 75 w 142"/>
              <a:gd name="T19" fmla="*/ 58 h 139"/>
              <a:gd name="T20" fmla="*/ 51 w 142"/>
              <a:gd name="T21" fmla="*/ 34 h 139"/>
              <a:gd name="T22" fmla="*/ 45 w 142"/>
              <a:gd name="T23" fmla="*/ 7 h 139"/>
              <a:gd name="T24" fmla="*/ 29 w 142"/>
              <a:gd name="T25" fmla="*/ 0 h 139"/>
              <a:gd name="T26" fmla="*/ 39 w 142"/>
              <a:gd name="T27" fmla="*/ 10 h 139"/>
              <a:gd name="T28" fmla="*/ 35 w 142"/>
              <a:gd name="T29" fmla="*/ 27 h 139"/>
              <a:gd name="T30" fmla="*/ 18 w 142"/>
              <a:gd name="T31" fmla="*/ 32 h 139"/>
              <a:gd name="T32" fmla="*/ 3 w 142"/>
              <a:gd name="T33" fmla="*/ 17 h 139"/>
              <a:gd name="T34" fmla="*/ 9 w 142"/>
              <a:gd name="T35" fmla="*/ 43 h 139"/>
              <a:gd name="T36" fmla="*/ 37 w 142"/>
              <a:gd name="T37" fmla="*/ 48 h 139"/>
              <a:gd name="T38" fmla="*/ 58 w 142"/>
              <a:gd name="T39" fmla="*/ 70 h 139"/>
              <a:gd name="T40" fmla="*/ 12 w 142"/>
              <a:gd name="T41" fmla="*/ 115 h 139"/>
              <a:gd name="T42" fmla="*/ 12 w 142"/>
              <a:gd name="T43" fmla="*/ 129 h 139"/>
              <a:gd name="T44" fmla="*/ 13 w 142"/>
              <a:gd name="T45" fmla="*/ 130 h 139"/>
              <a:gd name="T46" fmla="*/ 26 w 142"/>
              <a:gd name="T47" fmla="*/ 130 h 139"/>
              <a:gd name="T48" fmla="*/ 72 w 142"/>
              <a:gd name="T49" fmla="*/ 84 h 139"/>
              <a:gd name="T50" fmla="*/ 92 w 142"/>
              <a:gd name="T51" fmla="*/ 103 h 139"/>
              <a:gd name="T52" fmla="*/ 97 w 142"/>
              <a:gd name="T53" fmla="*/ 131 h 139"/>
              <a:gd name="T54" fmla="*/ 119 w 142"/>
              <a:gd name="T55" fmla="*/ 138 h 139"/>
              <a:gd name="T56" fmla="*/ 105 w 142"/>
              <a:gd name="T57" fmla="*/ 124 h 139"/>
              <a:gd name="T58" fmla="*/ 109 w 142"/>
              <a:gd name="T59" fmla="*/ 110 h 139"/>
              <a:gd name="T60" fmla="*/ 123 w 142"/>
              <a:gd name="T61" fmla="*/ 106 h 139"/>
              <a:gd name="T62" fmla="*/ 139 w 142"/>
              <a:gd name="T63" fmla="*/ 122 h 139"/>
              <a:gd name="T64" fmla="*/ 133 w 142"/>
              <a:gd name="T65" fmla="*/ 9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2" h="139">
                <a:moveTo>
                  <a:pt x="133" y="95"/>
                </a:moveTo>
                <a:cubicBezTo>
                  <a:pt x="126" y="87"/>
                  <a:pt x="115" y="86"/>
                  <a:pt x="106" y="89"/>
                </a:cubicBezTo>
                <a:cubicBezTo>
                  <a:pt x="83" y="67"/>
                  <a:pt x="83" y="67"/>
                  <a:pt x="83" y="67"/>
                </a:cubicBezTo>
                <a:cubicBezTo>
                  <a:pt x="111" y="39"/>
                  <a:pt x="111" y="39"/>
                  <a:pt x="111" y="39"/>
                </a:cubicBezTo>
                <a:cubicBezTo>
                  <a:pt x="119" y="38"/>
                  <a:pt x="119" y="38"/>
                  <a:pt x="119" y="38"/>
                </a:cubicBezTo>
                <a:cubicBezTo>
                  <a:pt x="133" y="16"/>
                  <a:pt x="133" y="16"/>
                  <a:pt x="133" y="16"/>
                </a:cubicBezTo>
                <a:cubicBezTo>
                  <a:pt x="125" y="9"/>
                  <a:pt x="125" y="9"/>
                  <a:pt x="125" y="9"/>
                </a:cubicBezTo>
                <a:cubicBezTo>
                  <a:pt x="104" y="23"/>
                  <a:pt x="104" y="23"/>
                  <a:pt x="104" y="23"/>
                </a:cubicBezTo>
                <a:cubicBezTo>
                  <a:pt x="103" y="30"/>
                  <a:pt x="103" y="30"/>
                  <a:pt x="103" y="30"/>
                </a:cubicBezTo>
                <a:cubicBezTo>
                  <a:pt x="75" y="58"/>
                  <a:pt x="75" y="58"/>
                  <a:pt x="75" y="58"/>
                </a:cubicBezTo>
                <a:cubicBezTo>
                  <a:pt x="51" y="34"/>
                  <a:pt x="51" y="34"/>
                  <a:pt x="51" y="34"/>
                </a:cubicBezTo>
                <a:cubicBezTo>
                  <a:pt x="54" y="25"/>
                  <a:pt x="52" y="14"/>
                  <a:pt x="45" y="7"/>
                </a:cubicBezTo>
                <a:cubicBezTo>
                  <a:pt x="41" y="2"/>
                  <a:pt x="35" y="0"/>
                  <a:pt x="29" y="0"/>
                </a:cubicBezTo>
                <a:cubicBezTo>
                  <a:pt x="39" y="10"/>
                  <a:pt x="39" y="10"/>
                  <a:pt x="39" y="10"/>
                </a:cubicBezTo>
                <a:cubicBezTo>
                  <a:pt x="35" y="27"/>
                  <a:pt x="35" y="27"/>
                  <a:pt x="35" y="27"/>
                </a:cubicBezTo>
                <a:cubicBezTo>
                  <a:pt x="18" y="32"/>
                  <a:pt x="18" y="32"/>
                  <a:pt x="18" y="32"/>
                </a:cubicBezTo>
                <a:cubicBezTo>
                  <a:pt x="3" y="17"/>
                  <a:pt x="3" y="17"/>
                  <a:pt x="3" y="17"/>
                </a:cubicBezTo>
                <a:cubicBezTo>
                  <a:pt x="0" y="26"/>
                  <a:pt x="3" y="36"/>
                  <a:pt x="9" y="43"/>
                </a:cubicBezTo>
                <a:cubicBezTo>
                  <a:pt x="17" y="50"/>
                  <a:pt x="28" y="52"/>
                  <a:pt x="37" y="48"/>
                </a:cubicBezTo>
                <a:cubicBezTo>
                  <a:pt x="58" y="70"/>
                  <a:pt x="58" y="70"/>
                  <a:pt x="58" y="70"/>
                </a:cubicBezTo>
                <a:cubicBezTo>
                  <a:pt x="12" y="115"/>
                  <a:pt x="12" y="115"/>
                  <a:pt x="12" y="115"/>
                </a:cubicBezTo>
                <a:cubicBezTo>
                  <a:pt x="9" y="119"/>
                  <a:pt x="9" y="125"/>
                  <a:pt x="12" y="129"/>
                </a:cubicBezTo>
                <a:cubicBezTo>
                  <a:pt x="13" y="130"/>
                  <a:pt x="13" y="130"/>
                  <a:pt x="13" y="130"/>
                </a:cubicBezTo>
                <a:cubicBezTo>
                  <a:pt x="17" y="133"/>
                  <a:pt x="23" y="133"/>
                  <a:pt x="26" y="130"/>
                </a:cubicBezTo>
                <a:cubicBezTo>
                  <a:pt x="72" y="84"/>
                  <a:pt x="72" y="84"/>
                  <a:pt x="72" y="84"/>
                </a:cubicBezTo>
                <a:cubicBezTo>
                  <a:pt x="92" y="103"/>
                  <a:pt x="92" y="103"/>
                  <a:pt x="92" y="103"/>
                </a:cubicBezTo>
                <a:cubicBezTo>
                  <a:pt x="88" y="112"/>
                  <a:pt x="90" y="123"/>
                  <a:pt x="97" y="131"/>
                </a:cubicBezTo>
                <a:cubicBezTo>
                  <a:pt x="103" y="136"/>
                  <a:pt x="111" y="139"/>
                  <a:pt x="119" y="138"/>
                </a:cubicBezTo>
                <a:cubicBezTo>
                  <a:pt x="105" y="124"/>
                  <a:pt x="105" y="124"/>
                  <a:pt x="105" y="124"/>
                </a:cubicBezTo>
                <a:cubicBezTo>
                  <a:pt x="109" y="110"/>
                  <a:pt x="109" y="110"/>
                  <a:pt x="109" y="110"/>
                </a:cubicBezTo>
                <a:cubicBezTo>
                  <a:pt x="123" y="106"/>
                  <a:pt x="123" y="106"/>
                  <a:pt x="123" y="106"/>
                </a:cubicBezTo>
                <a:cubicBezTo>
                  <a:pt x="139" y="122"/>
                  <a:pt x="139" y="122"/>
                  <a:pt x="139" y="122"/>
                </a:cubicBezTo>
                <a:cubicBezTo>
                  <a:pt x="142" y="113"/>
                  <a:pt x="140" y="102"/>
                  <a:pt x="133" y="95"/>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63" name="Freeform 143"/>
          <p:cNvSpPr>
            <a:spLocks noEditPoints="1"/>
          </p:cNvSpPr>
          <p:nvPr/>
        </p:nvSpPr>
        <p:spPr bwMode="auto">
          <a:xfrm>
            <a:off x="2047667" y="2868257"/>
            <a:ext cx="625000" cy="575732"/>
          </a:xfrm>
          <a:custGeom>
            <a:avLst/>
            <a:gdLst>
              <a:gd name="T0" fmla="*/ 151 w 157"/>
              <a:gd name="T1" fmla="*/ 59 h 145"/>
              <a:gd name="T2" fmla="*/ 130 w 157"/>
              <a:gd name="T3" fmla="*/ 41 h 145"/>
              <a:gd name="T4" fmla="*/ 110 w 157"/>
              <a:gd name="T5" fmla="*/ 23 h 145"/>
              <a:gd name="T6" fmla="*/ 88 w 157"/>
              <a:gd name="T7" fmla="*/ 5 h 145"/>
              <a:gd name="T8" fmla="*/ 69 w 157"/>
              <a:gd name="T9" fmla="*/ 5 h 145"/>
              <a:gd name="T10" fmla="*/ 47 w 157"/>
              <a:gd name="T11" fmla="*/ 23 h 145"/>
              <a:gd name="T12" fmla="*/ 27 w 157"/>
              <a:gd name="T13" fmla="*/ 41 h 145"/>
              <a:gd name="T14" fmla="*/ 6 w 157"/>
              <a:gd name="T15" fmla="*/ 59 h 145"/>
              <a:gd name="T16" fmla="*/ 9 w 157"/>
              <a:gd name="T17" fmla="*/ 68 h 145"/>
              <a:gd name="T18" fmla="*/ 21 w 157"/>
              <a:gd name="T19" fmla="*/ 68 h 145"/>
              <a:gd name="T20" fmla="*/ 21 w 157"/>
              <a:gd name="T21" fmla="*/ 139 h 145"/>
              <a:gd name="T22" fmla="*/ 27 w 157"/>
              <a:gd name="T23" fmla="*/ 145 h 145"/>
              <a:gd name="T24" fmla="*/ 38 w 157"/>
              <a:gd name="T25" fmla="*/ 145 h 145"/>
              <a:gd name="T26" fmla="*/ 38 w 157"/>
              <a:gd name="T27" fmla="*/ 81 h 145"/>
              <a:gd name="T28" fmla="*/ 71 w 157"/>
              <a:gd name="T29" fmla="*/ 81 h 145"/>
              <a:gd name="T30" fmla="*/ 71 w 157"/>
              <a:gd name="T31" fmla="*/ 145 h 145"/>
              <a:gd name="T32" fmla="*/ 130 w 157"/>
              <a:gd name="T33" fmla="*/ 145 h 145"/>
              <a:gd name="T34" fmla="*/ 136 w 157"/>
              <a:gd name="T35" fmla="*/ 139 h 145"/>
              <a:gd name="T36" fmla="*/ 136 w 157"/>
              <a:gd name="T37" fmla="*/ 68 h 145"/>
              <a:gd name="T38" fmla="*/ 148 w 157"/>
              <a:gd name="T39" fmla="*/ 68 h 145"/>
              <a:gd name="T40" fmla="*/ 151 w 157"/>
              <a:gd name="T41" fmla="*/ 59 h 145"/>
              <a:gd name="T42" fmla="*/ 118 w 157"/>
              <a:gd name="T43" fmla="*/ 97 h 145"/>
              <a:gd name="T44" fmla="*/ 89 w 157"/>
              <a:gd name="T45" fmla="*/ 97 h 145"/>
              <a:gd name="T46" fmla="*/ 89 w 157"/>
              <a:gd name="T47" fmla="*/ 72 h 145"/>
              <a:gd name="T48" fmla="*/ 118 w 157"/>
              <a:gd name="T49" fmla="*/ 72 h 145"/>
              <a:gd name="T50" fmla="*/ 118 w 157"/>
              <a:gd name="T51" fmla="*/ 9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7" h="145">
                <a:moveTo>
                  <a:pt x="151" y="59"/>
                </a:moveTo>
                <a:cubicBezTo>
                  <a:pt x="130" y="41"/>
                  <a:pt x="130" y="41"/>
                  <a:pt x="130" y="41"/>
                </a:cubicBezTo>
                <a:cubicBezTo>
                  <a:pt x="124" y="36"/>
                  <a:pt x="115" y="28"/>
                  <a:pt x="110" y="23"/>
                </a:cubicBezTo>
                <a:cubicBezTo>
                  <a:pt x="88" y="5"/>
                  <a:pt x="88" y="5"/>
                  <a:pt x="88" y="5"/>
                </a:cubicBezTo>
                <a:cubicBezTo>
                  <a:pt x="83" y="0"/>
                  <a:pt x="74" y="0"/>
                  <a:pt x="69" y="5"/>
                </a:cubicBezTo>
                <a:cubicBezTo>
                  <a:pt x="47" y="23"/>
                  <a:pt x="47" y="23"/>
                  <a:pt x="47" y="23"/>
                </a:cubicBezTo>
                <a:cubicBezTo>
                  <a:pt x="42" y="28"/>
                  <a:pt x="33" y="36"/>
                  <a:pt x="27" y="41"/>
                </a:cubicBezTo>
                <a:cubicBezTo>
                  <a:pt x="6" y="59"/>
                  <a:pt x="6" y="59"/>
                  <a:pt x="6" y="59"/>
                </a:cubicBezTo>
                <a:cubicBezTo>
                  <a:pt x="0" y="64"/>
                  <a:pt x="2" y="68"/>
                  <a:pt x="9" y="68"/>
                </a:cubicBezTo>
                <a:cubicBezTo>
                  <a:pt x="21" y="68"/>
                  <a:pt x="21" y="68"/>
                  <a:pt x="21" y="68"/>
                </a:cubicBezTo>
                <a:cubicBezTo>
                  <a:pt x="21" y="139"/>
                  <a:pt x="21" y="139"/>
                  <a:pt x="21" y="139"/>
                </a:cubicBezTo>
                <a:cubicBezTo>
                  <a:pt x="21" y="142"/>
                  <a:pt x="24" y="145"/>
                  <a:pt x="27" y="145"/>
                </a:cubicBezTo>
                <a:cubicBezTo>
                  <a:pt x="38" y="145"/>
                  <a:pt x="38" y="145"/>
                  <a:pt x="38" y="145"/>
                </a:cubicBezTo>
                <a:cubicBezTo>
                  <a:pt x="38" y="81"/>
                  <a:pt x="38" y="81"/>
                  <a:pt x="38" y="81"/>
                </a:cubicBezTo>
                <a:cubicBezTo>
                  <a:pt x="71" y="81"/>
                  <a:pt x="71" y="81"/>
                  <a:pt x="71" y="81"/>
                </a:cubicBezTo>
                <a:cubicBezTo>
                  <a:pt x="71" y="145"/>
                  <a:pt x="71" y="145"/>
                  <a:pt x="71" y="145"/>
                </a:cubicBezTo>
                <a:cubicBezTo>
                  <a:pt x="130" y="145"/>
                  <a:pt x="130" y="145"/>
                  <a:pt x="130" y="145"/>
                </a:cubicBezTo>
                <a:cubicBezTo>
                  <a:pt x="134" y="145"/>
                  <a:pt x="136" y="142"/>
                  <a:pt x="136" y="139"/>
                </a:cubicBezTo>
                <a:cubicBezTo>
                  <a:pt x="136" y="68"/>
                  <a:pt x="136" y="68"/>
                  <a:pt x="136" y="68"/>
                </a:cubicBezTo>
                <a:cubicBezTo>
                  <a:pt x="148" y="68"/>
                  <a:pt x="148" y="68"/>
                  <a:pt x="148" y="68"/>
                </a:cubicBezTo>
                <a:cubicBezTo>
                  <a:pt x="155" y="68"/>
                  <a:pt x="157" y="64"/>
                  <a:pt x="151" y="59"/>
                </a:cubicBezTo>
                <a:close/>
                <a:moveTo>
                  <a:pt x="118" y="97"/>
                </a:moveTo>
                <a:cubicBezTo>
                  <a:pt x="89" y="97"/>
                  <a:pt x="89" y="97"/>
                  <a:pt x="89" y="97"/>
                </a:cubicBezTo>
                <a:cubicBezTo>
                  <a:pt x="89" y="72"/>
                  <a:pt x="89" y="72"/>
                  <a:pt x="89" y="72"/>
                </a:cubicBezTo>
                <a:cubicBezTo>
                  <a:pt x="118" y="72"/>
                  <a:pt x="118" y="72"/>
                  <a:pt x="118" y="72"/>
                </a:cubicBezTo>
                <a:lnTo>
                  <a:pt x="118" y="97"/>
                </a:ln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64" name="Freeform 150"/>
          <p:cNvSpPr>
            <a:spLocks noEditPoints="1"/>
          </p:cNvSpPr>
          <p:nvPr/>
        </p:nvSpPr>
        <p:spPr bwMode="auto">
          <a:xfrm>
            <a:off x="7059282" y="2908824"/>
            <a:ext cx="496163" cy="638791"/>
          </a:xfrm>
          <a:custGeom>
            <a:avLst/>
            <a:gdLst>
              <a:gd name="T0" fmla="*/ 62 w 125"/>
              <a:gd name="T1" fmla="*/ 0 h 160"/>
              <a:gd name="T2" fmla="*/ 0 w 125"/>
              <a:gd name="T3" fmla="*/ 63 h 160"/>
              <a:gd name="T4" fmla="*/ 62 w 125"/>
              <a:gd name="T5" fmla="*/ 160 h 160"/>
              <a:gd name="T6" fmla="*/ 125 w 125"/>
              <a:gd name="T7" fmla="*/ 63 h 160"/>
              <a:gd name="T8" fmla="*/ 62 w 125"/>
              <a:gd name="T9" fmla="*/ 0 h 160"/>
              <a:gd name="T10" fmla="*/ 62 w 125"/>
              <a:gd name="T11" fmla="*/ 105 h 160"/>
              <a:gd name="T12" fmla="*/ 17 w 125"/>
              <a:gd name="T13" fmla="*/ 61 h 160"/>
              <a:gd name="T14" fmla="*/ 62 w 125"/>
              <a:gd name="T15" fmla="*/ 18 h 160"/>
              <a:gd name="T16" fmla="*/ 107 w 125"/>
              <a:gd name="T17" fmla="*/ 61 h 160"/>
              <a:gd name="T18" fmla="*/ 62 w 125"/>
              <a:gd name="T19" fmla="*/ 105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60">
                <a:moveTo>
                  <a:pt x="62" y="0"/>
                </a:moveTo>
                <a:cubicBezTo>
                  <a:pt x="28" y="0"/>
                  <a:pt x="0" y="28"/>
                  <a:pt x="0" y="63"/>
                </a:cubicBezTo>
                <a:cubicBezTo>
                  <a:pt x="0" y="97"/>
                  <a:pt x="48" y="160"/>
                  <a:pt x="62" y="160"/>
                </a:cubicBezTo>
                <a:cubicBezTo>
                  <a:pt x="79" y="160"/>
                  <a:pt x="125" y="97"/>
                  <a:pt x="125" y="63"/>
                </a:cubicBezTo>
                <a:cubicBezTo>
                  <a:pt x="125" y="28"/>
                  <a:pt x="97" y="0"/>
                  <a:pt x="62" y="0"/>
                </a:cubicBezTo>
                <a:close/>
                <a:moveTo>
                  <a:pt x="62" y="105"/>
                </a:moveTo>
                <a:cubicBezTo>
                  <a:pt x="37" y="105"/>
                  <a:pt x="17" y="86"/>
                  <a:pt x="17" y="61"/>
                </a:cubicBezTo>
                <a:cubicBezTo>
                  <a:pt x="17" y="37"/>
                  <a:pt x="37" y="18"/>
                  <a:pt x="62" y="18"/>
                </a:cubicBezTo>
                <a:cubicBezTo>
                  <a:pt x="87" y="18"/>
                  <a:pt x="107" y="37"/>
                  <a:pt x="107" y="61"/>
                </a:cubicBezTo>
                <a:cubicBezTo>
                  <a:pt x="107" y="86"/>
                  <a:pt x="87" y="105"/>
                  <a:pt x="62" y="105"/>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14" name="标题 13"/>
          <p:cNvSpPr>
            <a:spLocks noGrp="1"/>
          </p:cNvSpPr>
          <p:nvPr>
            <p:ph type="title"/>
          </p:nvPr>
        </p:nvSpPr>
        <p:spPr/>
        <p:txBody>
          <a:bodyPr>
            <a:normAutofit fontScale="90000"/>
          </a:bodyPr>
          <a:lstStyle/>
          <a:p>
            <a:r>
              <a:rPr lang="zh-CN" altLang="en-US" dirty="0"/>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accel="50000" decel="50000"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accel="50000" decel="50000" fill="hold"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accel="50000" decel="50000" fill="hold" nodeType="after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ppt_x"/>
                                          </p:val>
                                        </p:tav>
                                        <p:tav tm="100000">
                                          <p:val>
                                            <p:strVal val="#ppt_x"/>
                                          </p:val>
                                        </p:tav>
                                      </p:tavLst>
                                    </p:anim>
                                    <p:anim calcmode="lin" valueType="num">
                                      <p:cBhvr additive="base">
                                        <p:cTn id="2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cs typeface="+mn-ea"/>
              </a:rPr>
              <a:t>单击此处添加标题</a:t>
            </a:r>
            <a:endParaRPr lang="zh-CN" altLang="en-US" dirty="0">
              <a:ea typeface="+mn-ea"/>
              <a:cs typeface="+mn-ea"/>
            </a:endParaRPr>
          </a:p>
        </p:txBody>
      </p:sp>
      <p:graphicFrame>
        <p:nvGraphicFramePr>
          <p:cNvPr id="39" name="Chart 38"/>
          <p:cNvGraphicFramePr/>
          <p:nvPr/>
        </p:nvGraphicFramePr>
        <p:xfrm>
          <a:off x="1022378" y="1822438"/>
          <a:ext cx="1707846" cy="2419279"/>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40" name="Chart 39"/>
          <p:cNvGraphicFramePr/>
          <p:nvPr/>
        </p:nvGraphicFramePr>
        <p:xfrm>
          <a:off x="3126942" y="1822438"/>
          <a:ext cx="1707846" cy="241927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2" name="Chart 41"/>
          <p:cNvGraphicFramePr/>
          <p:nvPr/>
        </p:nvGraphicFramePr>
        <p:xfrm>
          <a:off x="5248144" y="1822438"/>
          <a:ext cx="1707846" cy="241927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4" name="Chart 43"/>
          <p:cNvGraphicFramePr/>
          <p:nvPr/>
        </p:nvGraphicFramePr>
        <p:xfrm>
          <a:off x="7354441" y="1822438"/>
          <a:ext cx="1707846" cy="241927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6" name="Chart 45"/>
          <p:cNvGraphicFramePr/>
          <p:nvPr/>
        </p:nvGraphicFramePr>
        <p:xfrm>
          <a:off x="9461777" y="1822438"/>
          <a:ext cx="1707846" cy="2419279"/>
        </p:xfrm>
        <a:graphic>
          <a:graphicData uri="http://schemas.openxmlformats.org/drawingml/2006/chart">
            <c:chart xmlns:c="http://schemas.openxmlformats.org/drawingml/2006/chart" xmlns:r="http://schemas.openxmlformats.org/officeDocument/2006/relationships" r:id="rId5"/>
          </a:graphicData>
        </a:graphic>
      </p:graphicFrame>
      <p:sp>
        <p:nvSpPr>
          <p:cNvPr id="52" name="Text Placeholder 32"/>
          <p:cNvSpPr txBox="1"/>
          <p:nvPr/>
        </p:nvSpPr>
        <p:spPr>
          <a:xfrm>
            <a:off x="2124085" y="5061084"/>
            <a:ext cx="1321561" cy="38227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zh-CN" altLang="en-US" sz="900" dirty="0">
                <a:solidFill>
                  <a:srgbClr val="7F7F7F"/>
                </a:solidFill>
                <a:latin typeface="+mn-ea"/>
                <a:cs typeface="+mn-ea"/>
              </a:rPr>
              <a:t>单击此处添加副标题或详细文本描述</a:t>
            </a:r>
            <a:endParaRPr lang="en-US" sz="900" dirty="0">
              <a:solidFill>
                <a:srgbClr val="7F7F7F"/>
              </a:solidFill>
              <a:latin typeface="+mn-ea"/>
              <a:cs typeface="+mn-ea"/>
            </a:endParaRPr>
          </a:p>
        </p:txBody>
      </p:sp>
      <p:sp>
        <p:nvSpPr>
          <p:cNvPr id="53" name="Text Placeholder 33"/>
          <p:cNvSpPr txBox="1"/>
          <p:nvPr/>
        </p:nvSpPr>
        <p:spPr>
          <a:xfrm>
            <a:off x="2124087" y="4870637"/>
            <a:ext cx="1321559"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zh-CN" altLang="en-US" sz="1000" b="1" dirty="0">
                <a:solidFill>
                  <a:srgbClr val="7F7F7F"/>
                </a:solidFill>
                <a:latin typeface="+mn-ea"/>
                <a:cs typeface="+mn-ea"/>
              </a:rPr>
              <a:t>产品特征</a:t>
            </a:r>
            <a:r>
              <a:rPr lang="en-AU" sz="1000" b="1" dirty="0">
                <a:solidFill>
                  <a:srgbClr val="7F7F7F"/>
                </a:solidFill>
                <a:latin typeface="+mn-ea"/>
                <a:cs typeface="+mn-ea"/>
              </a:rPr>
              <a:t> 01</a:t>
            </a:r>
            <a:endParaRPr lang="en-AU" sz="1000" dirty="0">
              <a:solidFill>
                <a:srgbClr val="7F7F7F"/>
              </a:solidFill>
              <a:latin typeface="+mn-ea"/>
              <a:cs typeface="+mn-ea"/>
            </a:endParaRPr>
          </a:p>
        </p:txBody>
      </p:sp>
      <p:sp>
        <p:nvSpPr>
          <p:cNvPr id="54" name="Oval 53"/>
          <p:cNvSpPr>
            <a:spLocks noChangeAspect="1"/>
          </p:cNvSpPr>
          <p:nvPr/>
        </p:nvSpPr>
        <p:spPr>
          <a:xfrm>
            <a:off x="1395168" y="4890377"/>
            <a:ext cx="556015" cy="55608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AU" dirty="0">
                <a:solidFill>
                  <a:srgbClr val="FFFFFF"/>
                </a:solidFill>
                <a:latin typeface="+mn-ea"/>
                <a:cs typeface="+mn-ea"/>
              </a:rPr>
              <a:t>1</a:t>
            </a:r>
            <a:endParaRPr lang="en-AU" dirty="0">
              <a:solidFill>
                <a:srgbClr val="FFFFFF"/>
              </a:solidFill>
              <a:latin typeface="+mn-ea"/>
              <a:cs typeface="+mn-ea"/>
            </a:endParaRPr>
          </a:p>
        </p:txBody>
      </p:sp>
      <p:sp>
        <p:nvSpPr>
          <p:cNvPr id="55" name="Text Placeholder 32"/>
          <p:cNvSpPr txBox="1"/>
          <p:nvPr/>
        </p:nvSpPr>
        <p:spPr>
          <a:xfrm>
            <a:off x="4599108" y="5061084"/>
            <a:ext cx="1321561" cy="38227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zh-CN" altLang="en-US" sz="900" dirty="0">
                <a:solidFill>
                  <a:srgbClr val="7F7F7F"/>
                </a:solidFill>
                <a:latin typeface="+mn-ea"/>
                <a:cs typeface="+mn-ea"/>
              </a:rPr>
              <a:t>单击此处添加副标题或详细文本描述</a:t>
            </a:r>
            <a:endParaRPr lang="en-US" sz="900" dirty="0">
              <a:solidFill>
                <a:srgbClr val="7F7F7F"/>
              </a:solidFill>
              <a:latin typeface="+mn-ea"/>
              <a:cs typeface="+mn-ea"/>
            </a:endParaRPr>
          </a:p>
        </p:txBody>
      </p:sp>
      <p:sp>
        <p:nvSpPr>
          <p:cNvPr id="68" name="Text Placeholder 33"/>
          <p:cNvSpPr txBox="1"/>
          <p:nvPr/>
        </p:nvSpPr>
        <p:spPr>
          <a:xfrm>
            <a:off x="4599110" y="4870637"/>
            <a:ext cx="1321559"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zh-CN" altLang="en-US" sz="1000" b="1" dirty="0">
                <a:solidFill>
                  <a:srgbClr val="7F7F7F"/>
                </a:solidFill>
                <a:latin typeface="+mn-ea"/>
                <a:cs typeface="+mn-ea"/>
              </a:rPr>
              <a:t>产品特征</a:t>
            </a:r>
            <a:r>
              <a:rPr lang="en-AU" sz="1000" b="1" dirty="0">
                <a:solidFill>
                  <a:srgbClr val="7F7F7F"/>
                </a:solidFill>
                <a:latin typeface="+mn-ea"/>
                <a:cs typeface="+mn-ea"/>
              </a:rPr>
              <a:t> 02</a:t>
            </a:r>
            <a:endParaRPr lang="en-AU" sz="1000" dirty="0">
              <a:solidFill>
                <a:srgbClr val="7F7F7F"/>
              </a:solidFill>
              <a:latin typeface="+mn-ea"/>
              <a:cs typeface="+mn-ea"/>
            </a:endParaRPr>
          </a:p>
        </p:txBody>
      </p:sp>
      <p:sp>
        <p:nvSpPr>
          <p:cNvPr id="69" name="Oval 68"/>
          <p:cNvSpPr>
            <a:spLocks noChangeAspect="1"/>
          </p:cNvSpPr>
          <p:nvPr/>
        </p:nvSpPr>
        <p:spPr>
          <a:xfrm>
            <a:off x="3870191" y="4890377"/>
            <a:ext cx="556015" cy="55608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r>
              <a:rPr lang="en-AU" dirty="0">
                <a:solidFill>
                  <a:schemeClr val="bg1"/>
                </a:solidFill>
                <a:latin typeface="+mn-ea"/>
                <a:cs typeface="+mn-ea"/>
              </a:rPr>
              <a:t>2</a:t>
            </a:r>
            <a:endParaRPr lang="en-US" dirty="0">
              <a:latin typeface="+mn-ea"/>
              <a:cs typeface="+mn-ea"/>
            </a:endParaRPr>
          </a:p>
        </p:txBody>
      </p:sp>
      <p:sp>
        <p:nvSpPr>
          <p:cNvPr id="70" name="Text Placeholder 32"/>
          <p:cNvSpPr txBox="1"/>
          <p:nvPr/>
        </p:nvSpPr>
        <p:spPr>
          <a:xfrm>
            <a:off x="7074131" y="5061084"/>
            <a:ext cx="1321561" cy="38227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zh-CN" altLang="en-US" sz="900" dirty="0">
                <a:solidFill>
                  <a:srgbClr val="7F7F7F"/>
                </a:solidFill>
                <a:latin typeface="+mn-ea"/>
                <a:cs typeface="+mn-ea"/>
              </a:rPr>
              <a:t>单击此处添加副标题或详细文本描述</a:t>
            </a:r>
            <a:endParaRPr lang="en-US" sz="900" dirty="0">
              <a:solidFill>
                <a:srgbClr val="7F7F7F"/>
              </a:solidFill>
              <a:latin typeface="+mn-ea"/>
              <a:cs typeface="+mn-ea"/>
            </a:endParaRPr>
          </a:p>
        </p:txBody>
      </p:sp>
      <p:sp>
        <p:nvSpPr>
          <p:cNvPr id="71" name="Text Placeholder 33"/>
          <p:cNvSpPr txBox="1"/>
          <p:nvPr/>
        </p:nvSpPr>
        <p:spPr>
          <a:xfrm>
            <a:off x="7074133" y="4870637"/>
            <a:ext cx="1321559"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zh-CN" altLang="en-US" sz="1000" b="1" dirty="0">
                <a:solidFill>
                  <a:srgbClr val="7F7F7F"/>
                </a:solidFill>
                <a:latin typeface="+mn-ea"/>
                <a:cs typeface="+mn-ea"/>
              </a:rPr>
              <a:t>产品特征</a:t>
            </a:r>
            <a:r>
              <a:rPr lang="en-AU" sz="1000" b="1" dirty="0">
                <a:solidFill>
                  <a:srgbClr val="7F7F7F"/>
                </a:solidFill>
                <a:latin typeface="+mn-ea"/>
                <a:cs typeface="+mn-ea"/>
              </a:rPr>
              <a:t> 03</a:t>
            </a:r>
            <a:endParaRPr lang="en-AU" sz="1000" dirty="0">
              <a:solidFill>
                <a:srgbClr val="7F7F7F"/>
              </a:solidFill>
              <a:latin typeface="+mn-ea"/>
              <a:cs typeface="+mn-ea"/>
            </a:endParaRPr>
          </a:p>
        </p:txBody>
      </p:sp>
      <p:sp>
        <p:nvSpPr>
          <p:cNvPr id="72" name="Oval 71"/>
          <p:cNvSpPr>
            <a:spLocks noChangeAspect="1"/>
          </p:cNvSpPr>
          <p:nvPr/>
        </p:nvSpPr>
        <p:spPr>
          <a:xfrm>
            <a:off x="6345213" y="4890377"/>
            <a:ext cx="556015" cy="55608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AU" dirty="0">
                <a:solidFill>
                  <a:schemeClr val="bg1"/>
                </a:solidFill>
                <a:latin typeface="+mn-ea"/>
                <a:cs typeface="+mn-ea"/>
              </a:rPr>
              <a:t>3</a:t>
            </a:r>
            <a:endParaRPr lang="en-US" dirty="0">
              <a:solidFill>
                <a:schemeClr val="bg1"/>
              </a:solidFill>
              <a:latin typeface="+mn-ea"/>
              <a:cs typeface="+mn-ea"/>
            </a:endParaRPr>
          </a:p>
        </p:txBody>
      </p:sp>
      <p:sp>
        <p:nvSpPr>
          <p:cNvPr id="73" name="Text Placeholder 32"/>
          <p:cNvSpPr txBox="1"/>
          <p:nvPr/>
        </p:nvSpPr>
        <p:spPr>
          <a:xfrm>
            <a:off x="9549153" y="5061084"/>
            <a:ext cx="1321561" cy="38227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zh-CN" altLang="en-US" sz="900" dirty="0">
                <a:solidFill>
                  <a:srgbClr val="7F7F7F"/>
                </a:solidFill>
                <a:latin typeface="+mn-ea"/>
                <a:cs typeface="+mn-ea"/>
              </a:rPr>
              <a:t>单击此处添加副标题或详细文本描述</a:t>
            </a:r>
            <a:endParaRPr lang="en-US" sz="900" dirty="0">
              <a:solidFill>
                <a:srgbClr val="7F7F7F"/>
              </a:solidFill>
              <a:latin typeface="+mn-ea"/>
              <a:cs typeface="+mn-ea"/>
            </a:endParaRPr>
          </a:p>
        </p:txBody>
      </p:sp>
      <p:sp>
        <p:nvSpPr>
          <p:cNvPr id="74" name="Text Placeholder 33"/>
          <p:cNvSpPr txBox="1"/>
          <p:nvPr/>
        </p:nvSpPr>
        <p:spPr>
          <a:xfrm>
            <a:off x="9549155" y="4870637"/>
            <a:ext cx="1321559"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zh-CN" altLang="en-US" sz="1000" b="1" dirty="0">
                <a:solidFill>
                  <a:srgbClr val="7F7F7F"/>
                </a:solidFill>
                <a:latin typeface="+mn-ea"/>
                <a:cs typeface="+mn-ea"/>
              </a:rPr>
              <a:t>产品特征</a:t>
            </a:r>
            <a:r>
              <a:rPr lang="en-AU" sz="1000" b="1" dirty="0">
                <a:solidFill>
                  <a:srgbClr val="7F7F7F"/>
                </a:solidFill>
                <a:latin typeface="+mn-ea"/>
                <a:cs typeface="+mn-ea"/>
              </a:rPr>
              <a:t> 04</a:t>
            </a:r>
            <a:endParaRPr lang="en-AU" sz="1000" dirty="0">
              <a:solidFill>
                <a:srgbClr val="7F7F7F"/>
              </a:solidFill>
              <a:latin typeface="+mn-ea"/>
              <a:cs typeface="+mn-ea"/>
            </a:endParaRPr>
          </a:p>
        </p:txBody>
      </p:sp>
      <p:sp>
        <p:nvSpPr>
          <p:cNvPr id="75" name="Oval 74"/>
          <p:cNvSpPr>
            <a:spLocks noChangeAspect="1"/>
          </p:cNvSpPr>
          <p:nvPr/>
        </p:nvSpPr>
        <p:spPr>
          <a:xfrm>
            <a:off x="8820236" y="4890377"/>
            <a:ext cx="556015" cy="55608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AU" dirty="0">
                <a:solidFill>
                  <a:schemeClr val="bg1"/>
                </a:solidFill>
                <a:latin typeface="+mn-ea"/>
                <a:cs typeface="+mn-ea"/>
              </a:rPr>
              <a:t>4</a:t>
            </a:r>
            <a:endParaRPr lang="en-US" dirty="0">
              <a:solidFill>
                <a:schemeClr val="bg1"/>
              </a:solidFill>
              <a:latin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9">
                                            <p:graphicEl>
                                              <a:chart seriesIdx="-3" categoryIdx="-3" bldStep="gridLegend"/>
                                            </p:graphicEl>
                                          </p:spTgt>
                                        </p:tgtEl>
                                        <p:attrNameLst>
                                          <p:attrName>style.visibility</p:attrName>
                                        </p:attrNameLst>
                                      </p:cBhvr>
                                      <p:to>
                                        <p:strVal val="visible"/>
                                      </p:to>
                                    </p:set>
                                    <p:animEffect transition="in" filter="wipe(down)">
                                      <p:cBhvr>
                                        <p:cTn id="7" dur="500"/>
                                        <p:tgtEl>
                                          <p:spTgt spid="39">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9">
                                            <p:graphicEl>
                                              <a:chart seriesIdx="0" categoryIdx="-4" bldStep="series"/>
                                            </p:graphicEl>
                                          </p:spTgt>
                                        </p:tgtEl>
                                        <p:attrNameLst>
                                          <p:attrName>style.visibility</p:attrName>
                                        </p:attrNameLst>
                                      </p:cBhvr>
                                      <p:to>
                                        <p:strVal val="visible"/>
                                      </p:to>
                                    </p:set>
                                    <p:animEffect transition="in" filter="wipe(down)">
                                      <p:cBhvr>
                                        <p:cTn id="12" dur="500"/>
                                        <p:tgtEl>
                                          <p:spTgt spid="39">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9">
                                            <p:graphicEl>
                                              <a:chart seriesIdx="1" categoryIdx="-4" bldStep="series"/>
                                            </p:graphicEl>
                                          </p:spTgt>
                                        </p:tgtEl>
                                        <p:attrNameLst>
                                          <p:attrName>style.visibility</p:attrName>
                                        </p:attrNameLst>
                                      </p:cBhvr>
                                      <p:to>
                                        <p:strVal val="visible"/>
                                      </p:to>
                                    </p:set>
                                    <p:animEffect transition="in" filter="wipe(down)">
                                      <p:cBhvr>
                                        <p:cTn id="17" dur="500"/>
                                        <p:tgtEl>
                                          <p:spTgt spid="39">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9">
                                            <p:graphicEl>
                                              <a:chart seriesIdx="2" categoryIdx="-4" bldStep="series"/>
                                            </p:graphicEl>
                                          </p:spTgt>
                                        </p:tgtEl>
                                        <p:attrNameLst>
                                          <p:attrName>style.visibility</p:attrName>
                                        </p:attrNameLst>
                                      </p:cBhvr>
                                      <p:to>
                                        <p:strVal val="visible"/>
                                      </p:to>
                                    </p:set>
                                    <p:animEffect transition="in" filter="wipe(down)">
                                      <p:cBhvr>
                                        <p:cTn id="22" dur="500"/>
                                        <p:tgtEl>
                                          <p:spTgt spid="39">
                                            <p:graphicEl>
                                              <a:chart seriesIdx="2" categoryIdx="-4" bldStep="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9">
                                            <p:graphicEl>
                                              <a:chart seriesIdx="3" categoryIdx="-4" bldStep="series"/>
                                            </p:graphicEl>
                                          </p:spTgt>
                                        </p:tgtEl>
                                        <p:attrNameLst>
                                          <p:attrName>style.visibility</p:attrName>
                                        </p:attrNameLst>
                                      </p:cBhvr>
                                      <p:to>
                                        <p:strVal val="visible"/>
                                      </p:to>
                                    </p:set>
                                    <p:animEffect transition="in" filter="wipe(down)">
                                      <p:cBhvr>
                                        <p:cTn id="27" dur="500"/>
                                        <p:tgtEl>
                                          <p:spTgt spid="39">
                                            <p:graphicEl>
                                              <a:chart seriesIdx="3" categoryIdx="-4" bldStep="series"/>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0">
                                            <p:graphicEl>
                                              <a:chart seriesIdx="-3" categoryIdx="-3" bldStep="gridLegend"/>
                                            </p:graphicEl>
                                          </p:spTgt>
                                        </p:tgtEl>
                                        <p:attrNameLst>
                                          <p:attrName>style.visibility</p:attrName>
                                        </p:attrNameLst>
                                      </p:cBhvr>
                                      <p:to>
                                        <p:strVal val="visible"/>
                                      </p:to>
                                    </p:set>
                                    <p:animEffect transition="in" filter="wipe(down)">
                                      <p:cBhvr>
                                        <p:cTn id="32" dur="500"/>
                                        <p:tgtEl>
                                          <p:spTgt spid="40">
                                            <p:graphicEl>
                                              <a:chart seriesIdx="-3" categoryIdx="-3" bldStep="gridLegend"/>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0">
                                            <p:graphicEl>
                                              <a:chart seriesIdx="0" categoryIdx="-4" bldStep="series"/>
                                            </p:graphicEl>
                                          </p:spTgt>
                                        </p:tgtEl>
                                        <p:attrNameLst>
                                          <p:attrName>style.visibility</p:attrName>
                                        </p:attrNameLst>
                                      </p:cBhvr>
                                      <p:to>
                                        <p:strVal val="visible"/>
                                      </p:to>
                                    </p:set>
                                    <p:animEffect transition="in" filter="wipe(down)">
                                      <p:cBhvr>
                                        <p:cTn id="37" dur="500"/>
                                        <p:tgtEl>
                                          <p:spTgt spid="40">
                                            <p:graphicEl>
                                              <a:chart seriesIdx="0" categoryIdx="-4" bldStep="series"/>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40">
                                            <p:graphicEl>
                                              <a:chart seriesIdx="1" categoryIdx="-4" bldStep="series"/>
                                            </p:graphicEl>
                                          </p:spTgt>
                                        </p:tgtEl>
                                        <p:attrNameLst>
                                          <p:attrName>style.visibility</p:attrName>
                                        </p:attrNameLst>
                                      </p:cBhvr>
                                      <p:to>
                                        <p:strVal val="visible"/>
                                      </p:to>
                                    </p:set>
                                    <p:animEffect transition="in" filter="wipe(down)">
                                      <p:cBhvr>
                                        <p:cTn id="42" dur="500"/>
                                        <p:tgtEl>
                                          <p:spTgt spid="40">
                                            <p:graphicEl>
                                              <a:chart seriesIdx="1" categoryIdx="-4" bldStep="series"/>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40">
                                            <p:graphicEl>
                                              <a:chart seriesIdx="2" categoryIdx="-4" bldStep="series"/>
                                            </p:graphicEl>
                                          </p:spTgt>
                                        </p:tgtEl>
                                        <p:attrNameLst>
                                          <p:attrName>style.visibility</p:attrName>
                                        </p:attrNameLst>
                                      </p:cBhvr>
                                      <p:to>
                                        <p:strVal val="visible"/>
                                      </p:to>
                                    </p:set>
                                    <p:animEffect transition="in" filter="wipe(down)">
                                      <p:cBhvr>
                                        <p:cTn id="47" dur="500"/>
                                        <p:tgtEl>
                                          <p:spTgt spid="40">
                                            <p:graphicEl>
                                              <a:chart seriesIdx="2" categoryIdx="-4" bldStep="series"/>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40">
                                            <p:graphicEl>
                                              <a:chart seriesIdx="3" categoryIdx="-4" bldStep="series"/>
                                            </p:graphicEl>
                                          </p:spTgt>
                                        </p:tgtEl>
                                        <p:attrNameLst>
                                          <p:attrName>style.visibility</p:attrName>
                                        </p:attrNameLst>
                                      </p:cBhvr>
                                      <p:to>
                                        <p:strVal val="visible"/>
                                      </p:to>
                                    </p:set>
                                    <p:animEffect transition="in" filter="wipe(down)">
                                      <p:cBhvr>
                                        <p:cTn id="52" dur="500"/>
                                        <p:tgtEl>
                                          <p:spTgt spid="40">
                                            <p:graphicEl>
                                              <a:chart seriesIdx="3" categoryIdx="-4" bldStep="series"/>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42">
                                            <p:graphicEl>
                                              <a:chart seriesIdx="-3" categoryIdx="-3" bldStep="gridLegend"/>
                                            </p:graphicEl>
                                          </p:spTgt>
                                        </p:tgtEl>
                                        <p:attrNameLst>
                                          <p:attrName>style.visibility</p:attrName>
                                        </p:attrNameLst>
                                      </p:cBhvr>
                                      <p:to>
                                        <p:strVal val="visible"/>
                                      </p:to>
                                    </p:set>
                                    <p:animEffect transition="in" filter="wipe(down)">
                                      <p:cBhvr>
                                        <p:cTn id="57" dur="500"/>
                                        <p:tgtEl>
                                          <p:spTgt spid="42">
                                            <p:graphicEl>
                                              <a:chart seriesIdx="-3" categoryIdx="-3" bldStep="gridLegend"/>
                                            </p:graphic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42">
                                            <p:graphicEl>
                                              <a:chart seriesIdx="0" categoryIdx="-4" bldStep="series"/>
                                            </p:graphicEl>
                                          </p:spTgt>
                                        </p:tgtEl>
                                        <p:attrNameLst>
                                          <p:attrName>style.visibility</p:attrName>
                                        </p:attrNameLst>
                                      </p:cBhvr>
                                      <p:to>
                                        <p:strVal val="visible"/>
                                      </p:to>
                                    </p:set>
                                    <p:animEffect transition="in" filter="wipe(down)">
                                      <p:cBhvr>
                                        <p:cTn id="62" dur="500"/>
                                        <p:tgtEl>
                                          <p:spTgt spid="42">
                                            <p:graphicEl>
                                              <a:chart seriesIdx="0" categoryIdx="-4" bldStep="series"/>
                                            </p:graphic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42">
                                            <p:graphicEl>
                                              <a:chart seriesIdx="1" categoryIdx="-4" bldStep="series"/>
                                            </p:graphicEl>
                                          </p:spTgt>
                                        </p:tgtEl>
                                        <p:attrNameLst>
                                          <p:attrName>style.visibility</p:attrName>
                                        </p:attrNameLst>
                                      </p:cBhvr>
                                      <p:to>
                                        <p:strVal val="visible"/>
                                      </p:to>
                                    </p:set>
                                    <p:animEffect transition="in" filter="wipe(down)">
                                      <p:cBhvr>
                                        <p:cTn id="67" dur="500"/>
                                        <p:tgtEl>
                                          <p:spTgt spid="42">
                                            <p:graphicEl>
                                              <a:chart seriesIdx="1" categoryIdx="-4" bldStep="series"/>
                                            </p:graphic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42">
                                            <p:graphicEl>
                                              <a:chart seriesIdx="2" categoryIdx="-4" bldStep="series"/>
                                            </p:graphicEl>
                                          </p:spTgt>
                                        </p:tgtEl>
                                        <p:attrNameLst>
                                          <p:attrName>style.visibility</p:attrName>
                                        </p:attrNameLst>
                                      </p:cBhvr>
                                      <p:to>
                                        <p:strVal val="visible"/>
                                      </p:to>
                                    </p:set>
                                    <p:animEffect transition="in" filter="wipe(down)">
                                      <p:cBhvr>
                                        <p:cTn id="72" dur="500"/>
                                        <p:tgtEl>
                                          <p:spTgt spid="42">
                                            <p:graphicEl>
                                              <a:chart seriesIdx="2" categoryIdx="-4" bldStep="series"/>
                                            </p:graphic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42">
                                            <p:graphicEl>
                                              <a:chart seriesIdx="3" categoryIdx="-4" bldStep="series"/>
                                            </p:graphicEl>
                                          </p:spTgt>
                                        </p:tgtEl>
                                        <p:attrNameLst>
                                          <p:attrName>style.visibility</p:attrName>
                                        </p:attrNameLst>
                                      </p:cBhvr>
                                      <p:to>
                                        <p:strVal val="visible"/>
                                      </p:to>
                                    </p:set>
                                    <p:animEffect transition="in" filter="wipe(down)">
                                      <p:cBhvr>
                                        <p:cTn id="77" dur="500"/>
                                        <p:tgtEl>
                                          <p:spTgt spid="42">
                                            <p:graphicEl>
                                              <a:chart seriesIdx="3" categoryIdx="-4" bldStep="series"/>
                                            </p:graphic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44">
                                            <p:graphicEl>
                                              <a:chart seriesIdx="-3" categoryIdx="-3" bldStep="gridLegend"/>
                                            </p:graphicEl>
                                          </p:spTgt>
                                        </p:tgtEl>
                                        <p:attrNameLst>
                                          <p:attrName>style.visibility</p:attrName>
                                        </p:attrNameLst>
                                      </p:cBhvr>
                                      <p:to>
                                        <p:strVal val="visible"/>
                                      </p:to>
                                    </p:set>
                                    <p:animEffect transition="in" filter="wipe(down)">
                                      <p:cBhvr>
                                        <p:cTn id="82" dur="500"/>
                                        <p:tgtEl>
                                          <p:spTgt spid="44">
                                            <p:graphicEl>
                                              <a:chart seriesIdx="-3" categoryIdx="-3" bldStep="gridLegend"/>
                                            </p:graphicEl>
                                          </p:spTgt>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44">
                                            <p:graphicEl>
                                              <a:chart seriesIdx="0" categoryIdx="-4" bldStep="series"/>
                                            </p:graphicEl>
                                          </p:spTgt>
                                        </p:tgtEl>
                                        <p:attrNameLst>
                                          <p:attrName>style.visibility</p:attrName>
                                        </p:attrNameLst>
                                      </p:cBhvr>
                                      <p:to>
                                        <p:strVal val="visible"/>
                                      </p:to>
                                    </p:set>
                                    <p:animEffect transition="in" filter="wipe(down)">
                                      <p:cBhvr>
                                        <p:cTn id="87" dur="500"/>
                                        <p:tgtEl>
                                          <p:spTgt spid="44">
                                            <p:graphicEl>
                                              <a:chart seriesIdx="0" categoryIdx="-4" bldStep="series"/>
                                            </p:graphic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4" fill="hold" grpId="0" nodeType="clickEffect">
                                  <p:stCondLst>
                                    <p:cond delay="0"/>
                                  </p:stCondLst>
                                  <p:childTnLst>
                                    <p:set>
                                      <p:cBhvr>
                                        <p:cTn id="91" dur="1" fill="hold">
                                          <p:stCondLst>
                                            <p:cond delay="0"/>
                                          </p:stCondLst>
                                        </p:cTn>
                                        <p:tgtEl>
                                          <p:spTgt spid="44">
                                            <p:graphicEl>
                                              <a:chart seriesIdx="1" categoryIdx="-4" bldStep="series"/>
                                            </p:graphicEl>
                                          </p:spTgt>
                                        </p:tgtEl>
                                        <p:attrNameLst>
                                          <p:attrName>style.visibility</p:attrName>
                                        </p:attrNameLst>
                                      </p:cBhvr>
                                      <p:to>
                                        <p:strVal val="visible"/>
                                      </p:to>
                                    </p:set>
                                    <p:animEffect transition="in" filter="wipe(down)">
                                      <p:cBhvr>
                                        <p:cTn id="92" dur="500"/>
                                        <p:tgtEl>
                                          <p:spTgt spid="44">
                                            <p:graphicEl>
                                              <a:chart seriesIdx="1" categoryIdx="-4" bldStep="series"/>
                                            </p:graphicEl>
                                          </p:spTgt>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grpId="0" nodeType="clickEffect">
                                  <p:stCondLst>
                                    <p:cond delay="0"/>
                                  </p:stCondLst>
                                  <p:childTnLst>
                                    <p:set>
                                      <p:cBhvr>
                                        <p:cTn id="96" dur="1" fill="hold">
                                          <p:stCondLst>
                                            <p:cond delay="0"/>
                                          </p:stCondLst>
                                        </p:cTn>
                                        <p:tgtEl>
                                          <p:spTgt spid="44">
                                            <p:graphicEl>
                                              <a:chart seriesIdx="2" categoryIdx="-4" bldStep="series"/>
                                            </p:graphicEl>
                                          </p:spTgt>
                                        </p:tgtEl>
                                        <p:attrNameLst>
                                          <p:attrName>style.visibility</p:attrName>
                                        </p:attrNameLst>
                                      </p:cBhvr>
                                      <p:to>
                                        <p:strVal val="visible"/>
                                      </p:to>
                                    </p:set>
                                    <p:animEffect transition="in" filter="wipe(down)">
                                      <p:cBhvr>
                                        <p:cTn id="97" dur="500"/>
                                        <p:tgtEl>
                                          <p:spTgt spid="44">
                                            <p:graphicEl>
                                              <a:chart seriesIdx="2" categoryIdx="-4" bldStep="series"/>
                                            </p:graphicEl>
                                          </p:spTgt>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grpId="0" nodeType="clickEffect">
                                  <p:stCondLst>
                                    <p:cond delay="0"/>
                                  </p:stCondLst>
                                  <p:childTnLst>
                                    <p:set>
                                      <p:cBhvr>
                                        <p:cTn id="101" dur="1" fill="hold">
                                          <p:stCondLst>
                                            <p:cond delay="0"/>
                                          </p:stCondLst>
                                        </p:cTn>
                                        <p:tgtEl>
                                          <p:spTgt spid="44">
                                            <p:graphicEl>
                                              <a:chart seriesIdx="3" categoryIdx="-4" bldStep="series"/>
                                            </p:graphicEl>
                                          </p:spTgt>
                                        </p:tgtEl>
                                        <p:attrNameLst>
                                          <p:attrName>style.visibility</p:attrName>
                                        </p:attrNameLst>
                                      </p:cBhvr>
                                      <p:to>
                                        <p:strVal val="visible"/>
                                      </p:to>
                                    </p:set>
                                    <p:animEffect transition="in" filter="wipe(down)">
                                      <p:cBhvr>
                                        <p:cTn id="102" dur="500"/>
                                        <p:tgtEl>
                                          <p:spTgt spid="44">
                                            <p:graphicEl>
                                              <a:chart seriesIdx="3" categoryIdx="-4" bldStep="series"/>
                                            </p:graphicEl>
                                          </p:spTgt>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4" fill="hold" grpId="0" nodeType="clickEffect">
                                  <p:stCondLst>
                                    <p:cond delay="0"/>
                                  </p:stCondLst>
                                  <p:childTnLst>
                                    <p:set>
                                      <p:cBhvr>
                                        <p:cTn id="106" dur="1" fill="hold">
                                          <p:stCondLst>
                                            <p:cond delay="0"/>
                                          </p:stCondLst>
                                        </p:cTn>
                                        <p:tgtEl>
                                          <p:spTgt spid="46">
                                            <p:graphicEl>
                                              <a:chart seriesIdx="-3" categoryIdx="-3" bldStep="gridLegend"/>
                                            </p:graphicEl>
                                          </p:spTgt>
                                        </p:tgtEl>
                                        <p:attrNameLst>
                                          <p:attrName>style.visibility</p:attrName>
                                        </p:attrNameLst>
                                      </p:cBhvr>
                                      <p:to>
                                        <p:strVal val="visible"/>
                                      </p:to>
                                    </p:set>
                                    <p:animEffect transition="in" filter="wipe(down)">
                                      <p:cBhvr>
                                        <p:cTn id="107" dur="500"/>
                                        <p:tgtEl>
                                          <p:spTgt spid="46">
                                            <p:graphicEl>
                                              <a:chart seriesIdx="-3" categoryIdx="-3" bldStep="gridLegend"/>
                                            </p:graphicEl>
                                          </p:spTgt>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4" fill="hold" grpId="0" nodeType="clickEffect">
                                  <p:stCondLst>
                                    <p:cond delay="0"/>
                                  </p:stCondLst>
                                  <p:childTnLst>
                                    <p:set>
                                      <p:cBhvr>
                                        <p:cTn id="111" dur="1" fill="hold">
                                          <p:stCondLst>
                                            <p:cond delay="0"/>
                                          </p:stCondLst>
                                        </p:cTn>
                                        <p:tgtEl>
                                          <p:spTgt spid="46">
                                            <p:graphicEl>
                                              <a:chart seriesIdx="0" categoryIdx="-4" bldStep="series"/>
                                            </p:graphicEl>
                                          </p:spTgt>
                                        </p:tgtEl>
                                        <p:attrNameLst>
                                          <p:attrName>style.visibility</p:attrName>
                                        </p:attrNameLst>
                                      </p:cBhvr>
                                      <p:to>
                                        <p:strVal val="visible"/>
                                      </p:to>
                                    </p:set>
                                    <p:animEffect transition="in" filter="wipe(down)">
                                      <p:cBhvr>
                                        <p:cTn id="112" dur="500"/>
                                        <p:tgtEl>
                                          <p:spTgt spid="46">
                                            <p:graphicEl>
                                              <a:chart seriesIdx="0" categoryIdx="-4" bldStep="series"/>
                                            </p:graphicEl>
                                          </p:spTgt>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4" fill="hold" grpId="0" nodeType="clickEffect">
                                  <p:stCondLst>
                                    <p:cond delay="0"/>
                                  </p:stCondLst>
                                  <p:childTnLst>
                                    <p:set>
                                      <p:cBhvr>
                                        <p:cTn id="116" dur="1" fill="hold">
                                          <p:stCondLst>
                                            <p:cond delay="0"/>
                                          </p:stCondLst>
                                        </p:cTn>
                                        <p:tgtEl>
                                          <p:spTgt spid="46">
                                            <p:graphicEl>
                                              <a:chart seriesIdx="1" categoryIdx="-4" bldStep="series"/>
                                            </p:graphicEl>
                                          </p:spTgt>
                                        </p:tgtEl>
                                        <p:attrNameLst>
                                          <p:attrName>style.visibility</p:attrName>
                                        </p:attrNameLst>
                                      </p:cBhvr>
                                      <p:to>
                                        <p:strVal val="visible"/>
                                      </p:to>
                                    </p:set>
                                    <p:animEffect transition="in" filter="wipe(down)">
                                      <p:cBhvr>
                                        <p:cTn id="117" dur="500"/>
                                        <p:tgtEl>
                                          <p:spTgt spid="46">
                                            <p:graphicEl>
                                              <a:chart seriesIdx="1" categoryIdx="-4" bldStep="series"/>
                                            </p:graphicEl>
                                          </p:spTgt>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4" fill="hold" grpId="0" nodeType="clickEffect">
                                  <p:stCondLst>
                                    <p:cond delay="0"/>
                                  </p:stCondLst>
                                  <p:childTnLst>
                                    <p:set>
                                      <p:cBhvr>
                                        <p:cTn id="121" dur="1" fill="hold">
                                          <p:stCondLst>
                                            <p:cond delay="0"/>
                                          </p:stCondLst>
                                        </p:cTn>
                                        <p:tgtEl>
                                          <p:spTgt spid="46">
                                            <p:graphicEl>
                                              <a:chart seriesIdx="2" categoryIdx="-4" bldStep="series"/>
                                            </p:graphicEl>
                                          </p:spTgt>
                                        </p:tgtEl>
                                        <p:attrNameLst>
                                          <p:attrName>style.visibility</p:attrName>
                                        </p:attrNameLst>
                                      </p:cBhvr>
                                      <p:to>
                                        <p:strVal val="visible"/>
                                      </p:to>
                                    </p:set>
                                    <p:animEffect transition="in" filter="wipe(down)">
                                      <p:cBhvr>
                                        <p:cTn id="122" dur="500"/>
                                        <p:tgtEl>
                                          <p:spTgt spid="46">
                                            <p:graphicEl>
                                              <a:chart seriesIdx="2" categoryIdx="-4" bldStep="series"/>
                                            </p:graphicEl>
                                          </p:spTgt>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4" fill="hold" grpId="0" nodeType="clickEffect">
                                  <p:stCondLst>
                                    <p:cond delay="0"/>
                                  </p:stCondLst>
                                  <p:childTnLst>
                                    <p:set>
                                      <p:cBhvr>
                                        <p:cTn id="126" dur="1" fill="hold">
                                          <p:stCondLst>
                                            <p:cond delay="0"/>
                                          </p:stCondLst>
                                        </p:cTn>
                                        <p:tgtEl>
                                          <p:spTgt spid="46">
                                            <p:graphicEl>
                                              <a:chart seriesIdx="3" categoryIdx="-4" bldStep="series"/>
                                            </p:graphicEl>
                                          </p:spTgt>
                                        </p:tgtEl>
                                        <p:attrNameLst>
                                          <p:attrName>style.visibility</p:attrName>
                                        </p:attrNameLst>
                                      </p:cBhvr>
                                      <p:to>
                                        <p:strVal val="visible"/>
                                      </p:to>
                                    </p:set>
                                    <p:animEffect transition="in" filter="wipe(down)">
                                      <p:cBhvr>
                                        <p:cTn id="127" dur="500"/>
                                        <p:tgtEl>
                                          <p:spTgt spid="46">
                                            <p:graphicEl>
                                              <a:chart seriesIdx="3" categoryIdx="-4" bldStep="series"/>
                                            </p:graphicEl>
                                          </p:spTgt>
                                        </p:tgtEl>
                                      </p:cBhvr>
                                    </p:animEffect>
                                  </p:childTnLst>
                                </p:cTn>
                              </p:par>
                            </p:childTnLst>
                          </p:cTn>
                        </p:par>
                      </p:childTnLst>
                    </p:cTn>
                  </p:par>
                  <p:par>
                    <p:cTn id="128" fill="hold">
                      <p:stCondLst>
                        <p:cond delay="indefinite"/>
                      </p:stCondLst>
                      <p:childTnLst>
                        <p:par>
                          <p:cTn id="129" fill="hold">
                            <p:stCondLst>
                              <p:cond delay="0"/>
                            </p:stCondLst>
                            <p:childTnLst>
                              <p:par>
                                <p:cTn id="130" presetID="42" presetClass="entr" presetSubtype="0" fill="hold" grpId="0" nodeType="clickEffect">
                                  <p:stCondLst>
                                    <p:cond delay="0"/>
                                  </p:stCondLst>
                                  <p:childTnLst>
                                    <p:set>
                                      <p:cBhvr>
                                        <p:cTn id="131" dur="1" fill="hold">
                                          <p:stCondLst>
                                            <p:cond delay="0"/>
                                          </p:stCondLst>
                                        </p:cTn>
                                        <p:tgtEl>
                                          <p:spTgt spid="52"/>
                                        </p:tgtEl>
                                        <p:attrNameLst>
                                          <p:attrName>style.visibility</p:attrName>
                                        </p:attrNameLst>
                                      </p:cBhvr>
                                      <p:to>
                                        <p:strVal val="visible"/>
                                      </p:to>
                                    </p:set>
                                    <p:animEffect transition="in" filter="fade">
                                      <p:cBhvr>
                                        <p:cTn id="132" dur="1000"/>
                                        <p:tgtEl>
                                          <p:spTgt spid="52"/>
                                        </p:tgtEl>
                                      </p:cBhvr>
                                    </p:animEffect>
                                    <p:anim calcmode="lin" valueType="num">
                                      <p:cBhvr>
                                        <p:cTn id="133" dur="1000" fill="hold"/>
                                        <p:tgtEl>
                                          <p:spTgt spid="52"/>
                                        </p:tgtEl>
                                        <p:attrNameLst>
                                          <p:attrName>ppt_x</p:attrName>
                                        </p:attrNameLst>
                                      </p:cBhvr>
                                      <p:tavLst>
                                        <p:tav tm="0">
                                          <p:val>
                                            <p:strVal val="#ppt_x"/>
                                          </p:val>
                                        </p:tav>
                                        <p:tav tm="100000">
                                          <p:val>
                                            <p:strVal val="#ppt_x"/>
                                          </p:val>
                                        </p:tav>
                                      </p:tavLst>
                                    </p:anim>
                                    <p:anim calcmode="lin" valueType="num">
                                      <p:cBhvr>
                                        <p:cTn id="134" dur="1000" fill="hold"/>
                                        <p:tgtEl>
                                          <p:spTgt spid="52"/>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53"/>
                                        </p:tgtEl>
                                        <p:attrNameLst>
                                          <p:attrName>style.visibility</p:attrName>
                                        </p:attrNameLst>
                                      </p:cBhvr>
                                      <p:to>
                                        <p:strVal val="visible"/>
                                      </p:to>
                                    </p:set>
                                    <p:animEffect transition="in" filter="fade">
                                      <p:cBhvr>
                                        <p:cTn id="137" dur="1000"/>
                                        <p:tgtEl>
                                          <p:spTgt spid="53"/>
                                        </p:tgtEl>
                                      </p:cBhvr>
                                    </p:animEffect>
                                    <p:anim calcmode="lin" valueType="num">
                                      <p:cBhvr>
                                        <p:cTn id="138" dur="1000" fill="hold"/>
                                        <p:tgtEl>
                                          <p:spTgt spid="53"/>
                                        </p:tgtEl>
                                        <p:attrNameLst>
                                          <p:attrName>ppt_x</p:attrName>
                                        </p:attrNameLst>
                                      </p:cBhvr>
                                      <p:tavLst>
                                        <p:tav tm="0">
                                          <p:val>
                                            <p:strVal val="#ppt_x"/>
                                          </p:val>
                                        </p:tav>
                                        <p:tav tm="100000">
                                          <p:val>
                                            <p:strVal val="#ppt_x"/>
                                          </p:val>
                                        </p:tav>
                                      </p:tavLst>
                                    </p:anim>
                                    <p:anim calcmode="lin" valueType="num">
                                      <p:cBhvr>
                                        <p:cTn id="139" dur="1000" fill="hold"/>
                                        <p:tgtEl>
                                          <p:spTgt spid="53"/>
                                        </p:tgtEl>
                                        <p:attrNameLst>
                                          <p:attrName>ppt_y</p:attrName>
                                        </p:attrNameLst>
                                      </p:cBhvr>
                                      <p:tavLst>
                                        <p:tav tm="0">
                                          <p:val>
                                            <p:strVal val="#ppt_y+.1"/>
                                          </p:val>
                                        </p:tav>
                                        <p:tav tm="100000">
                                          <p:val>
                                            <p:strVal val="#ppt_y"/>
                                          </p:val>
                                        </p:tav>
                                      </p:tavLst>
                                    </p:anim>
                                  </p:childTnLst>
                                </p:cTn>
                              </p:par>
                              <p:par>
                                <p:cTn id="140" presetID="42" presetClass="entr" presetSubtype="0" fill="hold" grpId="0" nodeType="withEffect">
                                  <p:stCondLst>
                                    <p:cond delay="0"/>
                                  </p:stCondLst>
                                  <p:childTnLst>
                                    <p:set>
                                      <p:cBhvr>
                                        <p:cTn id="141" dur="1" fill="hold">
                                          <p:stCondLst>
                                            <p:cond delay="0"/>
                                          </p:stCondLst>
                                        </p:cTn>
                                        <p:tgtEl>
                                          <p:spTgt spid="54"/>
                                        </p:tgtEl>
                                        <p:attrNameLst>
                                          <p:attrName>style.visibility</p:attrName>
                                        </p:attrNameLst>
                                      </p:cBhvr>
                                      <p:to>
                                        <p:strVal val="visible"/>
                                      </p:to>
                                    </p:set>
                                    <p:animEffect transition="in" filter="fade">
                                      <p:cBhvr>
                                        <p:cTn id="142" dur="1000"/>
                                        <p:tgtEl>
                                          <p:spTgt spid="54"/>
                                        </p:tgtEl>
                                      </p:cBhvr>
                                    </p:animEffect>
                                    <p:anim calcmode="lin" valueType="num">
                                      <p:cBhvr>
                                        <p:cTn id="143" dur="1000" fill="hold"/>
                                        <p:tgtEl>
                                          <p:spTgt spid="54"/>
                                        </p:tgtEl>
                                        <p:attrNameLst>
                                          <p:attrName>ppt_x</p:attrName>
                                        </p:attrNameLst>
                                      </p:cBhvr>
                                      <p:tavLst>
                                        <p:tav tm="0">
                                          <p:val>
                                            <p:strVal val="#ppt_x"/>
                                          </p:val>
                                        </p:tav>
                                        <p:tav tm="100000">
                                          <p:val>
                                            <p:strVal val="#ppt_x"/>
                                          </p:val>
                                        </p:tav>
                                      </p:tavLst>
                                    </p:anim>
                                    <p:anim calcmode="lin" valueType="num">
                                      <p:cBhvr>
                                        <p:cTn id="144" dur="1000" fill="hold"/>
                                        <p:tgtEl>
                                          <p:spTgt spid="54"/>
                                        </p:tgtEl>
                                        <p:attrNameLst>
                                          <p:attrName>ppt_y</p:attrName>
                                        </p:attrNameLst>
                                      </p:cBhvr>
                                      <p:tavLst>
                                        <p:tav tm="0">
                                          <p:val>
                                            <p:strVal val="#ppt_y+.1"/>
                                          </p:val>
                                        </p:tav>
                                        <p:tav tm="100000">
                                          <p:val>
                                            <p:strVal val="#ppt_y"/>
                                          </p:val>
                                        </p:tav>
                                      </p:tavLst>
                                    </p:anim>
                                  </p:childTnLst>
                                </p:cTn>
                              </p:par>
                              <p:par>
                                <p:cTn id="145" presetID="42" presetClass="entr" presetSubtype="0" fill="hold" grpId="0" nodeType="with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fade">
                                      <p:cBhvr>
                                        <p:cTn id="147" dur="1000"/>
                                        <p:tgtEl>
                                          <p:spTgt spid="55"/>
                                        </p:tgtEl>
                                      </p:cBhvr>
                                    </p:animEffect>
                                    <p:anim calcmode="lin" valueType="num">
                                      <p:cBhvr>
                                        <p:cTn id="148" dur="1000" fill="hold"/>
                                        <p:tgtEl>
                                          <p:spTgt spid="55"/>
                                        </p:tgtEl>
                                        <p:attrNameLst>
                                          <p:attrName>ppt_x</p:attrName>
                                        </p:attrNameLst>
                                      </p:cBhvr>
                                      <p:tavLst>
                                        <p:tav tm="0">
                                          <p:val>
                                            <p:strVal val="#ppt_x"/>
                                          </p:val>
                                        </p:tav>
                                        <p:tav tm="100000">
                                          <p:val>
                                            <p:strVal val="#ppt_x"/>
                                          </p:val>
                                        </p:tav>
                                      </p:tavLst>
                                    </p:anim>
                                    <p:anim calcmode="lin" valueType="num">
                                      <p:cBhvr>
                                        <p:cTn id="149" dur="1000" fill="hold"/>
                                        <p:tgtEl>
                                          <p:spTgt spid="55"/>
                                        </p:tgtEl>
                                        <p:attrNameLst>
                                          <p:attrName>ppt_y</p:attrName>
                                        </p:attrNameLst>
                                      </p:cBhvr>
                                      <p:tavLst>
                                        <p:tav tm="0">
                                          <p:val>
                                            <p:strVal val="#ppt_y+.1"/>
                                          </p:val>
                                        </p:tav>
                                        <p:tav tm="100000">
                                          <p:val>
                                            <p:strVal val="#ppt_y"/>
                                          </p:val>
                                        </p:tav>
                                      </p:tavLst>
                                    </p:anim>
                                  </p:childTnLst>
                                </p:cTn>
                              </p:par>
                              <p:par>
                                <p:cTn id="150" presetID="42" presetClass="entr" presetSubtype="0" fill="hold" grpId="0" nodeType="withEffect">
                                  <p:stCondLst>
                                    <p:cond delay="0"/>
                                  </p:stCondLst>
                                  <p:childTnLst>
                                    <p:set>
                                      <p:cBhvr>
                                        <p:cTn id="151" dur="1" fill="hold">
                                          <p:stCondLst>
                                            <p:cond delay="0"/>
                                          </p:stCondLst>
                                        </p:cTn>
                                        <p:tgtEl>
                                          <p:spTgt spid="68"/>
                                        </p:tgtEl>
                                        <p:attrNameLst>
                                          <p:attrName>style.visibility</p:attrName>
                                        </p:attrNameLst>
                                      </p:cBhvr>
                                      <p:to>
                                        <p:strVal val="visible"/>
                                      </p:to>
                                    </p:set>
                                    <p:animEffect transition="in" filter="fade">
                                      <p:cBhvr>
                                        <p:cTn id="152" dur="1000"/>
                                        <p:tgtEl>
                                          <p:spTgt spid="68"/>
                                        </p:tgtEl>
                                      </p:cBhvr>
                                    </p:animEffect>
                                    <p:anim calcmode="lin" valueType="num">
                                      <p:cBhvr>
                                        <p:cTn id="153" dur="1000" fill="hold"/>
                                        <p:tgtEl>
                                          <p:spTgt spid="68"/>
                                        </p:tgtEl>
                                        <p:attrNameLst>
                                          <p:attrName>ppt_x</p:attrName>
                                        </p:attrNameLst>
                                      </p:cBhvr>
                                      <p:tavLst>
                                        <p:tav tm="0">
                                          <p:val>
                                            <p:strVal val="#ppt_x"/>
                                          </p:val>
                                        </p:tav>
                                        <p:tav tm="100000">
                                          <p:val>
                                            <p:strVal val="#ppt_x"/>
                                          </p:val>
                                        </p:tav>
                                      </p:tavLst>
                                    </p:anim>
                                    <p:anim calcmode="lin" valueType="num">
                                      <p:cBhvr>
                                        <p:cTn id="154" dur="1000" fill="hold"/>
                                        <p:tgtEl>
                                          <p:spTgt spid="68"/>
                                        </p:tgtEl>
                                        <p:attrNameLst>
                                          <p:attrName>ppt_y</p:attrName>
                                        </p:attrNameLst>
                                      </p:cBhvr>
                                      <p:tavLst>
                                        <p:tav tm="0">
                                          <p:val>
                                            <p:strVal val="#ppt_y+.1"/>
                                          </p:val>
                                        </p:tav>
                                        <p:tav tm="100000">
                                          <p:val>
                                            <p:strVal val="#ppt_y"/>
                                          </p:val>
                                        </p:tav>
                                      </p:tavLst>
                                    </p:anim>
                                  </p:childTnLst>
                                </p:cTn>
                              </p:par>
                              <p:par>
                                <p:cTn id="155" presetID="42" presetClass="entr" presetSubtype="0" fill="hold" grpId="0" nodeType="withEffect">
                                  <p:stCondLst>
                                    <p:cond delay="0"/>
                                  </p:stCondLst>
                                  <p:childTnLst>
                                    <p:set>
                                      <p:cBhvr>
                                        <p:cTn id="156" dur="1" fill="hold">
                                          <p:stCondLst>
                                            <p:cond delay="0"/>
                                          </p:stCondLst>
                                        </p:cTn>
                                        <p:tgtEl>
                                          <p:spTgt spid="69"/>
                                        </p:tgtEl>
                                        <p:attrNameLst>
                                          <p:attrName>style.visibility</p:attrName>
                                        </p:attrNameLst>
                                      </p:cBhvr>
                                      <p:to>
                                        <p:strVal val="visible"/>
                                      </p:to>
                                    </p:set>
                                    <p:animEffect transition="in" filter="fade">
                                      <p:cBhvr>
                                        <p:cTn id="157" dur="1000"/>
                                        <p:tgtEl>
                                          <p:spTgt spid="69"/>
                                        </p:tgtEl>
                                      </p:cBhvr>
                                    </p:animEffect>
                                    <p:anim calcmode="lin" valueType="num">
                                      <p:cBhvr>
                                        <p:cTn id="158" dur="1000" fill="hold"/>
                                        <p:tgtEl>
                                          <p:spTgt spid="69"/>
                                        </p:tgtEl>
                                        <p:attrNameLst>
                                          <p:attrName>ppt_x</p:attrName>
                                        </p:attrNameLst>
                                      </p:cBhvr>
                                      <p:tavLst>
                                        <p:tav tm="0">
                                          <p:val>
                                            <p:strVal val="#ppt_x"/>
                                          </p:val>
                                        </p:tav>
                                        <p:tav tm="100000">
                                          <p:val>
                                            <p:strVal val="#ppt_x"/>
                                          </p:val>
                                        </p:tav>
                                      </p:tavLst>
                                    </p:anim>
                                    <p:anim calcmode="lin" valueType="num">
                                      <p:cBhvr>
                                        <p:cTn id="159" dur="1000" fill="hold"/>
                                        <p:tgtEl>
                                          <p:spTgt spid="69"/>
                                        </p:tgtEl>
                                        <p:attrNameLst>
                                          <p:attrName>ppt_y</p:attrName>
                                        </p:attrNameLst>
                                      </p:cBhvr>
                                      <p:tavLst>
                                        <p:tav tm="0">
                                          <p:val>
                                            <p:strVal val="#ppt_y+.1"/>
                                          </p:val>
                                        </p:tav>
                                        <p:tav tm="100000">
                                          <p:val>
                                            <p:strVal val="#ppt_y"/>
                                          </p:val>
                                        </p:tav>
                                      </p:tavLst>
                                    </p:anim>
                                  </p:childTnLst>
                                </p:cTn>
                              </p:par>
                              <p:par>
                                <p:cTn id="160" presetID="42" presetClass="entr" presetSubtype="0" fill="hold" grpId="0" nodeType="withEffect">
                                  <p:stCondLst>
                                    <p:cond delay="0"/>
                                  </p:stCondLst>
                                  <p:childTnLst>
                                    <p:set>
                                      <p:cBhvr>
                                        <p:cTn id="161" dur="1" fill="hold">
                                          <p:stCondLst>
                                            <p:cond delay="0"/>
                                          </p:stCondLst>
                                        </p:cTn>
                                        <p:tgtEl>
                                          <p:spTgt spid="70"/>
                                        </p:tgtEl>
                                        <p:attrNameLst>
                                          <p:attrName>style.visibility</p:attrName>
                                        </p:attrNameLst>
                                      </p:cBhvr>
                                      <p:to>
                                        <p:strVal val="visible"/>
                                      </p:to>
                                    </p:set>
                                    <p:animEffect transition="in" filter="fade">
                                      <p:cBhvr>
                                        <p:cTn id="162" dur="1000"/>
                                        <p:tgtEl>
                                          <p:spTgt spid="70"/>
                                        </p:tgtEl>
                                      </p:cBhvr>
                                    </p:animEffect>
                                    <p:anim calcmode="lin" valueType="num">
                                      <p:cBhvr>
                                        <p:cTn id="163" dur="1000" fill="hold"/>
                                        <p:tgtEl>
                                          <p:spTgt spid="70"/>
                                        </p:tgtEl>
                                        <p:attrNameLst>
                                          <p:attrName>ppt_x</p:attrName>
                                        </p:attrNameLst>
                                      </p:cBhvr>
                                      <p:tavLst>
                                        <p:tav tm="0">
                                          <p:val>
                                            <p:strVal val="#ppt_x"/>
                                          </p:val>
                                        </p:tav>
                                        <p:tav tm="100000">
                                          <p:val>
                                            <p:strVal val="#ppt_x"/>
                                          </p:val>
                                        </p:tav>
                                      </p:tavLst>
                                    </p:anim>
                                    <p:anim calcmode="lin" valueType="num">
                                      <p:cBhvr>
                                        <p:cTn id="164" dur="1000" fill="hold"/>
                                        <p:tgtEl>
                                          <p:spTgt spid="70"/>
                                        </p:tgtEl>
                                        <p:attrNameLst>
                                          <p:attrName>ppt_y</p:attrName>
                                        </p:attrNameLst>
                                      </p:cBhvr>
                                      <p:tavLst>
                                        <p:tav tm="0">
                                          <p:val>
                                            <p:strVal val="#ppt_y+.1"/>
                                          </p:val>
                                        </p:tav>
                                        <p:tav tm="100000">
                                          <p:val>
                                            <p:strVal val="#ppt_y"/>
                                          </p:val>
                                        </p:tav>
                                      </p:tavLst>
                                    </p:anim>
                                  </p:childTnLst>
                                </p:cTn>
                              </p:par>
                              <p:par>
                                <p:cTn id="165" presetID="42" presetClass="entr" presetSubtype="0" fill="hold" grpId="0" nodeType="withEffect">
                                  <p:stCondLst>
                                    <p:cond delay="0"/>
                                  </p:stCondLst>
                                  <p:childTnLst>
                                    <p:set>
                                      <p:cBhvr>
                                        <p:cTn id="166" dur="1" fill="hold">
                                          <p:stCondLst>
                                            <p:cond delay="0"/>
                                          </p:stCondLst>
                                        </p:cTn>
                                        <p:tgtEl>
                                          <p:spTgt spid="71"/>
                                        </p:tgtEl>
                                        <p:attrNameLst>
                                          <p:attrName>style.visibility</p:attrName>
                                        </p:attrNameLst>
                                      </p:cBhvr>
                                      <p:to>
                                        <p:strVal val="visible"/>
                                      </p:to>
                                    </p:set>
                                    <p:animEffect transition="in" filter="fade">
                                      <p:cBhvr>
                                        <p:cTn id="167" dur="1000"/>
                                        <p:tgtEl>
                                          <p:spTgt spid="71"/>
                                        </p:tgtEl>
                                      </p:cBhvr>
                                    </p:animEffect>
                                    <p:anim calcmode="lin" valueType="num">
                                      <p:cBhvr>
                                        <p:cTn id="168" dur="1000" fill="hold"/>
                                        <p:tgtEl>
                                          <p:spTgt spid="71"/>
                                        </p:tgtEl>
                                        <p:attrNameLst>
                                          <p:attrName>ppt_x</p:attrName>
                                        </p:attrNameLst>
                                      </p:cBhvr>
                                      <p:tavLst>
                                        <p:tav tm="0">
                                          <p:val>
                                            <p:strVal val="#ppt_x"/>
                                          </p:val>
                                        </p:tav>
                                        <p:tav tm="100000">
                                          <p:val>
                                            <p:strVal val="#ppt_x"/>
                                          </p:val>
                                        </p:tav>
                                      </p:tavLst>
                                    </p:anim>
                                    <p:anim calcmode="lin" valueType="num">
                                      <p:cBhvr>
                                        <p:cTn id="169" dur="1000" fill="hold"/>
                                        <p:tgtEl>
                                          <p:spTgt spid="71"/>
                                        </p:tgtEl>
                                        <p:attrNameLst>
                                          <p:attrName>ppt_y</p:attrName>
                                        </p:attrNameLst>
                                      </p:cBhvr>
                                      <p:tavLst>
                                        <p:tav tm="0">
                                          <p:val>
                                            <p:strVal val="#ppt_y+.1"/>
                                          </p:val>
                                        </p:tav>
                                        <p:tav tm="100000">
                                          <p:val>
                                            <p:strVal val="#ppt_y"/>
                                          </p:val>
                                        </p:tav>
                                      </p:tavLst>
                                    </p:anim>
                                  </p:childTnLst>
                                </p:cTn>
                              </p:par>
                              <p:par>
                                <p:cTn id="170" presetID="42" presetClass="entr" presetSubtype="0" fill="hold" grpId="0" nodeType="withEffect">
                                  <p:stCondLst>
                                    <p:cond delay="0"/>
                                  </p:stCondLst>
                                  <p:childTnLst>
                                    <p:set>
                                      <p:cBhvr>
                                        <p:cTn id="171" dur="1" fill="hold">
                                          <p:stCondLst>
                                            <p:cond delay="0"/>
                                          </p:stCondLst>
                                        </p:cTn>
                                        <p:tgtEl>
                                          <p:spTgt spid="72"/>
                                        </p:tgtEl>
                                        <p:attrNameLst>
                                          <p:attrName>style.visibility</p:attrName>
                                        </p:attrNameLst>
                                      </p:cBhvr>
                                      <p:to>
                                        <p:strVal val="visible"/>
                                      </p:to>
                                    </p:set>
                                    <p:animEffect transition="in" filter="fade">
                                      <p:cBhvr>
                                        <p:cTn id="172" dur="1000"/>
                                        <p:tgtEl>
                                          <p:spTgt spid="72"/>
                                        </p:tgtEl>
                                      </p:cBhvr>
                                    </p:animEffect>
                                    <p:anim calcmode="lin" valueType="num">
                                      <p:cBhvr>
                                        <p:cTn id="173" dur="1000" fill="hold"/>
                                        <p:tgtEl>
                                          <p:spTgt spid="72"/>
                                        </p:tgtEl>
                                        <p:attrNameLst>
                                          <p:attrName>ppt_x</p:attrName>
                                        </p:attrNameLst>
                                      </p:cBhvr>
                                      <p:tavLst>
                                        <p:tav tm="0">
                                          <p:val>
                                            <p:strVal val="#ppt_x"/>
                                          </p:val>
                                        </p:tav>
                                        <p:tav tm="100000">
                                          <p:val>
                                            <p:strVal val="#ppt_x"/>
                                          </p:val>
                                        </p:tav>
                                      </p:tavLst>
                                    </p:anim>
                                    <p:anim calcmode="lin" valueType="num">
                                      <p:cBhvr>
                                        <p:cTn id="174" dur="1000" fill="hold"/>
                                        <p:tgtEl>
                                          <p:spTgt spid="72"/>
                                        </p:tgtEl>
                                        <p:attrNameLst>
                                          <p:attrName>ppt_y</p:attrName>
                                        </p:attrNameLst>
                                      </p:cBhvr>
                                      <p:tavLst>
                                        <p:tav tm="0">
                                          <p:val>
                                            <p:strVal val="#ppt_y+.1"/>
                                          </p:val>
                                        </p:tav>
                                        <p:tav tm="100000">
                                          <p:val>
                                            <p:strVal val="#ppt_y"/>
                                          </p:val>
                                        </p:tav>
                                      </p:tavLst>
                                    </p:anim>
                                  </p:childTnLst>
                                </p:cTn>
                              </p:par>
                              <p:par>
                                <p:cTn id="175" presetID="42" presetClass="entr" presetSubtype="0" fill="hold" grpId="0" nodeType="withEffect">
                                  <p:stCondLst>
                                    <p:cond delay="0"/>
                                  </p:stCondLst>
                                  <p:childTnLst>
                                    <p:set>
                                      <p:cBhvr>
                                        <p:cTn id="176" dur="1" fill="hold">
                                          <p:stCondLst>
                                            <p:cond delay="0"/>
                                          </p:stCondLst>
                                        </p:cTn>
                                        <p:tgtEl>
                                          <p:spTgt spid="73"/>
                                        </p:tgtEl>
                                        <p:attrNameLst>
                                          <p:attrName>style.visibility</p:attrName>
                                        </p:attrNameLst>
                                      </p:cBhvr>
                                      <p:to>
                                        <p:strVal val="visible"/>
                                      </p:to>
                                    </p:set>
                                    <p:animEffect transition="in" filter="fade">
                                      <p:cBhvr>
                                        <p:cTn id="177" dur="1000"/>
                                        <p:tgtEl>
                                          <p:spTgt spid="73"/>
                                        </p:tgtEl>
                                      </p:cBhvr>
                                    </p:animEffect>
                                    <p:anim calcmode="lin" valueType="num">
                                      <p:cBhvr>
                                        <p:cTn id="178" dur="1000" fill="hold"/>
                                        <p:tgtEl>
                                          <p:spTgt spid="73"/>
                                        </p:tgtEl>
                                        <p:attrNameLst>
                                          <p:attrName>ppt_x</p:attrName>
                                        </p:attrNameLst>
                                      </p:cBhvr>
                                      <p:tavLst>
                                        <p:tav tm="0">
                                          <p:val>
                                            <p:strVal val="#ppt_x"/>
                                          </p:val>
                                        </p:tav>
                                        <p:tav tm="100000">
                                          <p:val>
                                            <p:strVal val="#ppt_x"/>
                                          </p:val>
                                        </p:tav>
                                      </p:tavLst>
                                    </p:anim>
                                    <p:anim calcmode="lin" valueType="num">
                                      <p:cBhvr>
                                        <p:cTn id="179" dur="1000" fill="hold"/>
                                        <p:tgtEl>
                                          <p:spTgt spid="73"/>
                                        </p:tgtEl>
                                        <p:attrNameLst>
                                          <p:attrName>ppt_y</p:attrName>
                                        </p:attrNameLst>
                                      </p:cBhvr>
                                      <p:tavLst>
                                        <p:tav tm="0">
                                          <p:val>
                                            <p:strVal val="#ppt_y+.1"/>
                                          </p:val>
                                        </p:tav>
                                        <p:tav tm="100000">
                                          <p:val>
                                            <p:strVal val="#ppt_y"/>
                                          </p:val>
                                        </p:tav>
                                      </p:tavLst>
                                    </p:anim>
                                  </p:childTnLst>
                                </p:cTn>
                              </p:par>
                              <p:par>
                                <p:cTn id="180" presetID="42" presetClass="entr" presetSubtype="0" fill="hold" grpId="0" nodeType="withEffect">
                                  <p:stCondLst>
                                    <p:cond delay="0"/>
                                  </p:stCondLst>
                                  <p:childTnLst>
                                    <p:set>
                                      <p:cBhvr>
                                        <p:cTn id="181" dur="1" fill="hold">
                                          <p:stCondLst>
                                            <p:cond delay="0"/>
                                          </p:stCondLst>
                                        </p:cTn>
                                        <p:tgtEl>
                                          <p:spTgt spid="74"/>
                                        </p:tgtEl>
                                        <p:attrNameLst>
                                          <p:attrName>style.visibility</p:attrName>
                                        </p:attrNameLst>
                                      </p:cBhvr>
                                      <p:to>
                                        <p:strVal val="visible"/>
                                      </p:to>
                                    </p:set>
                                    <p:animEffect transition="in" filter="fade">
                                      <p:cBhvr>
                                        <p:cTn id="182" dur="1000"/>
                                        <p:tgtEl>
                                          <p:spTgt spid="74"/>
                                        </p:tgtEl>
                                      </p:cBhvr>
                                    </p:animEffect>
                                    <p:anim calcmode="lin" valueType="num">
                                      <p:cBhvr>
                                        <p:cTn id="183" dur="1000" fill="hold"/>
                                        <p:tgtEl>
                                          <p:spTgt spid="74"/>
                                        </p:tgtEl>
                                        <p:attrNameLst>
                                          <p:attrName>ppt_x</p:attrName>
                                        </p:attrNameLst>
                                      </p:cBhvr>
                                      <p:tavLst>
                                        <p:tav tm="0">
                                          <p:val>
                                            <p:strVal val="#ppt_x"/>
                                          </p:val>
                                        </p:tav>
                                        <p:tav tm="100000">
                                          <p:val>
                                            <p:strVal val="#ppt_x"/>
                                          </p:val>
                                        </p:tav>
                                      </p:tavLst>
                                    </p:anim>
                                    <p:anim calcmode="lin" valueType="num">
                                      <p:cBhvr>
                                        <p:cTn id="184" dur="1000" fill="hold"/>
                                        <p:tgtEl>
                                          <p:spTgt spid="74"/>
                                        </p:tgtEl>
                                        <p:attrNameLst>
                                          <p:attrName>ppt_y</p:attrName>
                                        </p:attrNameLst>
                                      </p:cBhvr>
                                      <p:tavLst>
                                        <p:tav tm="0">
                                          <p:val>
                                            <p:strVal val="#ppt_y+.1"/>
                                          </p:val>
                                        </p:tav>
                                        <p:tav tm="100000">
                                          <p:val>
                                            <p:strVal val="#ppt_y"/>
                                          </p:val>
                                        </p:tav>
                                      </p:tavLst>
                                    </p:anim>
                                  </p:childTnLst>
                                </p:cTn>
                              </p:par>
                              <p:par>
                                <p:cTn id="185" presetID="42" presetClass="entr" presetSubtype="0" fill="hold" grpId="0" nodeType="withEffect">
                                  <p:stCondLst>
                                    <p:cond delay="0"/>
                                  </p:stCondLst>
                                  <p:childTnLst>
                                    <p:set>
                                      <p:cBhvr>
                                        <p:cTn id="186" dur="1" fill="hold">
                                          <p:stCondLst>
                                            <p:cond delay="0"/>
                                          </p:stCondLst>
                                        </p:cTn>
                                        <p:tgtEl>
                                          <p:spTgt spid="75"/>
                                        </p:tgtEl>
                                        <p:attrNameLst>
                                          <p:attrName>style.visibility</p:attrName>
                                        </p:attrNameLst>
                                      </p:cBhvr>
                                      <p:to>
                                        <p:strVal val="visible"/>
                                      </p:to>
                                    </p:set>
                                    <p:animEffect transition="in" filter="fade">
                                      <p:cBhvr>
                                        <p:cTn id="187" dur="1000"/>
                                        <p:tgtEl>
                                          <p:spTgt spid="75"/>
                                        </p:tgtEl>
                                      </p:cBhvr>
                                    </p:animEffect>
                                    <p:anim calcmode="lin" valueType="num">
                                      <p:cBhvr>
                                        <p:cTn id="188" dur="1000" fill="hold"/>
                                        <p:tgtEl>
                                          <p:spTgt spid="75"/>
                                        </p:tgtEl>
                                        <p:attrNameLst>
                                          <p:attrName>ppt_x</p:attrName>
                                        </p:attrNameLst>
                                      </p:cBhvr>
                                      <p:tavLst>
                                        <p:tav tm="0">
                                          <p:val>
                                            <p:strVal val="#ppt_x"/>
                                          </p:val>
                                        </p:tav>
                                        <p:tav tm="100000">
                                          <p:val>
                                            <p:strVal val="#ppt_x"/>
                                          </p:val>
                                        </p:tav>
                                      </p:tavLst>
                                    </p:anim>
                                    <p:anim calcmode="lin" valueType="num">
                                      <p:cBhvr>
                                        <p:cTn id="189" dur="1000" fill="hold"/>
                                        <p:tgtEl>
                                          <p:spTgt spid="7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9" grpId="0">
        <p:bldSub>
          <a:bldChart bld="series"/>
        </p:bldSub>
      </p:bldGraphic>
      <p:bldGraphic spid="40" grpId="0">
        <p:bldSub>
          <a:bldChart bld="series"/>
        </p:bldSub>
      </p:bldGraphic>
      <p:bldGraphic spid="42" grpId="0">
        <p:bldSub>
          <a:bldChart bld="series"/>
        </p:bldSub>
      </p:bldGraphic>
      <p:bldGraphic spid="44" grpId="0">
        <p:bldSub>
          <a:bldChart bld="series"/>
        </p:bldSub>
      </p:bldGraphic>
      <p:bldGraphic spid="46" grpId="0">
        <p:bldSub>
          <a:bldChart bld="series"/>
        </p:bldSub>
      </p:bldGraphic>
      <p:bldP spid="52" grpId="0"/>
      <p:bldP spid="53" grpId="0"/>
      <p:bldP spid="54" grpId="0" animBg="1"/>
      <p:bldP spid="55" grpId="0"/>
      <p:bldP spid="68" grpId="0"/>
      <p:bldP spid="69" grpId="0" animBg="1"/>
      <p:bldP spid="70" grpId="0"/>
      <p:bldP spid="71" grpId="0"/>
      <p:bldP spid="72" grpId="0" animBg="1"/>
      <p:bldP spid="73" grpId="0"/>
      <p:bldP spid="74" grpId="0"/>
      <p:bldP spid="7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8" name="Group 137"/>
          <p:cNvGrpSpPr/>
          <p:nvPr/>
        </p:nvGrpSpPr>
        <p:grpSpPr>
          <a:xfrm>
            <a:off x="7478697" y="2889303"/>
            <a:ext cx="4712513" cy="1610993"/>
            <a:chOff x="5609156" y="2166976"/>
            <a:chExt cx="3534845" cy="1208245"/>
          </a:xfrm>
          <a:solidFill>
            <a:schemeClr val="accent3"/>
          </a:solidFill>
        </p:grpSpPr>
        <p:sp>
          <p:nvSpPr>
            <p:cNvPr id="1058" name="Freeform 34"/>
            <p:cNvSpPr/>
            <p:nvPr/>
          </p:nvSpPr>
          <p:spPr bwMode="auto">
            <a:xfrm>
              <a:off x="5609156" y="2592638"/>
              <a:ext cx="338414" cy="782583"/>
            </a:xfrm>
            <a:custGeom>
              <a:avLst/>
              <a:gdLst/>
              <a:ahLst/>
              <a:cxnLst>
                <a:cxn ang="0">
                  <a:pos x="128" y="0"/>
                </a:cxn>
                <a:cxn ang="0">
                  <a:pos x="128" y="296"/>
                </a:cxn>
                <a:cxn ang="0">
                  <a:pos x="0" y="296"/>
                </a:cxn>
                <a:cxn ang="0">
                  <a:pos x="0" y="0"/>
                </a:cxn>
                <a:cxn ang="0">
                  <a:pos x="128" y="0"/>
                </a:cxn>
                <a:cxn ang="0">
                  <a:pos x="128" y="0"/>
                </a:cxn>
              </a:cxnLst>
              <a:rect l="0" t="0" r="r" b="b"/>
              <a:pathLst>
                <a:path w="128" h="296">
                  <a:moveTo>
                    <a:pt x="128" y="0"/>
                  </a:moveTo>
                  <a:lnTo>
                    <a:pt x="128" y="296"/>
                  </a:lnTo>
                  <a:lnTo>
                    <a:pt x="0" y="296"/>
                  </a:lnTo>
                  <a:lnTo>
                    <a:pt x="0" y="0"/>
                  </a:lnTo>
                  <a:lnTo>
                    <a:pt x="128" y="0"/>
                  </a:lnTo>
                  <a:lnTo>
                    <a:pt x="128" y="0"/>
                  </a:lnTo>
                  <a:close/>
                </a:path>
              </a:pathLst>
            </a:custGeom>
            <a:solidFill>
              <a:schemeClr val="accent2"/>
            </a:solidFill>
            <a:ln w="9525">
              <a:noFill/>
              <a:round/>
            </a:ln>
          </p:spPr>
          <p:txBody>
            <a:bodyPr vert="horz" wrap="square" lIns="91440" tIns="45720" rIns="91440" bIns="45720" numCol="1" anchor="t" anchorCtr="0" compatLnSpc="1"/>
            <a:lstStyle/>
            <a:p>
              <a:endParaRPr lang="en-US">
                <a:latin typeface="+mn-ea"/>
              </a:endParaRPr>
            </a:p>
          </p:txBody>
        </p:sp>
        <p:sp>
          <p:nvSpPr>
            <p:cNvPr id="1063" name="Freeform 39"/>
            <p:cNvSpPr/>
            <p:nvPr/>
          </p:nvSpPr>
          <p:spPr bwMode="auto">
            <a:xfrm>
              <a:off x="5609156" y="2166976"/>
              <a:ext cx="423018" cy="425663"/>
            </a:xfrm>
            <a:custGeom>
              <a:avLst/>
              <a:gdLst/>
              <a:ahLst/>
              <a:cxnLst>
                <a:cxn ang="0">
                  <a:pos x="299" y="0"/>
                </a:cxn>
                <a:cxn ang="0">
                  <a:pos x="299" y="239"/>
                </a:cxn>
                <a:cxn ang="0">
                  <a:pos x="257" y="257"/>
                </a:cxn>
                <a:cxn ang="0">
                  <a:pos x="239" y="300"/>
                </a:cxn>
                <a:cxn ang="0">
                  <a:pos x="239" y="300"/>
                </a:cxn>
                <a:cxn ang="0">
                  <a:pos x="0" y="300"/>
                </a:cxn>
                <a:cxn ang="0">
                  <a:pos x="0" y="300"/>
                </a:cxn>
                <a:cxn ang="0">
                  <a:pos x="87" y="89"/>
                </a:cxn>
                <a:cxn ang="0">
                  <a:pos x="299" y="0"/>
                </a:cxn>
              </a:cxnLst>
              <a:rect l="0" t="0" r="r" b="b"/>
              <a:pathLst>
                <a:path w="299" h="300">
                  <a:moveTo>
                    <a:pt x="299" y="0"/>
                  </a:moveTo>
                  <a:cubicBezTo>
                    <a:pt x="299" y="239"/>
                    <a:pt x="299" y="239"/>
                    <a:pt x="299" y="239"/>
                  </a:cubicBezTo>
                  <a:cubicBezTo>
                    <a:pt x="283" y="239"/>
                    <a:pt x="268" y="245"/>
                    <a:pt x="257" y="257"/>
                  </a:cubicBezTo>
                  <a:cubicBezTo>
                    <a:pt x="245" y="269"/>
                    <a:pt x="239" y="283"/>
                    <a:pt x="239" y="300"/>
                  </a:cubicBezTo>
                  <a:cubicBezTo>
                    <a:pt x="239" y="300"/>
                    <a:pt x="239" y="300"/>
                    <a:pt x="239" y="300"/>
                  </a:cubicBezTo>
                  <a:cubicBezTo>
                    <a:pt x="0" y="300"/>
                    <a:pt x="0" y="300"/>
                    <a:pt x="0" y="300"/>
                  </a:cubicBezTo>
                  <a:cubicBezTo>
                    <a:pt x="0" y="300"/>
                    <a:pt x="0" y="300"/>
                    <a:pt x="0" y="300"/>
                  </a:cubicBezTo>
                  <a:cubicBezTo>
                    <a:pt x="0" y="217"/>
                    <a:pt x="29" y="147"/>
                    <a:pt x="87" y="89"/>
                  </a:cubicBezTo>
                  <a:cubicBezTo>
                    <a:pt x="146" y="30"/>
                    <a:pt x="216" y="0"/>
                    <a:pt x="299" y="0"/>
                  </a:cubicBezTo>
                  <a:close/>
                </a:path>
              </a:pathLst>
            </a:custGeom>
            <a:solidFill>
              <a:schemeClr val="accent2"/>
            </a:solidFill>
            <a:ln w="9525">
              <a:noFill/>
              <a:round/>
            </a:ln>
          </p:spPr>
          <p:txBody>
            <a:bodyPr vert="horz" wrap="square" lIns="91440" tIns="45720" rIns="91440" bIns="45720" numCol="1" anchor="t" anchorCtr="0" compatLnSpc="1"/>
            <a:lstStyle/>
            <a:p>
              <a:endParaRPr lang="en-US">
                <a:latin typeface="+mn-ea"/>
              </a:endParaRPr>
            </a:p>
          </p:txBody>
        </p:sp>
        <p:sp>
          <p:nvSpPr>
            <p:cNvPr id="1064" name="Freeform 40"/>
            <p:cNvSpPr/>
            <p:nvPr/>
          </p:nvSpPr>
          <p:spPr bwMode="auto">
            <a:xfrm>
              <a:off x="6032174" y="2166976"/>
              <a:ext cx="3111827" cy="338414"/>
            </a:xfrm>
            <a:custGeom>
              <a:avLst/>
              <a:gdLst/>
              <a:ahLst/>
              <a:cxnLst>
                <a:cxn ang="0">
                  <a:pos x="1177" y="128"/>
                </a:cxn>
                <a:cxn ang="0">
                  <a:pos x="0" y="128"/>
                </a:cxn>
                <a:cxn ang="0">
                  <a:pos x="0" y="0"/>
                </a:cxn>
                <a:cxn ang="0">
                  <a:pos x="1177" y="0"/>
                </a:cxn>
                <a:cxn ang="0">
                  <a:pos x="1177" y="128"/>
                </a:cxn>
                <a:cxn ang="0">
                  <a:pos x="1177" y="128"/>
                </a:cxn>
              </a:cxnLst>
              <a:rect l="0" t="0" r="r" b="b"/>
              <a:pathLst>
                <a:path w="1177" h="128">
                  <a:moveTo>
                    <a:pt x="1177" y="128"/>
                  </a:moveTo>
                  <a:lnTo>
                    <a:pt x="0" y="128"/>
                  </a:lnTo>
                  <a:lnTo>
                    <a:pt x="0" y="0"/>
                  </a:lnTo>
                  <a:lnTo>
                    <a:pt x="1177" y="0"/>
                  </a:lnTo>
                  <a:lnTo>
                    <a:pt x="1177" y="128"/>
                  </a:lnTo>
                  <a:lnTo>
                    <a:pt x="1177" y="128"/>
                  </a:lnTo>
                  <a:close/>
                </a:path>
              </a:pathLst>
            </a:custGeom>
            <a:solidFill>
              <a:schemeClr val="accent2"/>
            </a:solidFill>
            <a:ln w="9525">
              <a:noFill/>
              <a:round/>
            </a:ln>
          </p:spPr>
          <p:txBody>
            <a:bodyPr vert="horz" wrap="square" lIns="91440" tIns="45720" rIns="91440" bIns="45720" numCol="1" anchor="t" anchorCtr="0" compatLnSpc="1"/>
            <a:lstStyle/>
            <a:p>
              <a:endParaRPr lang="en-US">
                <a:latin typeface="+mn-ea"/>
              </a:endParaRPr>
            </a:p>
          </p:txBody>
        </p:sp>
      </p:grpSp>
      <p:grpSp>
        <p:nvGrpSpPr>
          <p:cNvPr id="72" name="Group 71"/>
          <p:cNvGrpSpPr/>
          <p:nvPr/>
        </p:nvGrpSpPr>
        <p:grpSpPr>
          <a:xfrm>
            <a:off x="7024010" y="2438083"/>
            <a:ext cx="5167199" cy="2062212"/>
            <a:chOff x="5268097" y="2376729"/>
            <a:chExt cx="3875904" cy="1546659"/>
          </a:xfrm>
          <a:solidFill>
            <a:schemeClr val="accent4"/>
          </a:solidFill>
        </p:grpSpPr>
        <p:sp>
          <p:nvSpPr>
            <p:cNvPr id="1059" name="Freeform 35"/>
            <p:cNvSpPr/>
            <p:nvPr/>
          </p:nvSpPr>
          <p:spPr bwMode="auto">
            <a:xfrm>
              <a:off x="5268097" y="3140805"/>
              <a:ext cx="341059" cy="782583"/>
            </a:xfrm>
            <a:custGeom>
              <a:avLst/>
              <a:gdLst/>
              <a:ahLst/>
              <a:cxnLst>
                <a:cxn ang="0">
                  <a:pos x="129" y="0"/>
                </a:cxn>
                <a:cxn ang="0">
                  <a:pos x="129" y="296"/>
                </a:cxn>
                <a:cxn ang="0">
                  <a:pos x="0" y="296"/>
                </a:cxn>
                <a:cxn ang="0">
                  <a:pos x="0" y="0"/>
                </a:cxn>
                <a:cxn ang="0">
                  <a:pos x="129" y="0"/>
                </a:cxn>
                <a:cxn ang="0">
                  <a:pos x="129" y="0"/>
                </a:cxn>
              </a:cxnLst>
              <a:rect l="0" t="0" r="r" b="b"/>
              <a:pathLst>
                <a:path w="129" h="296">
                  <a:moveTo>
                    <a:pt x="129" y="0"/>
                  </a:moveTo>
                  <a:lnTo>
                    <a:pt x="129" y="296"/>
                  </a:lnTo>
                  <a:lnTo>
                    <a:pt x="0" y="296"/>
                  </a:lnTo>
                  <a:lnTo>
                    <a:pt x="0" y="0"/>
                  </a:lnTo>
                  <a:lnTo>
                    <a:pt x="129" y="0"/>
                  </a:lnTo>
                  <a:lnTo>
                    <a:pt x="129" y="0"/>
                  </a:lnTo>
                  <a:close/>
                </a:path>
              </a:pathLst>
            </a:custGeom>
            <a:grpFill/>
            <a:ln w="9525">
              <a:noFill/>
              <a:round/>
            </a:ln>
          </p:spPr>
          <p:txBody>
            <a:bodyPr vert="horz" wrap="square" lIns="91440" tIns="45720" rIns="91440" bIns="45720" numCol="1" anchor="t" anchorCtr="0" compatLnSpc="1"/>
            <a:lstStyle/>
            <a:p>
              <a:endParaRPr lang="en-US">
                <a:latin typeface="+mn-ea"/>
              </a:endParaRPr>
            </a:p>
          </p:txBody>
        </p:sp>
        <p:sp>
          <p:nvSpPr>
            <p:cNvPr id="1062" name="Freeform 38"/>
            <p:cNvSpPr/>
            <p:nvPr/>
          </p:nvSpPr>
          <p:spPr bwMode="auto">
            <a:xfrm>
              <a:off x="5268097" y="2376729"/>
              <a:ext cx="764077" cy="764077"/>
            </a:xfrm>
            <a:custGeom>
              <a:avLst/>
              <a:gdLst/>
              <a:ahLst/>
              <a:cxnLst>
                <a:cxn ang="0">
                  <a:pos x="539" y="239"/>
                </a:cxn>
                <a:cxn ang="0">
                  <a:pos x="539" y="239"/>
                </a:cxn>
                <a:cxn ang="0">
                  <a:pos x="327" y="328"/>
                </a:cxn>
                <a:cxn ang="0">
                  <a:pos x="240" y="539"/>
                </a:cxn>
                <a:cxn ang="0">
                  <a:pos x="240" y="539"/>
                </a:cxn>
                <a:cxn ang="0">
                  <a:pos x="0" y="539"/>
                </a:cxn>
                <a:cxn ang="0">
                  <a:pos x="158" y="158"/>
                </a:cxn>
                <a:cxn ang="0">
                  <a:pos x="539" y="0"/>
                </a:cxn>
                <a:cxn ang="0">
                  <a:pos x="539" y="239"/>
                </a:cxn>
              </a:cxnLst>
              <a:rect l="0" t="0" r="r" b="b"/>
              <a:pathLst>
                <a:path w="539" h="539">
                  <a:moveTo>
                    <a:pt x="539" y="239"/>
                  </a:moveTo>
                  <a:cubicBezTo>
                    <a:pt x="539" y="239"/>
                    <a:pt x="539" y="239"/>
                    <a:pt x="539" y="239"/>
                  </a:cubicBezTo>
                  <a:cubicBezTo>
                    <a:pt x="456" y="239"/>
                    <a:pt x="386" y="269"/>
                    <a:pt x="327" y="328"/>
                  </a:cubicBezTo>
                  <a:cubicBezTo>
                    <a:pt x="269" y="386"/>
                    <a:pt x="240" y="456"/>
                    <a:pt x="240" y="539"/>
                  </a:cubicBezTo>
                  <a:cubicBezTo>
                    <a:pt x="240" y="539"/>
                    <a:pt x="240" y="539"/>
                    <a:pt x="240" y="539"/>
                  </a:cubicBezTo>
                  <a:cubicBezTo>
                    <a:pt x="0" y="539"/>
                    <a:pt x="0" y="539"/>
                    <a:pt x="0" y="539"/>
                  </a:cubicBezTo>
                  <a:cubicBezTo>
                    <a:pt x="0" y="390"/>
                    <a:pt x="52" y="263"/>
                    <a:pt x="158" y="158"/>
                  </a:cubicBezTo>
                  <a:cubicBezTo>
                    <a:pt x="263" y="53"/>
                    <a:pt x="390" y="0"/>
                    <a:pt x="539" y="0"/>
                  </a:cubicBezTo>
                  <a:lnTo>
                    <a:pt x="539" y="239"/>
                  </a:lnTo>
                  <a:close/>
                </a:path>
              </a:pathLst>
            </a:custGeom>
            <a:grpFill/>
            <a:ln w="9525">
              <a:noFill/>
              <a:round/>
            </a:ln>
          </p:spPr>
          <p:txBody>
            <a:bodyPr vert="horz" wrap="square" lIns="91440" tIns="45720" rIns="91440" bIns="45720" numCol="1" anchor="t" anchorCtr="0" compatLnSpc="1"/>
            <a:lstStyle/>
            <a:p>
              <a:endParaRPr lang="en-US">
                <a:latin typeface="+mn-ea"/>
              </a:endParaRPr>
            </a:p>
          </p:txBody>
        </p:sp>
        <p:sp>
          <p:nvSpPr>
            <p:cNvPr id="1065" name="Freeform 41"/>
            <p:cNvSpPr/>
            <p:nvPr/>
          </p:nvSpPr>
          <p:spPr bwMode="auto">
            <a:xfrm>
              <a:off x="6032174" y="2376729"/>
              <a:ext cx="3111827" cy="338414"/>
            </a:xfrm>
            <a:custGeom>
              <a:avLst/>
              <a:gdLst/>
              <a:ahLst/>
              <a:cxnLst>
                <a:cxn ang="0">
                  <a:pos x="2202" y="239"/>
                </a:cxn>
                <a:cxn ang="0">
                  <a:pos x="0" y="239"/>
                </a:cxn>
                <a:cxn ang="0">
                  <a:pos x="0" y="0"/>
                </a:cxn>
                <a:cxn ang="0">
                  <a:pos x="26" y="0"/>
                </a:cxn>
                <a:cxn ang="0">
                  <a:pos x="2202" y="0"/>
                </a:cxn>
                <a:cxn ang="0">
                  <a:pos x="2202" y="239"/>
                </a:cxn>
              </a:cxnLst>
              <a:rect l="0" t="0" r="r" b="b"/>
              <a:pathLst>
                <a:path w="2202" h="239">
                  <a:moveTo>
                    <a:pt x="2202" y="239"/>
                  </a:moveTo>
                  <a:cubicBezTo>
                    <a:pt x="0" y="239"/>
                    <a:pt x="0" y="239"/>
                    <a:pt x="0" y="239"/>
                  </a:cubicBezTo>
                  <a:cubicBezTo>
                    <a:pt x="0" y="0"/>
                    <a:pt x="0" y="0"/>
                    <a:pt x="0" y="0"/>
                  </a:cubicBezTo>
                  <a:cubicBezTo>
                    <a:pt x="9" y="0"/>
                    <a:pt x="17" y="0"/>
                    <a:pt x="26" y="0"/>
                  </a:cubicBezTo>
                  <a:cubicBezTo>
                    <a:pt x="2202" y="0"/>
                    <a:pt x="2202" y="0"/>
                    <a:pt x="2202" y="0"/>
                  </a:cubicBezTo>
                  <a:lnTo>
                    <a:pt x="2202" y="239"/>
                  </a:lnTo>
                  <a:close/>
                </a:path>
              </a:pathLst>
            </a:custGeom>
            <a:grpFill/>
            <a:ln w="9525">
              <a:noFill/>
              <a:round/>
            </a:ln>
          </p:spPr>
          <p:txBody>
            <a:bodyPr vert="horz" wrap="square" lIns="91440" tIns="45720" rIns="91440" bIns="45720" numCol="1" anchor="t" anchorCtr="0" compatLnSpc="1"/>
            <a:lstStyle/>
            <a:p>
              <a:endParaRPr lang="en-US">
                <a:latin typeface="+mn-ea"/>
              </a:endParaRPr>
            </a:p>
          </p:txBody>
        </p:sp>
      </p:grpSp>
      <p:grpSp>
        <p:nvGrpSpPr>
          <p:cNvPr id="71" name="Group 70"/>
          <p:cNvGrpSpPr/>
          <p:nvPr/>
        </p:nvGrpSpPr>
        <p:grpSpPr>
          <a:xfrm>
            <a:off x="6512931" y="1923411"/>
            <a:ext cx="5678278" cy="2576884"/>
            <a:chOff x="4884738" y="1990725"/>
            <a:chExt cx="4259263" cy="1932663"/>
          </a:xfrm>
          <a:solidFill>
            <a:schemeClr val="tx2"/>
          </a:solidFill>
        </p:grpSpPr>
        <p:sp>
          <p:nvSpPr>
            <p:cNvPr id="1060" name="Freeform 36"/>
            <p:cNvSpPr/>
            <p:nvPr/>
          </p:nvSpPr>
          <p:spPr bwMode="auto">
            <a:xfrm>
              <a:off x="4884738" y="3140805"/>
              <a:ext cx="383361" cy="782583"/>
            </a:xfrm>
            <a:custGeom>
              <a:avLst/>
              <a:gdLst/>
              <a:ahLst/>
              <a:cxnLst>
                <a:cxn ang="0">
                  <a:pos x="145" y="296"/>
                </a:cxn>
                <a:cxn ang="0">
                  <a:pos x="0" y="296"/>
                </a:cxn>
                <a:cxn ang="0">
                  <a:pos x="0" y="0"/>
                </a:cxn>
                <a:cxn ang="0">
                  <a:pos x="145" y="0"/>
                </a:cxn>
                <a:cxn ang="0">
                  <a:pos x="145" y="296"/>
                </a:cxn>
                <a:cxn ang="0">
                  <a:pos x="145" y="296"/>
                </a:cxn>
              </a:cxnLst>
              <a:rect l="0" t="0" r="r" b="b"/>
              <a:pathLst>
                <a:path w="145" h="296">
                  <a:moveTo>
                    <a:pt x="145" y="296"/>
                  </a:moveTo>
                  <a:lnTo>
                    <a:pt x="0" y="296"/>
                  </a:lnTo>
                  <a:lnTo>
                    <a:pt x="0" y="0"/>
                  </a:lnTo>
                  <a:lnTo>
                    <a:pt x="145" y="0"/>
                  </a:lnTo>
                  <a:lnTo>
                    <a:pt x="145" y="296"/>
                  </a:lnTo>
                  <a:lnTo>
                    <a:pt x="145" y="296"/>
                  </a:lnTo>
                  <a:close/>
                </a:path>
              </a:pathLst>
            </a:custGeom>
            <a:grpFill/>
            <a:ln w="9525">
              <a:noFill/>
              <a:round/>
            </a:ln>
          </p:spPr>
          <p:txBody>
            <a:bodyPr vert="horz" wrap="square" lIns="91440" tIns="45720" rIns="91440" bIns="45720" numCol="1" anchor="t" anchorCtr="0" compatLnSpc="1"/>
            <a:lstStyle/>
            <a:p>
              <a:endParaRPr lang="en-US">
                <a:latin typeface="+mn-ea"/>
              </a:endParaRPr>
            </a:p>
          </p:txBody>
        </p:sp>
        <p:sp>
          <p:nvSpPr>
            <p:cNvPr id="1061" name="Freeform 37"/>
            <p:cNvSpPr/>
            <p:nvPr/>
          </p:nvSpPr>
          <p:spPr bwMode="auto">
            <a:xfrm>
              <a:off x="4884738" y="1990725"/>
              <a:ext cx="1147436" cy="1150081"/>
            </a:xfrm>
            <a:custGeom>
              <a:avLst/>
              <a:gdLst/>
              <a:ahLst/>
              <a:cxnLst>
                <a:cxn ang="0">
                  <a:pos x="430" y="430"/>
                </a:cxn>
                <a:cxn ang="0">
                  <a:pos x="272" y="811"/>
                </a:cxn>
                <a:cxn ang="0">
                  <a:pos x="0" y="811"/>
                </a:cxn>
                <a:cxn ang="0">
                  <a:pos x="238" y="238"/>
                </a:cxn>
                <a:cxn ang="0">
                  <a:pos x="811" y="0"/>
                </a:cxn>
                <a:cxn ang="0">
                  <a:pos x="811" y="272"/>
                </a:cxn>
                <a:cxn ang="0">
                  <a:pos x="430" y="430"/>
                </a:cxn>
              </a:cxnLst>
              <a:rect l="0" t="0" r="r" b="b"/>
              <a:pathLst>
                <a:path w="811" h="811">
                  <a:moveTo>
                    <a:pt x="430" y="430"/>
                  </a:moveTo>
                  <a:cubicBezTo>
                    <a:pt x="324" y="535"/>
                    <a:pt x="272" y="662"/>
                    <a:pt x="272" y="811"/>
                  </a:cubicBezTo>
                  <a:cubicBezTo>
                    <a:pt x="0" y="811"/>
                    <a:pt x="0" y="811"/>
                    <a:pt x="0" y="811"/>
                  </a:cubicBezTo>
                  <a:cubicBezTo>
                    <a:pt x="0" y="587"/>
                    <a:pt x="80" y="396"/>
                    <a:pt x="238" y="238"/>
                  </a:cubicBezTo>
                  <a:cubicBezTo>
                    <a:pt x="396" y="79"/>
                    <a:pt x="587" y="0"/>
                    <a:pt x="811" y="0"/>
                  </a:cubicBezTo>
                  <a:cubicBezTo>
                    <a:pt x="811" y="272"/>
                    <a:pt x="811" y="272"/>
                    <a:pt x="811" y="272"/>
                  </a:cubicBezTo>
                  <a:cubicBezTo>
                    <a:pt x="662" y="272"/>
                    <a:pt x="535" y="325"/>
                    <a:pt x="430" y="430"/>
                  </a:cubicBezTo>
                  <a:close/>
                </a:path>
              </a:pathLst>
            </a:custGeom>
            <a:grpFill/>
            <a:ln w="9525">
              <a:noFill/>
              <a:round/>
            </a:ln>
          </p:spPr>
          <p:txBody>
            <a:bodyPr vert="horz" wrap="square" lIns="91440" tIns="45720" rIns="91440" bIns="45720" numCol="1" anchor="t" anchorCtr="0" compatLnSpc="1"/>
            <a:lstStyle/>
            <a:p>
              <a:endParaRPr lang="en-US">
                <a:latin typeface="+mn-ea"/>
              </a:endParaRPr>
            </a:p>
          </p:txBody>
        </p:sp>
        <p:sp>
          <p:nvSpPr>
            <p:cNvPr id="1066" name="Freeform 42"/>
            <p:cNvSpPr/>
            <p:nvPr/>
          </p:nvSpPr>
          <p:spPr bwMode="auto">
            <a:xfrm>
              <a:off x="6032174" y="1990725"/>
              <a:ext cx="3111827" cy="386004"/>
            </a:xfrm>
            <a:custGeom>
              <a:avLst/>
              <a:gdLst/>
              <a:ahLst/>
              <a:cxnLst>
                <a:cxn ang="0">
                  <a:pos x="2202" y="272"/>
                </a:cxn>
                <a:cxn ang="0">
                  <a:pos x="26" y="272"/>
                </a:cxn>
                <a:cxn ang="0">
                  <a:pos x="0" y="271"/>
                </a:cxn>
                <a:cxn ang="0">
                  <a:pos x="0" y="0"/>
                </a:cxn>
                <a:cxn ang="0">
                  <a:pos x="2202" y="0"/>
                </a:cxn>
                <a:cxn ang="0">
                  <a:pos x="2202" y="272"/>
                </a:cxn>
              </a:cxnLst>
              <a:rect l="0" t="0" r="r" b="b"/>
              <a:pathLst>
                <a:path w="2202" h="272">
                  <a:moveTo>
                    <a:pt x="2202" y="272"/>
                  </a:moveTo>
                  <a:cubicBezTo>
                    <a:pt x="26" y="272"/>
                    <a:pt x="26" y="272"/>
                    <a:pt x="26" y="272"/>
                  </a:cubicBezTo>
                  <a:cubicBezTo>
                    <a:pt x="17" y="271"/>
                    <a:pt x="9" y="271"/>
                    <a:pt x="0" y="271"/>
                  </a:cubicBezTo>
                  <a:cubicBezTo>
                    <a:pt x="0" y="0"/>
                    <a:pt x="0" y="0"/>
                    <a:pt x="0" y="0"/>
                  </a:cubicBezTo>
                  <a:cubicBezTo>
                    <a:pt x="2202" y="0"/>
                    <a:pt x="2202" y="0"/>
                    <a:pt x="2202" y="0"/>
                  </a:cubicBezTo>
                  <a:lnTo>
                    <a:pt x="2202" y="272"/>
                  </a:lnTo>
                  <a:close/>
                </a:path>
              </a:pathLst>
            </a:custGeom>
            <a:grpFill/>
            <a:ln w="9525">
              <a:noFill/>
              <a:round/>
            </a:ln>
          </p:spPr>
          <p:txBody>
            <a:bodyPr vert="horz" wrap="square" lIns="91440" tIns="45720" rIns="91440" bIns="45720" numCol="1" anchor="t" anchorCtr="0" compatLnSpc="1"/>
            <a:lstStyle/>
            <a:p>
              <a:endParaRPr lang="en-US">
                <a:latin typeface="+mn-ea"/>
              </a:endParaRPr>
            </a:p>
          </p:txBody>
        </p:sp>
      </p:grpSp>
      <p:cxnSp>
        <p:nvCxnSpPr>
          <p:cNvPr id="80" name="Straight Connector 79"/>
          <p:cNvCxnSpPr/>
          <p:nvPr/>
        </p:nvCxnSpPr>
        <p:spPr>
          <a:xfrm flipV="1">
            <a:off x="4790413" y="2914873"/>
            <a:ext cx="2677578" cy="1225"/>
          </a:xfrm>
          <a:prstGeom prst="line">
            <a:avLst/>
          </a:prstGeom>
          <a:ln w="19050">
            <a:solidFill>
              <a:schemeClr val="bg1">
                <a:lumMod val="65000"/>
              </a:schemeClr>
            </a:solidFill>
            <a:prstDash val="solid"/>
            <a:headEnd type="oval"/>
            <a:tailEnd type="none"/>
          </a:ln>
        </p:spPr>
        <p:style>
          <a:lnRef idx="1">
            <a:schemeClr val="accent1"/>
          </a:lnRef>
          <a:fillRef idx="0">
            <a:schemeClr val="accent1"/>
          </a:fillRef>
          <a:effectRef idx="0">
            <a:schemeClr val="accent1"/>
          </a:effectRef>
          <a:fontRef idx="minor">
            <a:schemeClr val="tx1"/>
          </a:fontRef>
        </p:style>
      </p:cxnSp>
      <p:grpSp>
        <p:nvGrpSpPr>
          <p:cNvPr id="86" name="Group 85"/>
          <p:cNvGrpSpPr/>
          <p:nvPr/>
        </p:nvGrpSpPr>
        <p:grpSpPr>
          <a:xfrm>
            <a:off x="8207164" y="1923414"/>
            <a:ext cx="3111193" cy="415499"/>
            <a:chOff x="6119361" y="1990725"/>
            <a:chExt cx="2333699" cy="311624"/>
          </a:xfrm>
        </p:grpSpPr>
        <p:sp>
          <p:nvSpPr>
            <p:cNvPr id="74" name="Rectangle 73"/>
            <p:cNvSpPr/>
            <p:nvPr/>
          </p:nvSpPr>
          <p:spPr>
            <a:xfrm>
              <a:off x="6119361" y="1990725"/>
              <a:ext cx="249139" cy="276999"/>
            </a:xfrm>
            <a:prstGeom prst="rect">
              <a:avLst/>
            </a:prstGeom>
          </p:spPr>
          <p:txBody>
            <a:bodyPr wrap="none">
              <a:spAutoFit/>
            </a:bodyPr>
            <a:lstStyle/>
            <a:p>
              <a:pPr algn="ctr"/>
              <a:r>
                <a:rPr lang="en-US" dirty="0">
                  <a:solidFill>
                    <a:schemeClr val="bg1"/>
                  </a:solidFill>
                  <a:latin typeface="Agency FB" panose="020B0503020202020204" pitchFamily="34" charset="0"/>
                </a:rPr>
                <a:t>01</a:t>
              </a:r>
              <a:endParaRPr lang="en-US" dirty="0">
                <a:solidFill>
                  <a:schemeClr val="bg1"/>
                </a:solidFill>
                <a:latin typeface="Agency FB" panose="020B0503020202020204" pitchFamily="34" charset="0"/>
              </a:endParaRPr>
            </a:p>
          </p:txBody>
        </p:sp>
        <p:sp>
          <p:nvSpPr>
            <p:cNvPr id="85" name="TextBox 84"/>
            <p:cNvSpPr txBox="1"/>
            <p:nvPr/>
          </p:nvSpPr>
          <p:spPr>
            <a:xfrm>
              <a:off x="6415424" y="2083058"/>
              <a:ext cx="2037636" cy="219291"/>
            </a:xfrm>
            <a:prstGeom prst="rect">
              <a:avLst/>
            </a:prstGeom>
            <a:noFill/>
          </p:spPr>
          <p:txBody>
            <a:bodyPr wrap="square" lIns="0" tIns="0" rIns="0" bIns="0" rtlCol="0" anchor="t">
              <a:spAutoFit/>
            </a:bodyPr>
            <a:lstStyle/>
            <a:p>
              <a:pPr defTabSz="1219200">
                <a:spcBef>
                  <a:spcPct val="20000"/>
                </a:spcBef>
                <a:defRPr/>
              </a:pPr>
              <a:r>
                <a:rPr lang="zh-CN" altLang="en-US" sz="1900" b="1" dirty="0">
                  <a:solidFill>
                    <a:schemeClr val="bg1"/>
                  </a:solidFill>
                  <a:latin typeface="+mn-ea"/>
                </a:rPr>
                <a:t>添加副标题</a:t>
              </a:r>
              <a:endParaRPr lang="en-US" sz="1900" dirty="0">
                <a:solidFill>
                  <a:schemeClr val="bg1"/>
                </a:solidFill>
                <a:latin typeface="+mn-ea"/>
              </a:endParaRPr>
            </a:p>
          </p:txBody>
        </p:sp>
      </p:grpSp>
      <p:grpSp>
        <p:nvGrpSpPr>
          <p:cNvPr id="87" name="Group 86"/>
          <p:cNvGrpSpPr/>
          <p:nvPr/>
        </p:nvGrpSpPr>
        <p:grpSpPr>
          <a:xfrm>
            <a:off x="8185521" y="2382619"/>
            <a:ext cx="3132834" cy="415499"/>
            <a:chOff x="6103128" y="1990725"/>
            <a:chExt cx="2349932" cy="311624"/>
          </a:xfrm>
        </p:grpSpPr>
        <p:sp>
          <p:nvSpPr>
            <p:cNvPr id="88" name="Rectangle 87"/>
            <p:cNvSpPr/>
            <p:nvPr/>
          </p:nvSpPr>
          <p:spPr>
            <a:xfrm>
              <a:off x="6103128" y="1990725"/>
              <a:ext cx="281605" cy="276999"/>
            </a:xfrm>
            <a:prstGeom prst="rect">
              <a:avLst/>
            </a:prstGeom>
          </p:spPr>
          <p:txBody>
            <a:bodyPr wrap="none">
              <a:spAutoFit/>
            </a:bodyPr>
            <a:lstStyle/>
            <a:p>
              <a:pPr algn="ctr"/>
              <a:r>
                <a:rPr lang="en-US" dirty="0">
                  <a:solidFill>
                    <a:schemeClr val="bg1"/>
                  </a:solidFill>
                  <a:latin typeface="Agency FB" panose="020B0503020202020204" pitchFamily="34" charset="0"/>
                </a:rPr>
                <a:t>02</a:t>
              </a:r>
              <a:endParaRPr lang="en-US" dirty="0">
                <a:solidFill>
                  <a:schemeClr val="bg1"/>
                </a:solidFill>
                <a:latin typeface="Agency FB" panose="020B0503020202020204" pitchFamily="34" charset="0"/>
              </a:endParaRPr>
            </a:p>
          </p:txBody>
        </p:sp>
        <p:sp>
          <p:nvSpPr>
            <p:cNvPr id="89" name="TextBox 88"/>
            <p:cNvSpPr txBox="1"/>
            <p:nvPr/>
          </p:nvSpPr>
          <p:spPr>
            <a:xfrm>
              <a:off x="6415424" y="2083058"/>
              <a:ext cx="2037636" cy="219291"/>
            </a:xfrm>
            <a:prstGeom prst="rect">
              <a:avLst/>
            </a:prstGeom>
            <a:noFill/>
          </p:spPr>
          <p:txBody>
            <a:bodyPr wrap="square" lIns="0" tIns="0" rIns="0" bIns="0" rtlCol="0" anchor="t">
              <a:spAutoFit/>
            </a:bodyPr>
            <a:lstStyle/>
            <a:p>
              <a:pPr defTabSz="1219200">
                <a:spcBef>
                  <a:spcPct val="20000"/>
                </a:spcBef>
                <a:defRPr/>
              </a:pPr>
              <a:r>
                <a:rPr lang="zh-CN" altLang="en-US" sz="1900" b="1" dirty="0">
                  <a:solidFill>
                    <a:schemeClr val="bg1"/>
                  </a:solidFill>
                  <a:latin typeface="+mn-ea"/>
                </a:rPr>
                <a:t>添加副标题</a:t>
              </a:r>
              <a:endParaRPr lang="en-US" sz="1900" dirty="0">
                <a:solidFill>
                  <a:schemeClr val="bg1"/>
                </a:solidFill>
                <a:latin typeface="+mn-ea"/>
              </a:endParaRPr>
            </a:p>
          </p:txBody>
        </p:sp>
      </p:grpSp>
      <p:grpSp>
        <p:nvGrpSpPr>
          <p:cNvPr id="90" name="Group 89"/>
          <p:cNvGrpSpPr/>
          <p:nvPr/>
        </p:nvGrpSpPr>
        <p:grpSpPr>
          <a:xfrm>
            <a:off x="8181515" y="2846731"/>
            <a:ext cx="3136841" cy="390099"/>
            <a:chOff x="6100123" y="2009775"/>
            <a:chExt cx="2352937" cy="292574"/>
          </a:xfrm>
        </p:grpSpPr>
        <p:sp>
          <p:nvSpPr>
            <p:cNvPr id="91" name="Rectangle 90"/>
            <p:cNvSpPr/>
            <p:nvPr/>
          </p:nvSpPr>
          <p:spPr>
            <a:xfrm>
              <a:off x="6100123" y="2009775"/>
              <a:ext cx="287616" cy="276999"/>
            </a:xfrm>
            <a:prstGeom prst="rect">
              <a:avLst/>
            </a:prstGeom>
          </p:spPr>
          <p:txBody>
            <a:bodyPr wrap="none">
              <a:spAutoFit/>
            </a:bodyPr>
            <a:lstStyle/>
            <a:p>
              <a:pPr algn="ctr"/>
              <a:r>
                <a:rPr lang="en-US" dirty="0">
                  <a:solidFill>
                    <a:schemeClr val="bg1"/>
                  </a:solidFill>
                  <a:latin typeface="Agency FB" panose="020B0503020202020204" pitchFamily="34" charset="0"/>
                </a:rPr>
                <a:t>03</a:t>
              </a:r>
              <a:endParaRPr lang="en-US" dirty="0">
                <a:solidFill>
                  <a:schemeClr val="bg1"/>
                </a:solidFill>
                <a:latin typeface="Agency FB" panose="020B0503020202020204" pitchFamily="34" charset="0"/>
              </a:endParaRPr>
            </a:p>
          </p:txBody>
        </p:sp>
        <p:sp>
          <p:nvSpPr>
            <p:cNvPr id="92" name="TextBox 91"/>
            <p:cNvSpPr txBox="1"/>
            <p:nvPr/>
          </p:nvSpPr>
          <p:spPr>
            <a:xfrm>
              <a:off x="6415424" y="2083058"/>
              <a:ext cx="2037636" cy="219291"/>
            </a:xfrm>
            <a:prstGeom prst="rect">
              <a:avLst/>
            </a:prstGeom>
            <a:noFill/>
          </p:spPr>
          <p:txBody>
            <a:bodyPr wrap="square" lIns="0" tIns="0" rIns="0" bIns="0" rtlCol="0" anchor="t">
              <a:spAutoFit/>
            </a:bodyPr>
            <a:lstStyle/>
            <a:p>
              <a:pPr defTabSz="1219200">
                <a:spcBef>
                  <a:spcPct val="20000"/>
                </a:spcBef>
                <a:defRPr/>
              </a:pPr>
              <a:r>
                <a:rPr lang="zh-CN" altLang="en-US" sz="1900" b="1" dirty="0">
                  <a:solidFill>
                    <a:schemeClr val="bg1"/>
                  </a:solidFill>
                  <a:latin typeface="+mn-ea"/>
                </a:rPr>
                <a:t>添加副标题</a:t>
              </a:r>
              <a:endParaRPr lang="en-US" sz="1900" dirty="0">
                <a:solidFill>
                  <a:schemeClr val="bg1"/>
                </a:solidFill>
                <a:latin typeface="+mn-ea"/>
              </a:endParaRPr>
            </a:p>
          </p:txBody>
        </p:sp>
      </p:grpSp>
      <p:grpSp>
        <p:nvGrpSpPr>
          <p:cNvPr id="93" name="Group 61"/>
          <p:cNvGrpSpPr/>
          <p:nvPr/>
        </p:nvGrpSpPr>
        <p:grpSpPr>
          <a:xfrm>
            <a:off x="1027244" y="1527904"/>
            <a:ext cx="3225572" cy="620814"/>
            <a:chOff x="4033795" y="1173733"/>
            <a:chExt cx="2419494" cy="465610"/>
          </a:xfrm>
        </p:grpSpPr>
        <p:grpSp>
          <p:nvGrpSpPr>
            <p:cNvPr id="94" name="Group 29"/>
            <p:cNvGrpSpPr/>
            <p:nvPr/>
          </p:nvGrpSpPr>
          <p:grpSpPr>
            <a:xfrm>
              <a:off x="4399180" y="1173733"/>
              <a:ext cx="2054109" cy="445530"/>
              <a:chOff x="798971" y="1862568"/>
              <a:chExt cx="1133000" cy="445530"/>
            </a:xfrm>
          </p:grpSpPr>
          <p:sp>
            <p:nvSpPr>
              <p:cNvPr id="96" name="Text Placeholder 3"/>
              <p:cNvSpPr txBox="1"/>
              <p:nvPr/>
            </p:nvSpPr>
            <p:spPr>
              <a:xfrm>
                <a:off x="798971" y="1862568"/>
                <a:ext cx="1037677" cy="246221"/>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ct val="20000"/>
                  </a:spcBef>
                  <a:defRPr/>
                </a:pPr>
                <a:r>
                  <a:rPr lang="zh-CN" altLang="en-US" sz="2100" b="1" dirty="0">
                    <a:solidFill>
                      <a:schemeClr val="tx2"/>
                    </a:solidFill>
                    <a:latin typeface="+mn-ea"/>
                  </a:rPr>
                  <a:t>添加副标题</a:t>
                </a:r>
                <a:r>
                  <a:rPr lang="en-US" sz="2100" b="1" dirty="0">
                    <a:solidFill>
                      <a:schemeClr val="tx2"/>
                    </a:solidFill>
                    <a:latin typeface="+mn-ea"/>
                  </a:rPr>
                  <a:t> 01</a:t>
                </a:r>
                <a:endParaRPr lang="en-US" sz="2100" b="1" dirty="0">
                  <a:solidFill>
                    <a:schemeClr val="tx2"/>
                  </a:solidFill>
                  <a:latin typeface="+mn-ea"/>
                </a:endParaRPr>
              </a:p>
            </p:txBody>
          </p:sp>
          <p:sp>
            <p:nvSpPr>
              <p:cNvPr id="97" name="Text Placeholder 3"/>
              <p:cNvSpPr txBox="1"/>
              <p:nvPr/>
            </p:nvSpPr>
            <p:spPr>
              <a:xfrm>
                <a:off x="798971" y="2154210"/>
                <a:ext cx="1133000" cy="153888"/>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ct val="20000"/>
                  </a:spcBef>
                  <a:defRPr/>
                </a:pPr>
                <a:r>
                  <a:rPr lang="zh-CN" altLang="en-US" sz="1300" dirty="0">
                    <a:solidFill>
                      <a:schemeClr val="tx1">
                        <a:lumMod val="50000"/>
                        <a:lumOff val="50000"/>
                      </a:schemeClr>
                    </a:solidFill>
                    <a:latin typeface="+mn-ea"/>
                  </a:rPr>
                  <a:t>单击此处添加副标题或详细文本描述</a:t>
                </a:r>
                <a:endParaRPr lang="en-US" sz="1300" dirty="0">
                  <a:solidFill>
                    <a:schemeClr val="tx1">
                      <a:lumMod val="50000"/>
                      <a:lumOff val="50000"/>
                    </a:schemeClr>
                  </a:solidFill>
                  <a:latin typeface="+mn-ea"/>
                </a:endParaRPr>
              </a:p>
            </p:txBody>
          </p:sp>
        </p:grpSp>
        <p:sp>
          <p:nvSpPr>
            <p:cNvPr id="95" name="Rectangle 94"/>
            <p:cNvSpPr/>
            <p:nvPr/>
          </p:nvSpPr>
          <p:spPr>
            <a:xfrm>
              <a:off x="4033795" y="1212303"/>
              <a:ext cx="49" cy="427040"/>
            </a:xfrm>
            <a:prstGeom prst="rect">
              <a:avLst/>
            </a:prstGeom>
          </p:spPr>
          <p:txBody>
            <a:bodyPr wrap="none" lIns="0" tIns="0" rIns="0" bIns="0">
              <a:spAutoFit/>
            </a:bodyPr>
            <a:lstStyle/>
            <a:p>
              <a:endParaRPr lang="en-US" sz="3700" dirty="0">
                <a:solidFill>
                  <a:schemeClr val="tx2"/>
                </a:solidFill>
                <a:latin typeface="+mn-ea"/>
              </a:endParaRPr>
            </a:p>
          </p:txBody>
        </p:sp>
      </p:grpSp>
      <p:sp>
        <p:nvSpPr>
          <p:cNvPr id="108" name="TextBox 107"/>
          <p:cNvSpPr txBox="1"/>
          <p:nvPr/>
        </p:nvSpPr>
        <p:spPr>
          <a:xfrm>
            <a:off x="1035440" y="5296591"/>
            <a:ext cx="10121124" cy="615553"/>
          </a:xfrm>
          <a:prstGeom prst="rect">
            <a:avLst/>
          </a:prstGeom>
          <a:noFill/>
        </p:spPr>
        <p:txBody>
          <a:bodyPr wrap="square" lIns="0" tIns="0" rIns="0" bIns="0" rtlCol="0">
            <a:spAutoFit/>
          </a:bodyPr>
          <a:lstStyle/>
          <a:p>
            <a:pPr algn="ctr"/>
            <a:r>
              <a:rPr lang="zh-CN" altLang="en-US" sz="1300" dirty="0">
                <a:solidFill>
                  <a:schemeClr val="tx1">
                    <a:lumMod val="50000"/>
                    <a:lumOff val="50000"/>
                  </a:schemeClr>
                </a:solidFill>
                <a:latin typeface="+mn-ea"/>
              </a:rPr>
              <a:t>此处添加详细文本描述，建议与标题相关并符合整体语言风格，语言描述尽量简洁生动。尽量将每页幻灯片的字数控制在</a:t>
            </a:r>
            <a:r>
              <a:rPr lang="en-US" altLang="zh-CN" sz="1300" dirty="0">
                <a:solidFill>
                  <a:schemeClr val="tx1">
                    <a:lumMod val="50000"/>
                    <a:lumOff val="50000"/>
                  </a:schemeClr>
                </a:solidFill>
                <a:latin typeface="+mn-ea"/>
              </a:rPr>
              <a:t>200</a:t>
            </a:r>
            <a:r>
              <a:rPr lang="zh-CN" altLang="en-US" sz="1300" dirty="0">
                <a:solidFill>
                  <a:schemeClr val="tx1">
                    <a:lumMod val="50000"/>
                    <a:lumOff val="50000"/>
                  </a:schemeClr>
                </a:solidFill>
                <a:latin typeface="+mn-ea"/>
              </a:rPr>
              <a:t>字以内，据统计每页幻灯片的最好控制在</a:t>
            </a:r>
            <a:r>
              <a:rPr lang="en-US" altLang="zh-CN" sz="1300" dirty="0">
                <a:solidFill>
                  <a:schemeClr val="tx1">
                    <a:lumMod val="50000"/>
                    <a:lumOff val="50000"/>
                  </a:schemeClr>
                </a:solidFill>
                <a:latin typeface="+mn-ea"/>
              </a:rPr>
              <a:t>5</a:t>
            </a:r>
            <a:r>
              <a:rPr lang="zh-CN" altLang="en-US" sz="1300" dirty="0">
                <a:solidFill>
                  <a:schemeClr val="tx1">
                    <a:lumMod val="50000"/>
                    <a:lumOff val="50000"/>
                  </a:schemeClr>
                </a:solidFill>
                <a:latin typeface="+mn-ea"/>
              </a:rPr>
              <a:t>分钟之内。此处添加详细文本描述，建议与标题相关并符合整体语言风格，语言描述尽量简洁生动。尽量将每页幻灯片的字数控制在</a:t>
            </a:r>
            <a:r>
              <a:rPr lang="en-US" altLang="zh-CN" sz="1300" dirty="0">
                <a:solidFill>
                  <a:schemeClr val="tx1">
                    <a:lumMod val="50000"/>
                    <a:lumOff val="50000"/>
                  </a:schemeClr>
                </a:solidFill>
                <a:latin typeface="+mn-ea"/>
              </a:rPr>
              <a:t>200</a:t>
            </a:r>
            <a:r>
              <a:rPr lang="zh-CN" altLang="en-US" sz="1300" dirty="0">
                <a:solidFill>
                  <a:schemeClr val="tx1">
                    <a:lumMod val="50000"/>
                    <a:lumOff val="50000"/>
                  </a:schemeClr>
                </a:solidFill>
                <a:latin typeface="+mn-ea"/>
              </a:rPr>
              <a:t>字以内，据统计每页幻灯片的最好控制在</a:t>
            </a:r>
            <a:r>
              <a:rPr lang="en-US" altLang="zh-CN" sz="1300" dirty="0">
                <a:solidFill>
                  <a:schemeClr val="tx1">
                    <a:lumMod val="50000"/>
                    <a:lumOff val="50000"/>
                  </a:schemeClr>
                </a:solidFill>
                <a:latin typeface="+mn-ea"/>
              </a:rPr>
              <a:t>5</a:t>
            </a:r>
            <a:r>
              <a:rPr lang="zh-CN" altLang="en-US" sz="1300" dirty="0">
                <a:solidFill>
                  <a:schemeClr val="tx1">
                    <a:lumMod val="50000"/>
                    <a:lumOff val="50000"/>
                  </a:schemeClr>
                </a:solidFill>
                <a:latin typeface="+mn-ea"/>
              </a:rPr>
              <a:t>分钟之内。</a:t>
            </a:r>
            <a:endParaRPr lang="zh-CN" altLang="en-US" sz="1300" dirty="0">
              <a:solidFill>
                <a:schemeClr val="tx1">
                  <a:lumMod val="50000"/>
                  <a:lumOff val="50000"/>
                </a:schemeClr>
              </a:solidFill>
              <a:latin typeface="+mn-ea"/>
            </a:endParaRPr>
          </a:p>
        </p:txBody>
      </p:sp>
      <p:cxnSp>
        <p:nvCxnSpPr>
          <p:cNvPr id="109" name="Straight Connector 108"/>
          <p:cNvCxnSpPr/>
          <p:nvPr/>
        </p:nvCxnSpPr>
        <p:spPr>
          <a:xfrm>
            <a:off x="1043634" y="5118805"/>
            <a:ext cx="10104735"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110" name="Group 61"/>
          <p:cNvGrpSpPr/>
          <p:nvPr/>
        </p:nvGrpSpPr>
        <p:grpSpPr>
          <a:xfrm>
            <a:off x="1027244" y="2488020"/>
            <a:ext cx="3225572" cy="620814"/>
            <a:chOff x="4033795" y="1173733"/>
            <a:chExt cx="2419494" cy="465610"/>
          </a:xfrm>
        </p:grpSpPr>
        <p:grpSp>
          <p:nvGrpSpPr>
            <p:cNvPr id="111" name="Group 29"/>
            <p:cNvGrpSpPr/>
            <p:nvPr/>
          </p:nvGrpSpPr>
          <p:grpSpPr>
            <a:xfrm>
              <a:off x="4399180" y="1173733"/>
              <a:ext cx="2054109" cy="445530"/>
              <a:chOff x="798971" y="1862568"/>
              <a:chExt cx="1133000" cy="445530"/>
            </a:xfrm>
          </p:grpSpPr>
          <p:sp>
            <p:nvSpPr>
              <p:cNvPr id="113" name="Text Placeholder 3"/>
              <p:cNvSpPr txBox="1"/>
              <p:nvPr/>
            </p:nvSpPr>
            <p:spPr>
              <a:xfrm>
                <a:off x="798971" y="1862568"/>
                <a:ext cx="1037677" cy="246221"/>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ct val="20000"/>
                  </a:spcBef>
                  <a:defRPr/>
                </a:pPr>
                <a:r>
                  <a:rPr lang="zh-CN" altLang="en-US" sz="2100" b="1" dirty="0">
                    <a:solidFill>
                      <a:schemeClr val="accent4"/>
                    </a:solidFill>
                    <a:latin typeface="+mn-ea"/>
                  </a:rPr>
                  <a:t>添加副标题</a:t>
                </a:r>
                <a:r>
                  <a:rPr lang="en-US" sz="2100" b="1" dirty="0">
                    <a:solidFill>
                      <a:schemeClr val="accent4"/>
                    </a:solidFill>
                    <a:latin typeface="+mn-ea"/>
                  </a:rPr>
                  <a:t> 01</a:t>
                </a:r>
                <a:endParaRPr lang="en-US" sz="2100" b="1" dirty="0">
                  <a:solidFill>
                    <a:schemeClr val="accent4"/>
                  </a:solidFill>
                  <a:latin typeface="+mn-ea"/>
                </a:endParaRPr>
              </a:p>
            </p:txBody>
          </p:sp>
          <p:sp>
            <p:nvSpPr>
              <p:cNvPr id="114" name="Text Placeholder 3"/>
              <p:cNvSpPr txBox="1"/>
              <p:nvPr/>
            </p:nvSpPr>
            <p:spPr>
              <a:xfrm>
                <a:off x="798971" y="2154210"/>
                <a:ext cx="1133000" cy="153888"/>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ct val="20000"/>
                  </a:spcBef>
                  <a:defRPr/>
                </a:pPr>
                <a:r>
                  <a:rPr lang="zh-CN" altLang="en-US" sz="1300" dirty="0">
                    <a:solidFill>
                      <a:schemeClr val="tx1">
                        <a:lumMod val="50000"/>
                        <a:lumOff val="50000"/>
                      </a:schemeClr>
                    </a:solidFill>
                    <a:latin typeface="+mn-ea"/>
                  </a:rPr>
                  <a:t>单击此处添加副标题或详细文本描述</a:t>
                </a:r>
                <a:endParaRPr lang="en-US" sz="1300" dirty="0">
                  <a:solidFill>
                    <a:schemeClr val="tx1">
                      <a:lumMod val="50000"/>
                      <a:lumOff val="50000"/>
                    </a:schemeClr>
                  </a:solidFill>
                  <a:latin typeface="+mn-ea"/>
                </a:endParaRPr>
              </a:p>
            </p:txBody>
          </p:sp>
        </p:grpSp>
        <p:sp>
          <p:nvSpPr>
            <p:cNvPr id="112" name="Rectangle 111"/>
            <p:cNvSpPr/>
            <p:nvPr/>
          </p:nvSpPr>
          <p:spPr>
            <a:xfrm>
              <a:off x="4033795" y="1212303"/>
              <a:ext cx="49" cy="427040"/>
            </a:xfrm>
            <a:prstGeom prst="rect">
              <a:avLst/>
            </a:prstGeom>
          </p:spPr>
          <p:txBody>
            <a:bodyPr wrap="none" lIns="0" tIns="0" rIns="0" bIns="0">
              <a:spAutoFit/>
            </a:bodyPr>
            <a:lstStyle/>
            <a:p>
              <a:endParaRPr lang="en-US" sz="3700" dirty="0">
                <a:solidFill>
                  <a:schemeClr val="bg2"/>
                </a:solidFill>
                <a:latin typeface="+mn-ea"/>
              </a:endParaRPr>
            </a:p>
          </p:txBody>
        </p:sp>
      </p:grpSp>
      <p:grpSp>
        <p:nvGrpSpPr>
          <p:cNvPr id="115" name="Group 61"/>
          <p:cNvGrpSpPr/>
          <p:nvPr/>
        </p:nvGrpSpPr>
        <p:grpSpPr>
          <a:xfrm>
            <a:off x="1027244" y="3448138"/>
            <a:ext cx="3225572" cy="620814"/>
            <a:chOff x="4033795" y="1173733"/>
            <a:chExt cx="2419494" cy="465610"/>
          </a:xfrm>
        </p:grpSpPr>
        <p:grpSp>
          <p:nvGrpSpPr>
            <p:cNvPr id="116" name="Group 29"/>
            <p:cNvGrpSpPr/>
            <p:nvPr/>
          </p:nvGrpSpPr>
          <p:grpSpPr>
            <a:xfrm>
              <a:off x="4399180" y="1173733"/>
              <a:ext cx="2054109" cy="445530"/>
              <a:chOff x="798971" y="1862568"/>
              <a:chExt cx="1133000" cy="445530"/>
            </a:xfrm>
          </p:grpSpPr>
          <p:sp>
            <p:nvSpPr>
              <p:cNvPr id="118" name="Text Placeholder 3"/>
              <p:cNvSpPr txBox="1"/>
              <p:nvPr/>
            </p:nvSpPr>
            <p:spPr>
              <a:xfrm>
                <a:off x="798971" y="1862568"/>
                <a:ext cx="1037677" cy="246221"/>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ct val="20000"/>
                  </a:spcBef>
                  <a:defRPr/>
                </a:pPr>
                <a:r>
                  <a:rPr lang="zh-CN" altLang="en-US" sz="2100" b="1" dirty="0">
                    <a:solidFill>
                      <a:schemeClr val="accent2"/>
                    </a:solidFill>
                    <a:latin typeface="+mn-ea"/>
                  </a:rPr>
                  <a:t>添加副标题</a:t>
                </a:r>
                <a:r>
                  <a:rPr lang="en-US" sz="2100" b="1" dirty="0">
                    <a:solidFill>
                      <a:schemeClr val="accent2"/>
                    </a:solidFill>
                    <a:latin typeface="+mn-ea"/>
                  </a:rPr>
                  <a:t> 01</a:t>
                </a:r>
                <a:endParaRPr lang="en-US" sz="2100" b="1" dirty="0">
                  <a:solidFill>
                    <a:schemeClr val="accent2"/>
                  </a:solidFill>
                  <a:latin typeface="+mn-ea"/>
                </a:endParaRPr>
              </a:p>
            </p:txBody>
          </p:sp>
          <p:sp>
            <p:nvSpPr>
              <p:cNvPr id="119" name="Text Placeholder 3"/>
              <p:cNvSpPr txBox="1"/>
              <p:nvPr/>
            </p:nvSpPr>
            <p:spPr>
              <a:xfrm>
                <a:off x="798971" y="2154210"/>
                <a:ext cx="1133000" cy="153888"/>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a:spcBef>
                    <a:spcPct val="20000"/>
                  </a:spcBef>
                  <a:defRPr/>
                </a:pPr>
                <a:r>
                  <a:rPr lang="zh-CN" altLang="en-US" sz="1300" dirty="0">
                    <a:solidFill>
                      <a:schemeClr val="tx1">
                        <a:lumMod val="50000"/>
                        <a:lumOff val="50000"/>
                      </a:schemeClr>
                    </a:solidFill>
                    <a:latin typeface="+mn-ea"/>
                  </a:rPr>
                  <a:t>单击此处添加副标题或详细文本描述</a:t>
                </a:r>
                <a:endParaRPr lang="en-US" sz="1300" dirty="0">
                  <a:solidFill>
                    <a:schemeClr val="tx1">
                      <a:lumMod val="50000"/>
                      <a:lumOff val="50000"/>
                    </a:schemeClr>
                  </a:solidFill>
                  <a:latin typeface="+mn-ea"/>
                </a:endParaRPr>
              </a:p>
            </p:txBody>
          </p:sp>
        </p:grpSp>
        <p:sp>
          <p:nvSpPr>
            <p:cNvPr id="117" name="Rectangle 116"/>
            <p:cNvSpPr/>
            <p:nvPr/>
          </p:nvSpPr>
          <p:spPr>
            <a:xfrm>
              <a:off x="4033795" y="1212303"/>
              <a:ext cx="49" cy="427040"/>
            </a:xfrm>
            <a:prstGeom prst="rect">
              <a:avLst/>
            </a:prstGeom>
          </p:spPr>
          <p:txBody>
            <a:bodyPr wrap="none" lIns="0" tIns="0" rIns="0" bIns="0">
              <a:spAutoFit/>
            </a:bodyPr>
            <a:lstStyle/>
            <a:p>
              <a:endParaRPr lang="en-US" sz="3700" dirty="0">
                <a:solidFill>
                  <a:schemeClr val="accent2"/>
                </a:solidFill>
                <a:latin typeface="+mn-ea"/>
              </a:endParaRPr>
            </a:p>
          </p:txBody>
        </p:sp>
      </p:grpSp>
      <p:cxnSp>
        <p:nvCxnSpPr>
          <p:cNvPr id="121" name="Elbow Connector 120"/>
          <p:cNvCxnSpPr/>
          <p:nvPr/>
        </p:nvCxnSpPr>
        <p:spPr>
          <a:xfrm>
            <a:off x="4406416" y="1929726"/>
            <a:ext cx="2693937" cy="571355"/>
          </a:xfrm>
          <a:prstGeom prst="bentConnector3">
            <a:avLst>
              <a:gd name="adj1" fmla="val 12207"/>
            </a:avLst>
          </a:prstGeom>
          <a:ln w="19050">
            <a:solidFill>
              <a:schemeClr val="bg1">
                <a:lumMod val="65000"/>
              </a:schemeClr>
            </a:solidFill>
            <a:prstDash val="solid"/>
            <a:headEnd type="oval"/>
            <a:tailEnd type="none"/>
          </a:ln>
        </p:spPr>
        <p:style>
          <a:lnRef idx="1">
            <a:schemeClr val="accent1"/>
          </a:lnRef>
          <a:fillRef idx="0">
            <a:schemeClr val="accent1"/>
          </a:fillRef>
          <a:effectRef idx="0">
            <a:schemeClr val="accent1"/>
          </a:effectRef>
          <a:fontRef idx="minor">
            <a:schemeClr val="tx1"/>
          </a:fontRef>
        </p:style>
      </p:cxnSp>
      <p:cxnSp>
        <p:nvCxnSpPr>
          <p:cNvPr id="127" name="Elbow Connector 126"/>
          <p:cNvCxnSpPr>
            <a:endCxn id="84" idx="2"/>
          </p:cNvCxnSpPr>
          <p:nvPr/>
        </p:nvCxnSpPr>
        <p:spPr>
          <a:xfrm flipV="1">
            <a:off x="4406415" y="3312104"/>
            <a:ext cx="3214576" cy="553768"/>
          </a:xfrm>
          <a:prstGeom prst="bentConnector3">
            <a:avLst>
              <a:gd name="adj1" fmla="val 11661"/>
            </a:avLst>
          </a:prstGeom>
          <a:ln w="19050">
            <a:solidFill>
              <a:schemeClr val="bg1">
                <a:lumMod val="65000"/>
              </a:schemeClr>
            </a:solidFill>
            <a:prstDash val="solid"/>
            <a:headEnd type="oval"/>
            <a:tailEnd type="none"/>
          </a:ln>
        </p:spPr>
        <p:style>
          <a:lnRef idx="1">
            <a:schemeClr val="accent1"/>
          </a:lnRef>
          <a:fillRef idx="0">
            <a:schemeClr val="accent1"/>
          </a:fillRef>
          <a:effectRef idx="0">
            <a:schemeClr val="accent1"/>
          </a:effectRef>
          <a:fontRef idx="minor">
            <a:schemeClr val="tx1"/>
          </a:fontRef>
        </p:style>
      </p:cxnSp>
      <p:sp>
        <p:nvSpPr>
          <p:cNvPr id="77" name="Oval 76"/>
          <p:cNvSpPr>
            <a:spLocks noChangeAspect="1"/>
          </p:cNvSpPr>
          <p:nvPr/>
        </p:nvSpPr>
        <p:spPr>
          <a:xfrm>
            <a:off x="7100353" y="2391413"/>
            <a:ext cx="252422" cy="252452"/>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b="1" dirty="0">
              <a:solidFill>
                <a:schemeClr val="tx2">
                  <a:lumMod val="75000"/>
                </a:schemeClr>
              </a:solidFill>
              <a:latin typeface="+mn-ea"/>
            </a:endParaRPr>
          </a:p>
        </p:txBody>
      </p:sp>
      <p:sp>
        <p:nvSpPr>
          <p:cNvPr id="81" name="Oval 80"/>
          <p:cNvSpPr>
            <a:spLocks noChangeAspect="1"/>
          </p:cNvSpPr>
          <p:nvPr/>
        </p:nvSpPr>
        <p:spPr>
          <a:xfrm>
            <a:off x="7341779" y="2788645"/>
            <a:ext cx="252422" cy="252452"/>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b="1" dirty="0">
              <a:solidFill>
                <a:schemeClr val="tx2">
                  <a:lumMod val="75000"/>
                </a:schemeClr>
              </a:solidFill>
              <a:latin typeface="+mn-ea"/>
            </a:endParaRPr>
          </a:p>
        </p:txBody>
      </p:sp>
      <p:sp>
        <p:nvSpPr>
          <p:cNvPr id="84" name="Oval 83"/>
          <p:cNvSpPr>
            <a:spLocks noChangeAspect="1"/>
          </p:cNvSpPr>
          <p:nvPr/>
        </p:nvSpPr>
        <p:spPr>
          <a:xfrm>
            <a:off x="7620992" y="3185878"/>
            <a:ext cx="252422" cy="252452"/>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b="1" dirty="0">
              <a:solidFill>
                <a:schemeClr val="tx2">
                  <a:lumMod val="75000"/>
                </a:schemeClr>
              </a:solidFill>
              <a:latin typeface="+mn-ea"/>
            </a:endParaRPr>
          </a:p>
        </p:txBody>
      </p:sp>
      <p:sp>
        <p:nvSpPr>
          <p:cNvPr id="134" name="Oval 133"/>
          <p:cNvSpPr/>
          <p:nvPr/>
        </p:nvSpPr>
        <p:spPr>
          <a:xfrm>
            <a:off x="6471923" y="4189022"/>
            <a:ext cx="622470" cy="622547"/>
          </a:xfrm>
          <a:prstGeom prst="ellipse">
            <a:avLst/>
          </a:prstGeom>
          <a:solidFill>
            <a:schemeClr val="bg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r>
              <a:rPr lang="en-US" sz="1300" b="1" dirty="0">
                <a:solidFill>
                  <a:schemeClr val="tx2"/>
                </a:solidFill>
                <a:latin typeface="Agency FB" panose="020B0503020202020204" pitchFamily="34" charset="0"/>
              </a:rPr>
              <a:t>01</a:t>
            </a:r>
            <a:endParaRPr lang="en-US" sz="1300" b="1" dirty="0">
              <a:solidFill>
                <a:schemeClr val="tx2"/>
              </a:solidFill>
              <a:latin typeface="Agency FB" panose="020B0503020202020204" pitchFamily="34" charset="0"/>
            </a:endParaRPr>
          </a:p>
        </p:txBody>
      </p:sp>
      <p:sp>
        <p:nvSpPr>
          <p:cNvPr id="135" name="Oval 134"/>
          <p:cNvSpPr/>
          <p:nvPr/>
        </p:nvSpPr>
        <p:spPr>
          <a:xfrm>
            <a:off x="6923829" y="4189022"/>
            <a:ext cx="622470" cy="622547"/>
          </a:xfrm>
          <a:prstGeom prst="ellipse">
            <a:avLst/>
          </a:prstGeom>
          <a:solidFill>
            <a:schemeClr val="bg1"/>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r>
              <a:rPr lang="en-US" sz="1300" b="1" dirty="0">
                <a:solidFill>
                  <a:schemeClr val="accent4"/>
                </a:solidFill>
                <a:latin typeface="Agency FB" panose="020B0503020202020204" pitchFamily="34" charset="0"/>
              </a:rPr>
              <a:t>02</a:t>
            </a:r>
            <a:endParaRPr lang="en-US" sz="1300" b="1" dirty="0">
              <a:solidFill>
                <a:schemeClr val="accent4"/>
              </a:solidFill>
              <a:latin typeface="Agency FB" panose="020B0503020202020204" pitchFamily="34" charset="0"/>
            </a:endParaRPr>
          </a:p>
        </p:txBody>
      </p:sp>
      <p:sp>
        <p:nvSpPr>
          <p:cNvPr id="136" name="Oval 135"/>
          <p:cNvSpPr/>
          <p:nvPr/>
        </p:nvSpPr>
        <p:spPr>
          <a:xfrm>
            <a:off x="7413828" y="4189022"/>
            <a:ext cx="622470" cy="622547"/>
          </a:xfrm>
          <a:prstGeom prst="ellipse">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r>
              <a:rPr lang="en-US" sz="1300" b="1" dirty="0">
                <a:solidFill>
                  <a:schemeClr val="accent2"/>
                </a:solidFill>
                <a:latin typeface="Agency FB" panose="020B0503020202020204" pitchFamily="34" charset="0"/>
              </a:rPr>
              <a:t>03</a:t>
            </a:r>
            <a:endParaRPr lang="en-US" sz="1300" b="1" dirty="0">
              <a:solidFill>
                <a:schemeClr val="accent2"/>
              </a:solidFill>
              <a:latin typeface="Agency FB" panose="020B0503020202020204" pitchFamily="34" charset="0"/>
            </a:endParaRPr>
          </a:p>
        </p:txBody>
      </p:sp>
      <p:grpSp>
        <p:nvGrpSpPr>
          <p:cNvPr id="52" name="组合 51"/>
          <p:cNvGrpSpPr/>
          <p:nvPr/>
        </p:nvGrpSpPr>
        <p:grpSpPr>
          <a:xfrm>
            <a:off x="999450" y="1593501"/>
            <a:ext cx="402121" cy="401104"/>
            <a:chOff x="-959970" y="1422605"/>
            <a:chExt cx="596900" cy="595313"/>
          </a:xfrm>
        </p:grpSpPr>
        <p:sp>
          <p:nvSpPr>
            <p:cNvPr id="53" name="Oval 77"/>
            <p:cNvSpPr>
              <a:spLocks noChangeArrowheads="1"/>
            </p:cNvSpPr>
            <p:nvPr/>
          </p:nvSpPr>
          <p:spPr bwMode="auto">
            <a:xfrm>
              <a:off x="-959970" y="1422605"/>
              <a:ext cx="596900" cy="595313"/>
            </a:xfrm>
            <a:prstGeom prst="ellipse">
              <a:avLst/>
            </a:prstGeom>
            <a:solidFill>
              <a:schemeClr val="tx2">
                <a:lumMod val="75000"/>
              </a:schemeClr>
            </a:solidFill>
            <a:ln>
              <a:noFill/>
            </a:ln>
          </p:spPr>
          <p:txBody>
            <a:bodyPr vert="horz" wrap="square" lIns="91440" tIns="45720" rIns="91440" bIns="45720" numCol="1" anchor="t" anchorCtr="0" compatLnSpc="1"/>
            <a:lstStyle/>
            <a:p>
              <a:endParaRPr lang="en-US">
                <a:latin typeface="+mn-ea"/>
              </a:endParaRPr>
            </a:p>
          </p:txBody>
        </p:sp>
        <p:sp>
          <p:nvSpPr>
            <p:cNvPr id="54" name="Freeform 309"/>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91440" tIns="45720" rIns="91440" bIns="45720" numCol="1" anchor="t" anchorCtr="0" compatLnSpc="1"/>
            <a:lstStyle/>
            <a:p>
              <a:endParaRPr lang="en-US">
                <a:latin typeface="+mn-ea"/>
              </a:endParaRPr>
            </a:p>
          </p:txBody>
        </p:sp>
      </p:grpSp>
      <p:grpSp>
        <p:nvGrpSpPr>
          <p:cNvPr id="55" name="组合 54"/>
          <p:cNvGrpSpPr/>
          <p:nvPr/>
        </p:nvGrpSpPr>
        <p:grpSpPr>
          <a:xfrm>
            <a:off x="996777" y="2543312"/>
            <a:ext cx="402121" cy="401104"/>
            <a:chOff x="-959970" y="1422605"/>
            <a:chExt cx="596900" cy="595313"/>
          </a:xfrm>
        </p:grpSpPr>
        <p:sp>
          <p:nvSpPr>
            <p:cNvPr id="56" name="Oval 77"/>
            <p:cNvSpPr>
              <a:spLocks noChangeArrowheads="1"/>
            </p:cNvSpPr>
            <p:nvPr/>
          </p:nvSpPr>
          <p:spPr bwMode="auto">
            <a:xfrm>
              <a:off x="-959970" y="1422605"/>
              <a:ext cx="596900" cy="595313"/>
            </a:xfrm>
            <a:prstGeom prst="ellipse">
              <a:avLst/>
            </a:prstGeom>
            <a:solidFill>
              <a:schemeClr val="accent4"/>
            </a:solidFill>
            <a:ln>
              <a:noFill/>
            </a:ln>
          </p:spPr>
          <p:txBody>
            <a:bodyPr vert="horz" wrap="square" lIns="91440" tIns="45720" rIns="91440" bIns="45720" numCol="1" anchor="t" anchorCtr="0" compatLnSpc="1"/>
            <a:lstStyle/>
            <a:p>
              <a:endParaRPr lang="en-US">
                <a:latin typeface="+mn-ea"/>
              </a:endParaRPr>
            </a:p>
          </p:txBody>
        </p:sp>
        <p:sp>
          <p:nvSpPr>
            <p:cNvPr id="57" name="Freeform 309"/>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91440" tIns="45720" rIns="91440" bIns="45720" numCol="1" anchor="t" anchorCtr="0" compatLnSpc="1"/>
            <a:lstStyle/>
            <a:p>
              <a:endParaRPr lang="en-US">
                <a:latin typeface="+mn-ea"/>
              </a:endParaRPr>
            </a:p>
          </p:txBody>
        </p:sp>
      </p:grpSp>
      <p:grpSp>
        <p:nvGrpSpPr>
          <p:cNvPr id="58" name="组合 57"/>
          <p:cNvGrpSpPr/>
          <p:nvPr/>
        </p:nvGrpSpPr>
        <p:grpSpPr>
          <a:xfrm>
            <a:off x="1005799" y="3521915"/>
            <a:ext cx="402121" cy="401104"/>
            <a:chOff x="-959970" y="1422605"/>
            <a:chExt cx="596900" cy="595313"/>
          </a:xfrm>
        </p:grpSpPr>
        <p:sp>
          <p:nvSpPr>
            <p:cNvPr id="59" name="Oval 77"/>
            <p:cNvSpPr>
              <a:spLocks noChangeArrowheads="1"/>
            </p:cNvSpPr>
            <p:nvPr/>
          </p:nvSpPr>
          <p:spPr bwMode="auto">
            <a:xfrm>
              <a:off x="-959970" y="1422605"/>
              <a:ext cx="596900" cy="595313"/>
            </a:xfrm>
            <a:prstGeom prst="ellipse">
              <a:avLst/>
            </a:prstGeom>
            <a:solidFill>
              <a:schemeClr val="accent2"/>
            </a:solidFill>
            <a:ln>
              <a:noFill/>
            </a:ln>
          </p:spPr>
          <p:txBody>
            <a:bodyPr vert="horz" wrap="square" lIns="91440" tIns="45720" rIns="91440" bIns="45720" numCol="1" anchor="t" anchorCtr="0" compatLnSpc="1"/>
            <a:lstStyle/>
            <a:p>
              <a:endParaRPr lang="en-US">
                <a:latin typeface="+mn-ea"/>
              </a:endParaRPr>
            </a:p>
          </p:txBody>
        </p:sp>
        <p:sp>
          <p:nvSpPr>
            <p:cNvPr id="60" name="Freeform 309"/>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91440" tIns="45720" rIns="91440" bIns="45720" numCol="1" anchor="t" anchorCtr="0" compatLnSpc="1"/>
            <a:lstStyle/>
            <a:p>
              <a:endParaRPr lang="en-US">
                <a:latin typeface="+mn-ea"/>
              </a:endParaRPr>
            </a:p>
          </p:txBody>
        </p:sp>
      </p:grpSp>
      <p:sp>
        <p:nvSpPr>
          <p:cNvPr id="2" name="标题 1"/>
          <p:cNvSpPr>
            <a:spLocks noGrp="1"/>
          </p:cNvSpPr>
          <p:nvPr>
            <p:ph type="title"/>
          </p:nvPr>
        </p:nvSpPr>
        <p:spPr/>
        <p:txBody>
          <a:bodyPr>
            <a:normAutofit fontScale="90000"/>
          </a:bodyPr>
          <a:lstStyle/>
          <a:p>
            <a:r>
              <a:rPr lang="zh-CN" altLang="en-US" dirty="0"/>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strips(downLeft)">
                                      <p:cBhvr>
                                        <p:cTn id="7" dur="500"/>
                                        <p:tgtEl>
                                          <p:spTgt spid="71"/>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134"/>
                                        </p:tgtEl>
                                        <p:attrNameLst>
                                          <p:attrName>style.visibility</p:attrName>
                                        </p:attrNameLst>
                                      </p:cBhvr>
                                      <p:to>
                                        <p:strVal val="visible"/>
                                      </p:to>
                                    </p:set>
                                    <p:anim calcmode="lin" valueType="num">
                                      <p:cBhvr>
                                        <p:cTn id="11" dur="500" fill="hold"/>
                                        <p:tgtEl>
                                          <p:spTgt spid="134"/>
                                        </p:tgtEl>
                                        <p:attrNameLst>
                                          <p:attrName>ppt_w</p:attrName>
                                        </p:attrNameLst>
                                      </p:cBhvr>
                                      <p:tavLst>
                                        <p:tav tm="0">
                                          <p:val>
                                            <p:fltVal val="0"/>
                                          </p:val>
                                        </p:tav>
                                        <p:tav tm="100000">
                                          <p:val>
                                            <p:strVal val="#ppt_w"/>
                                          </p:val>
                                        </p:tav>
                                      </p:tavLst>
                                    </p:anim>
                                    <p:anim calcmode="lin" valueType="num">
                                      <p:cBhvr>
                                        <p:cTn id="12" dur="500" fill="hold"/>
                                        <p:tgtEl>
                                          <p:spTgt spid="134"/>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12" presetClass="entr" presetSubtype="8" fill="hold" nodeType="afterEffect">
                                  <p:stCondLst>
                                    <p:cond delay="0"/>
                                  </p:stCondLst>
                                  <p:childTnLst>
                                    <p:set>
                                      <p:cBhvr>
                                        <p:cTn id="15" dur="1" fill="hold">
                                          <p:stCondLst>
                                            <p:cond delay="0"/>
                                          </p:stCondLst>
                                        </p:cTn>
                                        <p:tgtEl>
                                          <p:spTgt spid="86"/>
                                        </p:tgtEl>
                                        <p:attrNameLst>
                                          <p:attrName>style.visibility</p:attrName>
                                        </p:attrNameLst>
                                      </p:cBhvr>
                                      <p:to>
                                        <p:strVal val="visible"/>
                                      </p:to>
                                    </p:set>
                                    <p:animEffect transition="in" filter="slide(fromLeft)">
                                      <p:cBhvr>
                                        <p:cTn id="16" dur="500"/>
                                        <p:tgtEl>
                                          <p:spTgt spid="86"/>
                                        </p:tgtEl>
                                      </p:cBhvr>
                                    </p:animEffect>
                                  </p:childTnLst>
                                </p:cTn>
                              </p:par>
                            </p:childTnLst>
                          </p:cTn>
                        </p:par>
                        <p:par>
                          <p:cTn id="17" fill="hold">
                            <p:stCondLst>
                              <p:cond delay="1500"/>
                            </p:stCondLst>
                            <p:childTnLst>
                              <p:par>
                                <p:cTn id="18" presetID="23" presetClass="entr" presetSubtype="16" fill="hold" grpId="0" nodeType="afterEffect">
                                  <p:stCondLst>
                                    <p:cond delay="0"/>
                                  </p:stCondLst>
                                  <p:childTnLst>
                                    <p:set>
                                      <p:cBhvr>
                                        <p:cTn id="19" dur="1" fill="hold">
                                          <p:stCondLst>
                                            <p:cond delay="0"/>
                                          </p:stCondLst>
                                        </p:cTn>
                                        <p:tgtEl>
                                          <p:spTgt spid="77"/>
                                        </p:tgtEl>
                                        <p:attrNameLst>
                                          <p:attrName>style.visibility</p:attrName>
                                        </p:attrNameLst>
                                      </p:cBhvr>
                                      <p:to>
                                        <p:strVal val="visible"/>
                                      </p:to>
                                    </p:set>
                                    <p:anim calcmode="lin" valueType="num">
                                      <p:cBhvr>
                                        <p:cTn id="20" dur="500" fill="hold"/>
                                        <p:tgtEl>
                                          <p:spTgt spid="77"/>
                                        </p:tgtEl>
                                        <p:attrNameLst>
                                          <p:attrName>ppt_w</p:attrName>
                                        </p:attrNameLst>
                                      </p:cBhvr>
                                      <p:tavLst>
                                        <p:tav tm="0">
                                          <p:val>
                                            <p:fltVal val="0"/>
                                          </p:val>
                                        </p:tav>
                                        <p:tav tm="100000">
                                          <p:val>
                                            <p:strVal val="#ppt_w"/>
                                          </p:val>
                                        </p:tav>
                                      </p:tavLst>
                                    </p:anim>
                                    <p:anim calcmode="lin" valueType="num">
                                      <p:cBhvr>
                                        <p:cTn id="21" dur="500" fill="hold"/>
                                        <p:tgtEl>
                                          <p:spTgt spid="77"/>
                                        </p:tgtEl>
                                        <p:attrNameLst>
                                          <p:attrName>ppt_h</p:attrName>
                                        </p:attrNameLst>
                                      </p:cBhvr>
                                      <p:tavLst>
                                        <p:tav tm="0">
                                          <p:val>
                                            <p:fltVal val="0"/>
                                          </p:val>
                                        </p:tav>
                                        <p:tav tm="100000">
                                          <p:val>
                                            <p:strVal val="#ppt_h"/>
                                          </p:val>
                                        </p:tav>
                                      </p:tavLst>
                                    </p:anim>
                                  </p:childTnLst>
                                </p:cTn>
                              </p:par>
                            </p:childTnLst>
                          </p:cTn>
                        </p:par>
                        <p:par>
                          <p:cTn id="22" fill="hold">
                            <p:stCondLst>
                              <p:cond delay="2000"/>
                            </p:stCondLst>
                            <p:childTnLst>
                              <p:par>
                                <p:cTn id="23" presetID="18" presetClass="entr" presetSubtype="12" fill="hold" nodeType="afterEffect">
                                  <p:stCondLst>
                                    <p:cond delay="0"/>
                                  </p:stCondLst>
                                  <p:childTnLst>
                                    <p:set>
                                      <p:cBhvr>
                                        <p:cTn id="24" dur="1" fill="hold">
                                          <p:stCondLst>
                                            <p:cond delay="0"/>
                                          </p:stCondLst>
                                        </p:cTn>
                                        <p:tgtEl>
                                          <p:spTgt spid="121"/>
                                        </p:tgtEl>
                                        <p:attrNameLst>
                                          <p:attrName>style.visibility</p:attrName>
                                        </p:attrNameLst>
                                      </p:cBhvr>
                                      <p:to>
                                        <p:strVal val="visible"/>
                                      </p:to>
                                    </p:set>
                                    <p:animEffect transition="in" filter="strips(downLeft)">
                                      <p:cBhvr>
                                        <p:cTn id="25" dur="500"/>
                                        <p:tgtEl>
                                          <p:spTgt spid="121"/>
                                        </p:tgtEl>
                                      </p:cBhvr>
                                    </p:animEffect>
                                  </p:childTnLst>
                                </p:cTn>
                              </p:par>
                            </p:childTnLst>
                          </p:cTn>
                        </p:par>
                        <p:par>
                          <p:cTn id="26" fill="hold">
                            <p:stCondLst>
                              <p:cond delay="2500"/>
                            </p:stCondLst>
                            <p:childTnLst>
                              <p:par>
                                <p:cTn id="27" presetID="2" presetClass="entr" presetSubtype="8" accel="50000" decel="50000" fill="hold" nodeType="afterEffect">
                                  <p:stCondLst>
                                    <p:cond delay="0"/>
                                  </p:stCondLst>
                                  <p:childTnLst>
                                    <p:set>
                                      <p:cBhvr>
                                        <p:cTn id="28" dur="1" fill="hold">
                                          <p:stCondLst>
                                            <p:cond delay="0"/>
                                          </p:stCondLst>
                                        </p:cTn>
                                        <p:tgtEl>
                                          <p:spTgt spid="93"/>
                                        </p:tgtEl>
                                        <p:attrNameLst>
                                          <p:attrName>style.visibility</p:attrName>
                                        </p:attrNameLst>
                                      </p:cBhvr>
                                      <p:to>
                                        <p:strVal val="visible"/>
                                      </p:to>
                                    </p:set>
                                    <p:anim calcmode="lin" valueType="num">
                                      <p:cBhvr additive="base">
                                        <p:cTn id="29" dur="500" fill="hold"/>
                                        <p:tgtEl>
                                          <p:spTgt spid="93"/>
                                        </p:tgtEl>
                                        <p:attrNameLst>
                                          <p:attrName>ppt_x</p:attrName>
                                        </p:attrNameLst>
                                      </p:cBhvr>
                                      <p:tavLst>
                                        <p:tav tm="0">
                                          <p:val>
                                            <p:strVal val="0-#ppt_w/2"/>
                                          </p:val>
                                        </p:tav>
                                        <p:tav tm="100000">
                                          <p:val>
                                            <p:strVal val="#ppt_x"/>
                                          </p:val>
                                        </p:tav>
                                      </p:tavLst>
                                    </p:anim>
                                    <p:anim calcmode="lin" valueType="num">
                                      <p:cBhvr additive="base">
                                        <p:cTn id="30" dur="500" fill="hold"/>
                                        <p:tgtEl>
                                          <p:spTgt spid="93"/>
                                        </p:tgtEl>
                                        <p:attrNameLst>
                                          <p:attrName>ppt_y</p:attrName>
                                        </p:attrNameLst>
                                      </p:cBhvr>
                                      <p:tavLst>
                                        <p:tav tm="0">
                                          <p:val>
                                            <p:strVal val="#ppt_y"/>
                                          </p:val>
                                        </p:tav>
                                        <p:tav tm="100000">
                                          <p:val>
                                            <p:strVal val="#ppt_y"/>
                                          </p:val>
                                        </p:tav>
                                      </p:tavLst>
                                    </p:anim>
                                  </p:childTnLst>
                                </p:cTn>
                              </p:par>
                              <p:par>
                                <p:cTn id="31" presetID="2" presetClass="entr" presetSubtype="8" accel="50000" decel="50000" fill="hold" nodeType="withEffect">
                                  <p:stCondLst>
                                    <p:cond delay="0"/>
                                  </p:stCondLst>
                                  <p:childTnLst>
                                    <p:set>
                                      <p:cBhvr>
                                        <p:cTn id="32" dur="1" fill="hold">
                                          <p:stCondLst>
                                            <p:cond delay="0"/>
                                          </p:stCondLst>
                                        </p:cTn>
                                        <p:tgtEl>
                                          <p:spTgt spid="52"/>
                                        </p:tgtEl>
                                        <p:attrNameLst>
                                          <p:attrName>style.visibility</p:attrName>
                                        </p:attrNameLst>
                                      </p:cBhvr>
                                      <p:to>
                                        <p:strVal val="visible"/>
                                      </p:to>
                                    </p:set>
                                    <p:anim calcmode="lin" valueType="num">
                                      <p:cBhvr additive="base">
                                        <p:cTn id="33" dur="500" fill="hold"/>
                                        <p:tgtEl>
                                          <p:spTgt spid="52"/>
                                        </p:tgtEl>
                                        <p:attrNameLst>
                                          <p:attrName>ppt_x</p:attrName>
                                        </p:attrNameLst>
                                      </p:cBhvr>
                                      <p:tavLst>
                                        <p:tav tm="0">
                                          <p:val>
                                            <p:strVal val="0-#ppt_w/2"/>
                                          </p:val>
                                        </p:tav>
                                        <p:tav tm="100000">
                                          <p:val>
                                            <p:strVal val="#ppt_x"/>
                                          </p:val>
                                        </p:tav>
                                      </p:tavLst>
                                    </p:anim>
                                    <p:anim calcmode="lin" valueType="num">
                                      <p:cBhvr additive="base">
                                        <p:cTn id="34" dur="500" fill="hold"/>
                                        <p:tgtEl>
                                          <p:spTgt spid="52"/>
                                        </p:tgtEl>
                                        <p:attrNameLst>
                                          <p:attrName>ppt_y</p:attrName>
                                        </p:attrNameLst>
                                      </p:cBhvr>
                                      <p:tavLst>
                                        <p:tav tm="0">
                                          <p:val>
                                            <p:strVal val="#ppt_y"/>
                                          </p:val>
                                        </p:tav>
                                        <p:tav tm="100000">
                                          <p:val>
                                            <p:strVal val="#ppt_y"/>
                                          </p:val>
                                        </p:tav>
                                      </p:tavLst>
                                    </p:anim>
                                  </p:childTnLst>
                                </p:cTn>
                              </p:par>
                            </p:childTnLst>
                          </p:cTn>
                        </p:par>
                        <p:par>
                          <p:cTn id="35" fill="hold">
                            <p:stCondLst>
                              <p:cond delay="3000"/>
                            </p:stCondLst>
                            <p:childTnLst>
                              <p:par>
                                <p:cTn id="36" presetID="18" presetClass="entr" presetSubtype="12" fill="hold" nodeType="afterEffect">
                                  <p:stCondLst>
                                    <p:cond delay="0"/>
                                  </p:stCondLst>
                                  <p:childTnLst>
                                    <p:set>
                                      <p:cBhvr>
                                        <p:cTn id="37" dur="1" fill="hold">
                                          <p:stCondLst>
                                            <p:cond delay="0"/>
                                          </p:stCondLst>
                                        </p:cTn>
                                        <p:tgtEl>
                                          <p:spTgt spid="72"/>
                                        </p:tgtEl>
                                        <p:attrNameLst>
                                          <p:attrName>style.visibility</p:attrName>
                                        </p:attrNameLst>
                                      </p:cBhvr>
                                      <p:to>
                                        <p:strVal val="visible"/>
                                      </p:to>
                                    </p:set>
                                    <p:animEffect transition="in" filter="strips(downLeft)">
                                      <p:cBhvr>
                                        <p:cTn id="38" dur="500"/>
                                        <p:tgtEl>
                                          <p:spTgt spid="72"/>
                                        </p:tgtEl>
                                      </p:cBhvr>
                                    </p:animEffect>
                                  </p:childTnLst>
                                </p:cTn>
                              </p:par>
                            </p:childTnLst>
                          </p:cTn>
                        </p:par>
                        <p:par>
                          <p:cTn id="39" fill="hold">
                            <p:stCondLst>
                              <p:cond delay="3500"/>
                            </p:stCondLst>
                            <p:childTnLst>
                              <p:par>
                                <p:cTn id="40" presetID="23" presetClass="entr" presetSubtype="16" fill="hold" grpId="0" nodeType="afterEffect">
                                  <p:stCondLst>
                                    <p:cond delay="0"/>
                                  </p:stCondLst>
                                  <p:childTnLst>
                                    <p:set>
                                      <p:cBhvr>
                                        <p:cTn id="41" dur="1" fill="hold">
                                          <p:stCondLst>
                                            <p:cond delay="0"/>
                                          </p:stCondLst>
                                        </p:cTn>
                                        <p:tgtEl>
                                          <p:spTgt spid="135"/>
                                        </p:tgtEl>
                                        <p:attrNameLst>
                                          <p:attrName>style.visibility</p:attrName>
                                        </p:attrNameLst>
                                      </p:cBhvr>
                                      <p:to>
                                        <p:strVal val="visible"/>
                                      </p:to>
                                    </p:set>
                                    <p:anim calcmode="lin" valueType="num">
                                      <p:cBhvr>
                                        <p:cTn id="42" dur="500" fill="hold"/>
                                        <p:tgtEl>
                                          <p:spTgt spid="135"/>
                                        </p:tgtEl>
                                        <p:attrNameLst>
                                          <p:attrName>ppt_w</p:attrName>
                                        </p:attrNameLst>
                                      </p:cBhvr>
                                      <p:tavLst>
                                        <p:tav tm="0">
                                          <p:val>
                                            <p:fltVal val="0"/>
                                          </p:val>
                                        </p:tav>
                                        <p:tav tm="100000">
                                          <p:val>
                                            <p:strVal val="#ppt_w"/>
                                          </p:val>
                                        </p:tav>
                                      </p:tavLst>
                                    </p:anim>
                                    <p:anim calcmode="lin" valueType="num">
                                      <p:cBhvr>
                                        <p:cTn id="43" dur="500" fill="hold"/>
                                        <p:tgtEl>
                                          <p:spTgt spid="135"/>
                                        </p:tgtEl>
                                        <p:attrNameLst>
                                          <p:attrName>ppt_h</p:attrName>
                                        </p:attrNameLst>
                                      </p:cBhvr>
                                      <p:tavLst>
                                        <p:tav tm="0">
                                          <p:val>
                                            <p:fltVal val="0"/>
                                          </p:val>
                                        </p:tav>
                                        <p:tav tm="100000">
                                          <p:val>
                                            <p:strVal val="#ppt_h"/>
                                          </p:val>
                                        </p:tav>
                                      </p:tavLst>
                                    </p:anim>
                                  </p:childTnLst>
                                </p:cTn>
                              </p:par>
                            </p:childTnLst>
                          </p:cTn>
                        </p:par>
                        <p:par>
                          <p:cTn id="44" fill="hold">
                            <p:stCondLst>
                              <p:cond delay="4000"/>
                            </p:stCondLst>
                            <p:childTnLst>
                              <p:par>
                                <p:cTn id="45" presetID="12" presetClass="entr" presetSubtype="8" fill="hold" nodeType="afterEffect">
                                  <p:stCondLst>
                                    <p:cond delay="0"/>
                                  </p:stCondLst>
                                  <p:childTnLst>
                                    <p:set>
                                      <p:cBhvr>
                                        <p:cTn id="46" dur="1" fill="hold">
                                          <p:stCondLst>
                                            <p:cond delay="0"/>
                                          </p:stCondLst>
                                        </p:cTn>
                                        <p:tgtEl>
                                          <p:spTgt spid="87"/>
                                        </p:tgtEl>
                                        <p:attrNameLst>
                                          <p:attrName>style.visibility</p:attrName>
                                        </p:attrNameLst>
                                      </p:cBhvr>
                                      <p:to>
                                        <p:strVal val="visible"/>
                                      </p:to>
                                    </p:set>
                                    <p:animEffect transition="in" filter="slide(fromLeft)">
                                      <p:cBhvr>
                                        <p:cTn id="47" dur="500"/>
                                        <p:tgtEl>
                                          <p:spTgt spid="87"/>
                                        </p:tgtEl>
                                      </p:cBhvr>
                                    </p:animEffect>
                                  </p:childTnLst>
                                </p:cTn>
                              </p:par>
                            </p:childTnLst>
                          </p:cTn>
                        </p:par>
                        <p:par>
                          <p:cTn id="48" fill="hold">
                            <p:stCondLst>
                              <p:cond delay="4500"/>
                            </p:stCondLst>
                            <p:childTnLst>
                              <p:par>
                                <p:cTn id="49" presetID="23" presetClass="entr" presetSubtype="16" fill="hold" grpId="0" nodeType="afterEffect">
                                  <p:stCondLst>
                                    <p:cond delay="0"/>
                                  </p:stCondLst>
                                  <p:childTnLst>
                                    <p:set>
                                      <p:cBhvr>
                                        <p:cTn id="50" dur="1" fill="hold">
                                          <p:stCondLst>
                                            <p:cond delay="0"/>
                                          </p:stCondLst>
                                        </p:cTn>
                                        <p:tgtEl>
                                          <p:spTgt spid="81"/>
                                        </p:tgtEl>
                                        <p:attrNameLst>
                                          <p:attrName>style.visibility</p:attrName>
                                        </p:attrNameLst>
                                      </p:cBhvr>
                                      <p:to>
                                        <p:strVal val="visible"/>
                                      </p:to>
                                    </p:set>
                                    <p:anim calcmode="lin" valueType="num">
                                      <p:cBhvr>
                                        <p:cTn id="51" dur="500" fill="hold"/>
                                        <p:tgtEl>
                                          <p:spTgt spid="81"/>
                                        </p:tgtEl>
                                        <p:attrNameLst>
                                          <p:attrName>ppt_w</p:attrName>
                                        </p:attrNameLst>
                                      </p:cBhvr>
                                      <p:tavLst>
                                        <p:tav tm="0">
                                          <p:val>
                                            <p:fltVal val="0"/>
                                          </p:val>
                                        </p:tav>
                                        <p:tav tm="100000">
                                          <p:val>
                                            <p:strVal val="#ppt_w"/>
                                          </p:val>
                                        </p:tav>
                                      </p:tavLst>
                                    </p:anim>
                                    <p:anim calcmode="lin" valueType="num">
                                      <p:cBhvr>
                                        <p:cTn id="52" dur="500" fill="hold"/>
                                        <p:tgtEl>
                                          <p:spTgt spid="81"/>
                                        </p:tgtEl>
                                        <p:attrNameLst>
                                          <p:attrName>ppt_h</p:attrName>
                                        </p:attrNameLst>
                                      </p:cBhvr>
                                      <p:tavLst>
                                        <p:tav tm="0">
                                          <p:val>
                                            <p:fltVal val="0"/>
                                          </p:val>
                                        </p:tav>
                                        <p:tav tm="100000">
                                          <p:val>
                                            <p:strVal val="#ppt_h"/>
                                          </p:val>
                                        </p:tav>
                                      </p:tavLst>
                                    </p:anim>
                                  </p:childTnLst>
                                </p:cTn>
                              </p:par>
                            </p:childTnLst>
                          </p:cTn>
                        </p:par>
                        <p:par>
                          <p:cTn id="53" fill="hold">
                            <p:stCondLst>
                              <p:cond delay="5000"/>
                            </p:stCondLst>
                            <p:childTnLst>
                              <p:par>
                                <p:cTn id="54" presetID="18" presetClass="entr" presetSubtype="12" fill="hold" nodeType="afterEffect">
                                  <p:stCondLst>
                                    <p:cond delay="0"/>
                                  </p:stCondLst>
                                  <p:childTnLst>
                                    <p:set>
                                      <p:cBhvr>
                                        <p:cTn id="55" dur="1" fill="hold">
                                          <p:stCondLst>
                                            <p:cond delay="0"/>
                                          </p:stCondLst>
                                        </p:cTn>
                                        <p:tgtEl>
                                          <p:spTgt spid="80"/>
                                        </p:tgtEl>
                                        <p:attrNameLst>
                                          <p:attrName>style.visibility</p:attrName>
                                        </p:attrNameLst>
                                      </p:cBhvr>
                                      <p:to>
                                        <p:strVal val="visible"/>
                                      </p:to>
                                    </p:set>
                                    <p:animEffect transition="in" filter="strips(downLeft)">
                                      <p:cBhvr>
                                        <p:cTn id="56" dur="500"/>
                                        <p:tgtEl>
                                          <p:spTgt spid="80"/>
                                        </p:tgtEl>
                                      </p:cBhvr>
                                    </p:animEffect>
                                  </p:childTnLst>
                                </p:cTn>
                              </p:par>
                            </p:childTnLst>
                          </p:cTn>
                        </p:par>
                        <p:par>
                          <p:cTn id="57" fill="hold">
                            <p:stCondLst>
                              <p:cond delay="5500"/>
                            </p:stCondLst>
                            <p:childTnLst>
                              <p:par>
                                <p:cTn id="58" presetID="2" presetClass="entr" presetSubtype="8" accel="50000" decel="50000" fill="hold" nodeType="afterEffect">
                                  <p:stCondLst>
                                    <p:cond delay="0"/>
                                  </p:stCondLst>
                                  <p:childTnLst>
                                    <p:set>
                                      <p:cBhvr>
                                        <p:cTn id="59" dur="1" fill="hold">
                                          <p:stCondLst>
                                            <p:cond delay="0"/>
                                          </p:stCondLst>
                                        </p:cTn>
                                        <p:tgtEl>
                                          <p:spTgt spid="110"/>
                                        </p:tgtEl>
                                        <p:attrNameLst>
                                          <p:attrName>style.visibility</p:attrName>
                                        </p:attrNameLst>
                                      </p:cBhvr>
                                      <p:to>
                                        <p:strVal val="visible"/>
                                      </p:to>
                                    </p:set>
                                    <p:anim calcmode="lin" valueType="num">
                                      <p:cBhvr additive="base">
                                        <p:cTn id="60" dur="500" fill="hold"/>
                                        <p:tgtEl>
                                          <p:spTgt spid="110"/>
                                        </p:tgtEl>
                                        <p:attrNameLst>
                                          <p:attrName>ppt_x</p:attrName>
                                        </p:attrNameLst>
                                      </p:cBhvr>
                                      <p:tavLst>
                                        <p:tav tm="0">
                                          <p:val>
                                            <p:strVal val="0-#ppt_w/2"/>
                                          </p:val>
                                        </p:tav>
                                        <p:tav tm="100000">
                                          <p:val>
                                            <p:strVal val="#ppt_x"/>
                                          </p:val>
                                        </p:tav>
                                      </p:tavLst>
                                    </p:anim>
                                    <p:anim calcmode="lin" valueType="num">
                                      <p:cBhvr additive="base">
                                        <p:cTn id="61" dur="500" fill="hold"/>
                                        <p:tgtEl>
                                          <p:spTgt spid="110"/>
                                        </p:tgtEl>
                                        <p:attrNameLst>
                                          <p:attrName>ppt_y</p:attrName>
                                        </p:attrNameLst>
                                      </p:cBhvr>
                                      <p:tavLst>
                                        <p:tav tm="0">
                                          <p:val>
                                            <p:strVal val="#ppt_y"/>
                                          </p:val>
                                        </p:tav>
                                        <p:tav tm="100000">
                                          <p:val>
                                            <p:strVal val="#ppt_y"/>
                                          </p:val>
                                        </p:tav>
                                      </p:tavLst>
                                    </p:anim>
                                  </p:childTnLst>
                                </p:cTn>
                              </p:par>
                              <p:par>
                                <p:cTn id="62" presetID="2" presetClass="entr" presetSubtype="8" accel="50000" decel="50000" fill="hold" nodeType="withEffect">
                                  <p:stCondLst>
                                    <p:cond delay="0"/>
                                  </p:stCondLst>
                                  <p:childTnLst>
                                    <p:set>
                                      <p:cBhvr>
                                        <p:cTn id="63" dur="1" fill="hold">
                                          <p:stCondLst>
                                            <p:cond delay="0"/>
                                          </p:stCondLst>
                                        </p:cTn>
                                        <p:tgtEl>
                                          <p:spTgt spid="55"/>
                                        </p:tgtEl>
                                        <p:attrNameLst>
                                          <p:attrName>style.visibility</p:attrName>
                                        </p:attrNameLst>
                                      </p:cBhvr>
                                      <p:to>
                                        <p:strVal val="visible"/>
                                      </p:to>
                                    </p:set>
                                    <p:anim calcmode="lin" valueType="num">
                                      <p:cBhvr additive="base">
                                        <p:cTn id="64" dur="500" fill="hold"/>
                                        <p:tgtEl>
                                          <p:spTgt spid="55"/>
                                        </p:tgtEl>
                                        <p:attrNameLst>
                                          <p:attrName>ppt_x</p:attrName>
                                        </p:attrNameLst>
                                      </p:cBhvr>
                                      <p:tavLst>
                                        <p:tav tm="0">
                                          <p:val>
                                            <p:strVal val="0-#ppt_w/2"/>
                                          </p:val>
                                        </p:tav>
                                        <p:tav tm="100000">
                                          <p:val>
                                            <p:strVal val="#ppt_x"/>
                                          </p:val>
                                        </p:tav>
                                      </p:tavLst>
                                    </p:anim>
                                    <p:anim calcmode="lin" valueType="num">
                                      <p:cBhvr additive="base">
                                        <p:cTn id="65" dur="500" fill="hold"/>
                                        <p:tgtEl>
                                          <p:spTgt spid="55"/>
                                        </p:tgtEl>
                                        <p:attrNameLst>
                                          <p:attrName>ppt_y</p:attrName>
                                        </p:attrNameLst>
                                      </p:cBhvr>
                                      <p:tavLst>
                                        <p:tav tm="0">
                                          <p:val>
                                            <p:strVal val="#ppt_y"/>
                                          </p:val>
                                        </p:tav>
                                        <p:tav tm="100000">
                                          <p:val>
                                            <p:strVal val="#ppt_y"/>
                                          </p:val>
                                        </p:tav>
                                      </p:tavLst>
                                    </p:anim>
                                  </p:childTnLst>
                                </p:cTn>
                              </p:par>
                            </p:childTnLst>
                          </p:cTn>
                        </p:par>
                        <p:par>
                          <p:cTn id="66" fill="hold">
                            <p:stCondLst>
                              <p:cond delay="6000"/>
                            </p:stCondLst>
                            <p:childTnLst>
                              <p:par>
                                <p:cTn id="67" presetID="18" presetClass="entr" presetSubtype="12" fill="hold" nodeType="afterEffect">
                                  <p:stCondLst>
                                    <p:cond delay="0"/>
                                  </p:stCondLst>
                                  <p:childTnLst>
                                    <p:set>
                                      <p:cBhvr>
                                        <p:cTn id="68" dur="1" fill="hold">
                                          <p:stCondLst>
                                            <p:cond delay="0"/>
                                          </p:stCondLst>
                                        </p:cTn>
                                        <p:tgtEl>
                                          <p:spTgt spid="138"/>
                                        </p:tgtEl>
                                        <p:attrNameLst>
                                          <p:attrName>style.visibility</p:attrName>
                                        </p:attrNameLst>
                                      </p:cBhvr>
                                      <p:to>
                                        <p:strVal val="visible"/>
                                      </p:to>
                                    </p:set>
                                    <p:animEffect transition="in" filter="strips(downLeft)">
                                      <p:cBhvr>
                                        <p:cTn id="69" dur="500"/>
                                        <p:tgtEl>
                                          <p:spTgt spid="138"/>
                                        </p:tgtEl>
                                      </p:cBhvr>
                                    </p:animEffect>
                                  </p:childTnLst>
                                </p:cTn>
                              </p:par>
                            </p:childTnLst>
                          </p:cTn>
                        </p:par>
                        <p:par>
                          <p:cTn id="70" fill="hold">
                            <p:stCondLst>
                              <p:cond delay="6500"/>
                            </p:stCondLst>
                            <p:childTnLst>
                              <p:par>
                                <p:cTn id="71" presetID="23" presetClass="entr" presetSubtype="16" fill="hold" grpId="0" nodeType="afterEffect">
                                  <p:stCondLst>
                                    <p:cond delay="0"/>
                                  </p:stCondLst>
                                  <p:childTnLst>
                                    <p:set>
                                      <p:cBhvr>
                                        <p:cTn id="72" dur="1" fill="hold">
                                          <p:stCondLst>
                                            <p:cond delay="0"/>
                                          </p:stCondLst>
                                        </p:cTn>
                                        <p:tgtEl>
                                          <p:spTgt spid="136"/>
                                        </p:tgtEl>
                                        <p:attrNameLst>
                                          <p:attrName>style.visibility</p:attrName>
                                        </p:attrNameLst>
                                      </p:cBhvr>
                                      <p:to>
                                        <p:strVal val="visible"/>
                                      </p:to>
                                    </p:set>
                                    <p:anim calcmode="lin" valueType="num">
                                      <p:cBhvr>
                                        <p:cTn id="73" dur="500" fill="hold"/>
                                        <p:tgtEl>
                                          <p:spTgt spid="136"/>
                                        </p:tgtEl>
                                        <p:attrNameLst>
                                          <p:attrName>ppt_w</p:attrName>
                                        </p:attrNameLst>
                                      </p:cBhvr>
                                      <p:tavLst>
                                        <p:tav tm="0">
                                          <p:val>
                                            <p:fltVal val="0"/>
                                          </p:val>
                                        </p:tav>
                                        <p:tav tm="100000">
                                          <p:val>
                                            <p:strVal val="#ppt_w"/>
                                          </p:val>
                                        </p:tav>
                                      </p:tavLst>
                                    </p:anim>
                                    <p:anim calcmode="lin" valueType="num">
                                      <p:cBhvr>
                                        <p:cTn id="74" dur="500" fill="hold"/>
                                        <p:tgtEl>
                                          <p:spTgt spid="136"/>
                                        </p:tgtEl>
                                        <p:attrNameLst>
                                          <p:attrName>ppt_h</p:attrName>
                                        </p:attrNameLst>
                                      </p:cBhvr>
                                      <p:tavLst>
                                        <p:tav tm="0">
                                          <p:val>
                                            <p:fltVal val="0"/>
                                          </p:val>
                                        </p:tav>
                                        <p:tav tm="100000">
                                          <p:val>
                                            <p:strVal val="#ppt_h"/>
                                          </p:val>
                                        </p:tav>
                                      </p:tavLst>
                                    </p:anim>
                                  </p:childTnLst>
                                </p:cTn>
                              </p:par>
                            </p:childTnLst>
                          </p:cTn>
                        </p:par>
                        <p:par>
                          <p:cTn id="75" fill="hold">
                            <p:stCondLst>
                              <p:cond delay="7000"/>
                            </p:stCondLst>
                            <p:childTnLst>
                              <p:par>
                                <p:cTn id="76" presetID="12" presetClass="entr" presetSubtype="8" fill="hold" nodeType="afterEffect">
                                  <p:stCondLst>
                                    <p:cond delay="0"/>
                                  </p:stCondLst>
                                  <p:childTnLst>
                                    <p:set>
                                      <p:cBhvr>
                                        <p:cTn id="77" dur="1" fill="hold">
                                          <p:stCondLst>
                                            <p:cond delay="0"/>
                                          </p:stCondLst>
                                        </p:cTn>
                                        <p:tgtEl>
                                          <p:spTgt spid="90"/>
                                        </p:tgtEl>
                                        <p:attrNameLst>
                                          <p:attrName>style.visibility</p:attrName>
                                        </p:attrNameLst>
                                      </p:cBhvr>
                                      <p:to>
                                        <p:strVal val="visible"/>
                                      </p:to>
                                    </p:set>
                                    <p:animEffect transition="in" filter="slide(fromLeft)">
                                      <p:cBhvr>
                                        <p:cTn id="78" dur="500"/>
                                        <p:tgtEl>
                                          <p:spTgt spid="90"/>
                                        </p:tgtEl>
                                      </p:cBhvr>
                                    </p:animEffect>
                                  </p:childTnLst>
                                </p:cTn>
                              </p:par>
                            </p:childTnLst>
                          </p:cTn>
                        </p:par>
                        <p:par>
                          <p:cTn id="79" fill="hold">
                            <p:stCondLst>
                              <p:cond delay="7500"/>
                            </p:stCondLst>
                            <p:childTnLst>
                              <p:par>
                                <p:cTn id="80" presetID="23" presetClass="entr" presetSubtype="16" fill="hold" grpId="0" nodeType="afterEffect">
                                  <p:stCondLst>
                                    <p:cond delay="0"/>
                                  </p:stCondLst>
                                  <p:childTnLst>
                                    <p:set>
                                      <p:cBhvr>
                                        <p:cTn id="81" dur="1" fill="hold">
                                          <p:stCondLst>
                                            <p:cond delay="0"/>
                                          </p:stCondLst>
                                        </p:cTn>
                                        <p:tgtEl>
                                          <p:spTgt spid="84"/>
                                        </p:tgtEl>
                                        <p:attrNameLst>
                                          <p:attrName>style.visibility</p:attrName>
                                        </p:attrNameLst>
                                      </p:cBhvr>
                                      <p:to>
                                        <p:strVal val="visible"/>
                                      </p:to>
                                    </p:set>
                                    <p:anim calcmode="lin" valueType="num">
                                      <p:cBhvr>
                                        <p:cTn id="82" dur="500" fill="hold"/>
                                        <p:tgtEl>
                                          <p:spTgt spid="84"/>
                                        </p:tgtEl>
                                        <p:attrNameLst>
                                          <p:attrName>ppt_w</p:attrName>
                                        </p:attrNameLst>
                                      </p:cBhvr>
                                      <p:tavLst>
                                        <p:tav tm="0">
                                          <p:val>
                                            <p:fltVal val="0"/>
                                          </p:val>
                                        </p:tav>
                                        <p:tav tm="100000">
                                          <p:val>
                                            <p:strVal val="#ppt_w"/>
                                          </p:val>
                                        </p:tav>
                                      </p:tavLst>
                                    </p:anim>
                                    <p:anim calcmode="lin" valueType="num">
                                      <p:cBhvr>
                                        <p:cTn id="83" dur="500" fill="hold"/>
                                        <p:tgtEl>
                                          <p:spTgt spid="84"/>
                                        </p:tgtEl>
                                        <p:attrNameLst>
                                          <p:attrName>ppt_h</p:attrName>
                                        </p:attrNameLst>
                                      </p:cBhvr>
                                      <p:tavLst>
                                        <p:tav tm="0">
                                          <p:val>
                                            <p:fltVal val="0"/>
                                          </p:val>
                                        </p:tav>
                                        <p:tav tm="100000">
                                          <p:val>
                                            <p:strVal val="#ppt_h"/>
                                          </p:val>
                                        </p:tav>
                                      </p:tavLst>
                                    </p:anim>
                                  </p:childTnLst>
                                </p:cTn>
                              </p:par>
                            </p:childTnLst>
                          </p:cTn>
                        </p:par>
                        <p:par>
                          <p:cTn id="84" fill="hold">
                            <p:stCondLst>
                              <p:cond delay="8000"/>
                            </p:stCondLst>
                            <p:childTnLst>
                              <p:par>
                                <p:cTn id="85" presetID="18" presetClass="entr" presetSubtype="12" fill="hold" nodeType="afterEffect">
                                  <p:stCondLst>
                                    <p:cond delay="0"/>
                                  </p:stCondLst>
                                  <p:childTnLst>
                                    <p:set>
                                      <p:cBhvr>
                                        <p:cTn id="86" dur="1" fill="hold">
                                          <p:stCondLst>
                                            <p:cond delay="0"/>
                                          </p:stCondLst>
                                        </p:cTn>
                                        <p:tgtEl>
                                          <p:spTgt spid="127"/>
                                        </p:tgtEl>
                                        <p:attrNameLst>
                                          <p:attrName>style.visibility</p:attrName>
                                        </p:attrNameLst>
                                      </p:cBhvr>
                                      <p:to>
                                        <p:strVal val="visible"/>
                                      </p:to>
                                    </p:set>
                                    <p:animEffect transition="in" filter="strips(downLeft)">
                                      <p:cBhvr>
                                        <p:cTn id="87" dur="500"/>
                                        <p:tgtEl>
                                          <p:spTgt spid="127"/>
                                        </p:tgtEl>
                                      </p:cBhvr>
                                    </p:animEffect>
                                  </p:childTnLst>
                                </p:cTn>
                              </p:par>
                            </p:childTnLst>
                          </p:cTn>
                        </p:par>
                        <p:par>
                          <p:cTn id="88" fill="hold">
                            <p:stCondLst>
                              <p:cond delay="8500"/>
                            </p:stCondLst>
                            <p:childTnLst>
                              <p:par>
                                <p:cTn id="89" presetID="2" presetClass="entr" presetSubtype="8" accel="50000" decel="50000" fill="hold" nodeType="afterEffect">
                                  <p:stCondLst>
                                    <p:cond delay="0"/>
                                  </p:stCondLst>
                                  <p:childTnLst>
                                    <p:set>
                                      <p:cBhvr>
                                        <p:cTn id="90" dur="1" fill="hold">
                                          <p:stCondLst>
                                            <p:cond delay="0"/>
                                          </p:stCondLst>
                                        </p:cTn>
                                        <p:tgtEl>
                                          <p:spTgt spid="115"/>
                                        </p:tgtEl>
                                        <p:attrNameLst>
                                          <p:attrName>style.visibility</p:attrName>
                                        </p:attrNameLst>
                                      </p:cBhvr>
                                      <p:to>
                                        <p:strVal val="visible"/>
                                      </p:to>
                                    </p:set>
                                    <p:anim calcmode="lin" valueType="num">
                                      <p:cBhvr additive="base">
                                        <p:cTn id="91" dur="500" fill="hold"/>
                                        <p:tgtEl>
                                          <p:spTgt spid="115"/>
                                        </p:tgtEl>
                                        <p:attrNameLst>
                                          <p:attrName>ppt_x</p:attrName>
                                        </p:attrNameLst>
                                      </p:cBhvr>
                                      <p:tavLst>
                                        <p:tav tm="0">
                                          <p:val>
                                            <p:strVal val="0-#ppt_w/2"/>
                                          </p:val>
                                        </p:tav>
                                        <p:tav tm="100000">
                                          <p:val>
                                            <p:strVal val="#ppt_x"/>
                                          </p:val>
                                        </p:tav>
                                      </p:tavLst>
                                    </p:anim>
                                    <p:anim calcmode="lin" valueType="num">
                                      <p:cBhvr additive="base">
                                        <p:cTn id="92" dur="500" fill="hold"/>
                                        <p:tgtEl>
                                          <p:spTgt spid="115"/>
                                        </p:tgtEl>
                                        <p:attrNameLst>
                                          <p:attrName>ppt_y</p:attrName>
                                        </p:attrNameLst>
                                      </p:cBhvr>
                                      <p:tavLst>
                                        <p:tav tm="0">
                                          <p:val>
                                            <p:strVal val="#ppt_y"/>
                                          </p:val>
                                        </p:tav>
                                        <p:tav tm="100000">
                                          <p:val>
                                            <p:strVal val="#ppt_y"/>
                                          </p:val>
                                        </p:tav>
                                      </p:tavLst>
                                    </p:anim>
                                  </p:childTnLst>
                                </p:cTn>
                              </p:par>
                              <p:par>
                                <p:cTn id="93" presetID="2" presetClass="entr" presetSubtype="8" accel="50000" decel="50000" fill="hold" nodeType="withEffect">
                                  <p:stCondLst>
                                    <p:cond delay="0"/>
                                  </p:stCondLst>
                                  <p:childTnLst>
                                    <p:set>
                                      <p:cBhvr>
                                        <p:cTn id="94" dur="1" fill="hold">
                                          <p:stCondLst>
                                            <p:cond delay="0"/>
                                          </p:stCondLst>
                                        </p:cTn>
                                        <p:tgtEl>
                                          <p:spTgt spid="58"/>
                                        </p:tgtEl>
                                        <p:attrNameLst>
                                          <p:attrName>style.visibility</p:attrName>
                                        </p:attrNameLst>
                                      </p:cBhvr>
                                      <p:to>
                                        <p:strVal val="visible"/>
                                      </p:to>
                                    </p:set>
                                    <p:anim calcmode="lin" valueType="num">
                                      <p:cBhvr additive="base">
                                        <p:cTn id="95" dur="500" fill="hold"/>
                                        <p:tgtEl>
                                          <p:spTgt spid="58"/>
                                        </p:tgtEl>
                                        <p:attrNameLst>
                                          <p:attrName>ppt_x</p:attrName>
                                        </p:attrNameLst>
                                      </p:cBhvr>
                                      <p:tavLst>
                                        <p:tav tm="0">
                                          <p:val>
                                            <p:strVal val="0-#ppt_w/2"/>
                                          </p:val>
                                        </p:tav>
                                        <p:tav tm="100000">
                                          <p:val>
                                            <p:strVal val="#ppt_x"/>
                                          </p:val>
                                        </p:tav>
                                      </p:tavLst>
                                    </p:anim>
                                    <p:anim calcmode="lin" valueType="num">
                                      <p:cBhvr additive="base">
                                        <p:cTn id="96" dur="500" fill="hold"/>
                                        <p:tgtEl>
                                          <p:spTgt spid="58"/>
                                        </p:tgtEl>
                                        <p:attrNameLst>
                                          <p:attrName>ppt_y</p:attrName>
                                        </p:attrNameLst>
                                      </p:cBhvr>
                                      <p:tavLst>
                                        <p:tav tm="0">
                                          <p:val>
                                            <p:strVal val="#ppt_y"/>
                                          </p:val>
                                        </p:tav>
                                        <p:tav tm="100000">
                                          <p:val>
                                            <p:strVal val="#ppt_y"/>
                                          </p:val>
                                        </p:tav>
                                      </p:tavLst>
                                    </p:anim>
                                  </p:childTnLst>
                                </p:cTn>
                              </p:par>
                            </p:childTnLst>
                          </p:cTn>
                        </p:par>
                        <p:par>
                          <p:cTn id="97" fill="hold">
                            <p:stCondLst>
                              <p:cond delay="9000"/>
                            </p:stCondLst>
                            <p:childTnLst>
                              <p:par>
                                <p:cTn id="98" presetID="18" presetClass="entr" presetSubtype="3" fill="hold" nodeType="afterEffect">
                                  <p:stCondLst>
                                    <p:cond delay="0"/>
                                  </p:stCondLst>
                                  <p:childTnLst>
                                    <p:set>
                                      <p:cBhvr>
                                        <p:cTn id="99" dur="1" fill="hold">
                                          <p:stCondLst>
                                            <p:cond delay="0"/>
                                          </p:stCondLst>
                                        </p:cTn>
                                        <p:tgtEl>
                                          <p:spTgt spid="109"/>
                                        </p:tgtEl>
                                        <p:attrNameLst>
                                          <p:attrName>style.visibility</p:attrName>
                                        </p:attrNameLst>
                                      </p:cBhvr>
                                      <p:to>
                                        <p:strVal val="visible"/>
                                      </p:to>
                                    </p:set>
                                    <p:animEffect transition="in" filter="strips(upRight)">
                                      <p:cBhvr>
                                        <p:cTn id="100" dur="500"/>
                                        <p:tgtEl>
                                          <p:spTgt spid="109"/>
                                        </p:tgtEl>
                                      </p:cBhvr>
                                    </p:animEffect>
                                  </p:childTnLst>
                                </p:cTn>
                              </p:par>
                            </p:childTnLst>
                          </p:cTn>
                        </p:par>
                        <p:par>
                          <p:cTn id="101" fill="hold">
                            <p:stCondLst>
                              <p:cond delay="9500"/>
                            </p:stCondLst>
                            <p:childTnLst>
                              <p:par>
                                <p:cTn id="102" presetID="10" presetClass="entr" presetSubtype="0" fill="hold" grpId="0" nodeType="afterEffect">
                                  <p:stCondLst>
                                    <p:cond delay="0"/>
                                  </p:stCondLst>
                                  <p:childTnLst>
                                    <p:set>
                                      <p:cBhvr>
                                        <p:cTn id="103" dur="1" fill="hold">
                                          <p:stCondLst>
                                            <p:cond delay="0"/>
                                          </p:stCondLst>
                                        </p:cTn>
                                        <p:tgtEl>
                                          <p:spTgt spid="108"/>
                                        </p:tgtEl>
                                        <p:attrNameLst>
                                          <p:attrName>style.visibility</p:attrName>
                                        </p:attrNameLst>
                                      </p:cBhvr>
                                      <p:to>
                                        <p:strVal val="visible"/>
                                      </p:to>
                                    </p:set>
                                    <p:animEffect transition="in" filter="fade">
                                      <p:cBhvr>
                                        <p:cTn id="104" dur="5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 grpId="0"/>
      <p:bldP spid="77" grpId="0" animBg="1"/>
      <p:bldP spid="81" grpId="0" animBg="1"/>
      <p:bldP spid="84" grpId="0" animBg="1"/>
      <p:bldP spid="134" grpId="0" animBg="1"/>
      <p:bldP spid="135" grpId="0" animBg="1"/>
      <p:bldP spid="13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bwMode="auto">
          <a:xfrm>
            <a:off x="5571797" y="2501147"/>
            <a:ext cx="5738459" cy="923330"/>
          </a:xfrm>
          <a:prstGeom prst="rect">
            <a:avLst/>
          </a:prstGeom>
          <a:noFill/>
        </p:spPr>
        <p:txBody>
          <a:bodyPr wrap="square">
            <a:spAutoFit/>
          </a:bodyPr>
          <a:lstStyle/>
          <a:p>
            <a:pPr algn="ctr"/>
            <a:r>
              <a:rPr lang="zh-CN" altLang="en-US" sz="5400" dirty="0">
                <a:solidFill>
                  <a:schemeClr val="tx2"/>
                </a:solidFill>
                <a:latin typeface="幼圆" panose="02010509060101010101" pitchFamily="49" charset="-122"/>
                <a:ea typeface="幼圆" panose="02010509060101010101" pitchFamily="49" charset="-122"/>
              </a:rPr>
              <a:t>单击此处添加标题</a:t>
            </a:r>
            <a:endParaRPr lang="zh-CN" altLang="en-US" sz="5400" dirty="0">
              <a:solidFill>
                <a:schemeClr val="tx2"/>
              </a:solidFill>
              <a:latin typeface="幼圆" panose="02010509060101010101" pitchFamily="49" charset="-122"/>
              <a:ea typeface="幼圆" panose="02010509060101010101" pitchFamily="49" charset="-122"/>
            </a:endParaRPr>
          </a:p>
        </p:txBody>
      </p:sp>
      <p:sp>
        <p:nvSpPr>
          <p:cNvPr id="3" name="TextBox 111"/>
          <p:cNvSpPr txBox="1">
            <a:spLocks noChangeArrowheads="1"/>
          </p:cNvSpPr>
          <p:nvPr/>
        </p:nvSpPr>
        <p:spPr bwMode="auto">
          <a:xfrm>
            <a:off x="5571797" y="3482268"/>
            <a:ext cx="5642203" cy="904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2" tIns="45684" rIns="91372" bIns="45684">
            <a:spAutoFit/>
          </a:bodyPr>
          <a:lstStyle>
            <a:lvl1pPr>
              <a:defRPr>
                <a:solidFill>
                  <a:schemeClr val="tx1"/>
                </a:solidFill>
                <a:latin typeface="Lao UI" panose="020B0502040204020203" pitchFamily="34" charset="0"/>
                <a:ea typeface="微软雅黑" panose="020B0503020204020204" pitchFamily="34" charset="-122"/>
              </a:defRPr>
            </a:lvl1pPr>
            <a:lvl2pPr marL="742950" indent="-285750">
              <a:defRPr>
                <a:solidFill>
                  <a:schemeClr val="tx1"/>
                </a:solidFill>
                <a:latin typeface="Lao UI" panose="020B0502040204020203" pitchFamily="34" charset="0"/>
                <a:ea typeface="微软雅黑" panose="020B0503020204020204" pitchFamily="34" charset="-122"/>
              </a:defRPr>
            </a:lvl2pPr>
            <a:lvl3pPr marL="1143000" indent="-228600">
              <a:defRPr>
                <a:solidFill>
                  <a:schemeClr val="tx1"/>
                </a:solidFill>
                <a:latin typeface="Lao UI" panose="020B0502040204020203" pitchFamily="34" charset="0"/>
                <a:ea typeface="微软雅黑" panose="020B0503020204020204" pitchFamily="34" charset="-122"/>
              </a:defRPr>
            </a:lvl3pPr>
            <a:lvl4pPr marL="1600200" indent="-228600">
              <a:defRPr>
                <a:solidFill>
                  <a:schemeClr val="tx1"/>
                </a:solidFill>
                <a:latin typeface="Lao UI" panose="020B0502040204020203" pitchFamily="34" charset="0"/>
                <a:ea typeface="微软雅黑" panose="020B0503020204020204" pitchFamily="34" charset="-122"/>
              </a:defRPr>
            </a:lvl4pPr>
            <a:lvl5pPr marL="2057400" indent="-228600">
              <a:defRPr>
                <a:solidFill>
                  <a:schemeClr val="tx1"/>
                </a:solidFill>
                <a:latin typeface="Lao UI" panose="020B0502040204020203"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Lao UI" panose="020B0502040204020203"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Lao UI" panose="020B0502040204020203"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Lao UI" panose="020B0502040204020203"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Lao UI" panose="020B0502040204020203" pitchFamily="34" charset="0"/>
                <a:ea typeface="微软雅黑" panose="020B0503020204020204" pitchFamily="34" charset="-122"/>
              </a:defRPr>
            </a:lvl9pPr>
          </a:lstStyle>
          <a:p>
            <a:pPr algn="ctr" eaLnBrk="1" hangingPunct="1">
              <a:lnSpc>
                <a:spcPct val="120000"/>
              </a:lnSpc>
            </a:pPr>
            <a:r>
              <a:rPr lang="en-US" altLang="zh-CN" sz="1465" dirty="0">
                <a:solidFill>
                  <a:schemeClr val="tx1">
                    <a:lumMod val="50000"/>
                    <a:lumOff val="50000"/>
                  </a:schemeClr>
                </a:solidFill>
                <a:latin typeface="+mj-ea"/>
                <a:ea typeface="+mj-ea"/>
                <a:cs typeface="Arial" panose="020B0604020202020204" pitchFamily="34" charset="0"/>
              </a:rPr>
              <a:t>Click here to modify the text , you may post text here . Click here to modify the text . Click here to modify the text , you may post text here . </a:t>
            </a:r>
            <a:endParaRPr lang="zh-CN" altLang="en-US" sz="1465" baseline="-3000" dirty="0">
              <a:solidFill>
                <a:schemeClr val="tx1">
                  <a:lumMod val="50000"/>
                  <a:lumOff val="50000"/>
                </a:schemeClr>
              </a:solidFill>
              <a:latin typeface="+mj-ea"/>
              <a:ea typeface="+mj-ea"/>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466006" y="2719955"/>
            <a:ext cx="5433646" cy="769441"/>
          </a:xfrm>
          <a:prstGeom prst="rect">
            <a:avLst/>
          </a:prstGeom>
          <a:noFill/>
        </p:spPr>
        <p:txBody>
          <a:bodyPr wrap="square" rtlCol="0">
            <a:spAutoFit/>
          </a:bodyPr>
          <a:lstStyle/>
          <a:p>
            <a:pPr algn="ctr"/>
            <a:r>
              <a:rPr lang="zh-CN" altLang="en-US" sz="4400" dirty="0" smtClean="0">
                <a:solidFill>
                  <a:schemeClr val="tx2"/>
                </a:solidFill>
                <a:latin typeface="微软雅黑" panose="020B0503020204020204" pitchFamily="34" charset="-122"/>
                <a:ea typeface="微软雅黑" panose="020B0503020204020204" pitchFamily="34" charset="-122"/>
              </a:rPr>
              <a:t>感谢您的耐心观看</a:t>
            </a:r>
            <a:endParaRPr lang="zh-CN" altLang="en-US" sz="4400" dirty="0">
              <a:solidFill>
                <a:schemeClr val="tx2"/>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6579071" y="3650303"/>
            <a:ext cx="3207517" cy="577081"/>
          </a:xfrm>
          <a:prstGeom prst="rect">
            <a:avLst/>
          </a:prstGeom>
          <a:noFill/>
        </p:spPr>
        <p:txBody>
          <a:bodyPr wrap="square" rtlCol="0">
            <a:spAutoFit/>
          </a:bodyPr>
          <a:lstStyle/>
          <a:p>
            <a:pPr algn="ctr"/>
            <a:r>
              <a:rPr lang="en-US" altLang="zh-CN" sz="1050" dirty="0">
                <a:solidFill>
                  <a:schemeClr val="tx2"/>
                </a:solidFill>
                <a:latin typeface="微软雅黑" panose="020B0503020204020204" pitchFamily="34" charset="-122"/>
                <a:ea typeface="微软雅黑" panose="020B0503020204020204" pitchFamily="34" charset="-122"/>
              </a:rPr>
              <a:t>Fresh business general template</a:t>
            </a:r>
            <a:endParaRPr lang="en-US" altLang="zh-CN" sz="1050" dirty="0">
              <a:solidFill>
                <a:schemeClr val="tx2"/>
              </a:solidFill>
              <a:latin typeface="微软雅黑" panose="020B0503020204020204" pitchFamily="34" charset="-122"/>
              <a:ea typeface="微软雅黑" panose="020B0503020204020204" pitchFamily="34" charset="-122"/>
            </a:endParaRPr>
          </a:p>
          <a:p>
            <a:pPr algn="ctr"/>
            <a:r>
              <a:rPr lang="en-US" altLang="zh-CN" sz="1050" dirty="0">
                <a:solidFill>
                  <a:schemeClr val="tx2"/>
                </a:solidFill>
                <a:latin typeface="微软雅黑" panose="020B0503020204020204" pitchFamily="34" charset="-122"/>
                <a:ea typeface="微软雅黑" panose="020B0503020204020204" pitchFamily="34" charset="-122"/>
              </a:rPr>
              <a:t>Applicable to enterprise introduction, summary report, sales marketing, chart data</a:t>
            </a:r>
            <a:endParaRPr lang="zh-CN" altLang="en-US" sz="1050" dirty="0">
              <a:solidFill>
                <a:schemeClr val="tx2"/>
              </a:solidFill>
              <a:latin typeface="微软雅黑" panose="020B0503020204020204" pitchFamily="34" charset="-122"/>
              <a:ea typeface="微软雅黑" panose="020B0503020204020204" pitchFamily="34" charset="-122"/>
            </a:endParaRPr>
          </a:p>
        </p:txBody>
      </p:sp>
      <p:cxnSp>
        <p:nvCxnSpPr>
          <p:cNvPr id="7" name="直接连接符 6"/>
          <p:cNvCxnSpPr/>
          <p:nvPr/>
        </p:nvCxnSpPr>
        <p:spPr>
          <a:xfrm>
            <a:off x="5910317" y="3525075"/>
            <a:ext cx="4545024" cy="0"/>
          </a:xfrm>
          <a:prstGeom prst="line">
            <a:avLst/>
          </a:prstGeom>
          <a:ln w="25400">
            <a:solidFill>
              <a:srgbClr val="ABCBBE"/>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1090" y="-35304"/>
            <a:ext cx="12179342" cy="68924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2203" y="2587208"/>
            <a:ext cx="12188229" cy="123729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468" y="1400699"/>
            <a:ext cx="2504431" cy="761804"/>
          </a:xfrm>
          <a:prstGeom prst="rect">
            <a:avLst/>
          </a:prstGeom>
        </p:spPr>
      </p:pic>
      <p:sp>
        <p:nvSpPr>
          <p:cNvPr id="5" name="文本框 4"/>
          <p:cNvSpPr txBox="1"/>
          <p:nvPr/>
        </p:nvSpPr>
        <p:spPr>
          <a:xfrm>
            <a:off x="4201012" y="4134306"/>
            <a:ext cx="3799497"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cs typeface="+mn-ea"/>
              </a:rPr>
              <a:t>单击此处添加标题</a:t>
            </a:r>
            <a:endParaRPr lang="zh-CN" altLang="en-US" dirty="0">
              <a:ea typeface="+mn-ea"/>
              <a:cs typeface="+mn-ea"/>
            </a:endParaRPr>
          </a:p>
        </p:txBody>
      </p:sp>
      <p:sp>
        <p:nvSpPr>
          <p:cNvPr id="22" name="Rounded Rectangle 21"/>
          <p:cNvSpPr/>
          <p:nvPr/>
        </p:nvSpPr>
        <p:spPr>
          <a:xfrm>
            <a:off x="6715895" y="2053147"/>
            <a:ext cx="2044867" cy="2045133"/>
          </a:xfrm>
          <a:prstGeom prst="roundRect">
            <a:avLst>
              <a:gd name="adj" fmla="val 50000"/>
            </a:avLst>
          </a:prstGeom>
          <a:solidFill>
            <a:schemeClr val="accent5">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mn-ea"/>
                <a:cs typeface="+mn-ea"/>
              </a:rPr>
              <a:t>企业使命</a:t>
            </a:r>
            <a:endParaRPr lang="en-US" dirty="0">
              <a:solidFill>
                <a:schemeClr val="bg1"/>
              </a:solidFill>
              <a:latin typeface="+mn-ea"/>
              <a:cs typeface="+mn-ea"/>
            </a:endParaRPr>
          </a:p>
        </p:txBody>
      </p:sp>
      <p:sp>
        <p:nvSpPr>
          <p:cNvPr id="23" name="Rounded Rectangle 22"/>
          <p:cNvSpPr/>
          <p:nvPr/>
        </p:nvSpPr>
        <p:spPr>
          <a:xfrm>
            <a:off x="3013896" y="2053147"/>
            <a:ext cx="2044867" cy="2045133"/>
          </a:xfrm>
          <a:prstGeom prst="roundRect">
            <a:avLst>
              <a:gd name="adj" fmla="val 50000"/>
            </a:avLst>
          </a:prstGeom>
          <a:solidFill>
            <a:schemeClr val="accent3">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mn-ea"/>
                <a:cs typeface="+mn-ea"/>
              </a:rPr>
              <a:t>企业愿景</a:t>
            </a:r>
            <a:endParaRPr lang="zh-CN" altLang="en-US" dirty="0">
              <a:solidFill>
                <a:schemeClr val="bg1"/>
              </a:solidFill>
              <a:latin typeface="+mn-ea"/>
              <a:cs typeface="+mn-ea"/>
            </a:endParaRPr>
          </a:p>
        </p:txBody>
      </p:sp>
      <p:grpSp>
        <p:nvGrpSpPr>
          <p:cNvPr id="24" name="Group 23"/>
          <p:cNvGrpSpPr/>
          <p:nvPr/>
        </p:nvGrpSpPr>
        <p:grpSpPr>
          <a:xfrm>
            <a:off x="4682137" y="1870364"/>
            <a:ext cx="2410382" cy="2410696"/>
            <a:chOff x="4183188" y="2840182"/>
            <a:chExt cx="1330042" cy="1330042"/>
          </a:xfrm>
        </p:grpSpPr>
        <p:sp>
          <p:nvSpPr>
            <p:cNvPr id="25" name="Rounded Rectangle 24"/>
            <p:cNvSpPr/>
            <p:nvPr/>
          </p:nvSpPr>
          <p:spPr>
            <a:xfrm>
              <a:off x="4183188" y="2840182"/>
              <a:ext cx="1330042" cy="1330042"/>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solidFill>
                  <a:schemeClr val="bg1"/>
                </a:solidFill>
                <a:latin typeface="+mn-ea"/>
                <a:cs typeface="+mn-ea"/>
              </a:endParaRPr>
            </a:p>
          </p:txBody>
        </p:sp>
        <p:sp>
          <p:nvSpPr>
            <p:cNvPr id="26" name="Rounded Rectangle 25"/>
            <p:cNvSpPr/>
            <p:nvPr/>
          </p:nvSpPr>
          <p:spPr>
            <a:xfrm>
              <a:off x="4391010" y="3048003"/>
              <a:ext cx="914400" cy="9144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solidFill>
                  <a:schemeClr val="accent6"/>
                </a:solidFill>
                <a:latin typeface="+mn-ea"/>
                <a:cs typeface="+mn-ea"/>
              </a:endParaRPr>
            </a:p>
          </p:txBody>
        </p:sp>
      </p:grpSp>
      <p:sp>
        <p:nvSpPr>
          <p:cNvPr id="27" name="Text Placeholder 32"/>
          <p:cNvSpPr txBox="1"/>
          <p:nvPr/>
        </p:nvSpPr>
        <p:spPr>
          <a:xfrm>
            <a:off x="9112421" y="2887219"/>
            <a:ext cx="1679661" cy="101716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50000"/>
              </a:lnSpc>
              <a:buNone/>
            </a:pPr>
            <a:r>
              <a:rPr lang="zh-CN" altLang="en-US" sz="900" dirty="0">
                <a:solidFill>
                  <a:srgbClr val="7F7F7F"/>
                </a:solidFill>
                <a:latin typeface="+mn-ea"/>
                <a:cs typeface="+mn-ea"/>
              </a:rPr>
              <a:t>此处添加详细文本描述，建议与标题相关并符合整体语言风格，语言描述尽量简洁生动。</a:t>
            </a:r>
            <a:endParaRPr lang="en-US" sz="900" dirty="0">
              <a:solidFill>
                <a:srgbClr val="7F7F7F"/>
              </a:solidFill>
              <a:latin typeface="+mn-ea"/>
              <a:cs typeface="+mn-ea"/>
            </a:endParaRPr>
          </a:p>
        </p:txBody>
      </p:sp>
      <p:sp>
        <p:nvSpPr>
          <p:cNvPr id="28" name="Text Placeholder 33"/>
          <p:cNvSpPr txBox="1"/>
          <p:nvPr/>
        </p:nvSpPr>
        <p:spPr>
          <a:xfrm>
            <a:off x="9115831" y="2581062"/>
            <a:ext cx="2055122" cy="306159"/>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zh-CN" altLang="en-US" sz="1800" dirty="0">
                <a:solidFill>
                  <a:srgbClr val="7F7F7F"/>
                </a:solidFill>
                <a:latin typeface="+mn-ea"/>
                <a:cs typeface="+mn-ea"/>
              </a:rPr>
              <a:t>企业使命</a:t>
            </a:r>
            <a:endParaRPr lang="en-AU" sz="1800" dirty="0">
              <a:solidFill>
                <a:srgbClr val="7F7F7F"/>
              </a:solidFill>
              <a:latin typeface="+mn-ea"/>
              <a:cs typeface="+mn-ea"/>
            </a:endParaRPr>
          </a:p>
        </p:txBody>
      </p:sp>
      <p:sp>
        <p:nvSpPr>
          <p:cNvPr id="29" name="Text Placeholder 32"/>
          <p:cNvSpPr txBox="1"/>
          <p:nvPr/>
        </p:nvSpPr>
        <p:spPr>
          <a:xfrm>
            <a:off x="984339" y="2887154"/>
            <a:ext cx="1660819" cy="101716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lnSpc>
                <a:spcPct val="150000"/>
              </a:lnSpc>
              <a:buNone/>
            </a:pPr>
            <a:r>
              <a:rPr lang="zh-CN" altLang="en-US" sz="900" dirty="0">
                <a:solidFill>
                  <a:srgbClr val="7F7F7F"/>
                </a:solidFill>
                <a:latin typeface="+mn-ea"/>
                <a:cs typeface="+mn-ea"/>
              </a:rPr>
              <a:t>此处添加详细文本描述，建议与标题相关并符合整体语言风格，语言描述尽量简洁生动。</a:t>
            </a:r>
            <a:endParaRPr lang="zh-CN" altLang="en-US" sz="900" dirty="0">
              <a:solidFill>
                <a:srgbClr val="7F7F7F"/>
              </a:solidFill>
              <a:latin typeface="+mn-ea"/>
              <a:cs typeface="+mn-ea"/>
            </a:endParaRPr>
          </a:p>
        </p:txBody>
      </p:sp>
      <p:sp>
        <p:nvSpPr>
          <p:cNvPr id="30" name="Text Placeholder 33"/>
          <p:cNvSpPr txBox="1"/>
          <p:nvPr/>
        </p:nvSpPr>
        <p:spPr>
          <a:xfrm>
            <a:off x="617685" y="2580997"/>
            <a:ext cx="2041140" cy="306159"/>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r>
              <a:rPr lang="zh-CN" altLang="en-US" sz="1800" dirty="0">
                <a:solidFill>
                  <a:srgbClr val="7F7F7F"/>
                </a:solidFill>
                <a:latin typeface="+mn-ea"/>
                <a:cs typeface="+mn-ea"/>
              </a:rPr>
              <a:t>企业愿景</a:t>
            </a:r>
            <a:endParaRPr lang="en-AU" sz="1800" dirty="0">
              <a:solidFill>
                <a:srgbClr val="7F7F7F"/>
              </a:solidFill>
              <a:latin typeface="+mn-ea"/>
              <a:cs typeface="+mn-ea"/>
            </a:endParaRPr>
          </a:p>
        </p:txBody>
      </p:sp>
      <p:sp>
        <p:nvSpPr>
          <p:cNvPr id="32" name="Text Placeholder 32"/>
          <p:cNvSpPr txBox="1"/>
          <p:nvPr/>
        </p:nvSpPr>
        <p:spPr>
          <a:xfrm>
            <a:off x="1956996" y="5150570"/>
            <a:ext cx="2120981" cy="709557"/>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5000"/>
              </a:lnSpc>
              <a:spcBef>
                <a:spcPts val="0"/>
              </a:spcBef>
              <a:buNone/>
            </a:pPr>
            <a:r>
              <a:rPr lang="zh-CN" altLang="en-US" sz="1000" dirty="0">
                <a:solidFill>
                  <a:srgbClr val="7F7F7F"/>
                </a:solidFill>
                <a:latin typeface="+mn-ea"/>
                <a:cs typeface="+mn-ea"/>
              </a:rPr>
              <a:t>此处添加详细文本描述，建议与标题相关并符合整体语言风格</a:t>
            </a:r>
            <a:endParaRPr lang="en-US" sz="1000" dirty="0">
              <a:solidFill>
                <a:srgbClr val="7F7F7F"/>
              </a:solidFill>
              <a:latin typeface="+mn-ea"/>
              <a:cs typeface="+mn-ea"/>
            </a:endParaRPr>
          </a:p>
        </p:txBody>
      </p:sp>
      <p:sp>
        <p:nvSpPr>
          <p:cNvPr id="33" name="Text Placeholder 33"/>
          <p:cNvSpPr txBox="1"/>
          <p:nvPr/>
        </p:nvSpPr>
        <p:spPr>
          <a:xfrm>
            <a:off x="1941119" y="4842959"/>
            <a:ext cx="2137101" cy="279982"/>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5000"/>
              </a:lnSpc>
              <a:spcBef>
                <a:spcPts val="0"/>
              </a:spcBef>
              <a:buNone/>
            </a:pPr>
            <a:r>
              <a:rPr lang="zh-CN" altLang="en-US" sz="1300" dirty="0">
                <a:solidFill>
                  <a:srgbClr val="7F7F7F"/>
                </a:solidFill>
                <a:latin typeface="+mn-ea"/>
                <a:cs typeface="+mn-ea"/>
              </a:rPr>
              <a:t>数据分析</a:t>
            </a:r>
            <a:r>
              <a:rPr lang="en-AU" sz="1300" dirty="0">
                <a:solidFill>
                  <a:srgbClr val="7F7F7F"/>
                </a:solidFill>
                <a:latin typeface="+mn-ea"/>
                <a:cs typeface="+mn-ea"/>
              </a:rPr>
              <a:t> </a:t>
            </a:r>
            <a:r>
              <a:rPr lang="zh-CN" altLang="en-US" sz="1300" dirty="0">
                <a:solidFill>
                  <a:srgbClr val="7F7F7F"/>
                </a:solidFill>
                <a:latin typeface="+mn-ea"/>
                <a:cs typeface="+mn-ea"/>
              </a:rPr>
              <a:t>产品特征</a:t>
            </a:r>
            <a:r>
              <a:rPr lang="en-AU" sz="1300" dirty="0">
                <a:solidFill>
                  <a:srgbClr val="7F7F7F"/>
                </a:solidFill>
                <a:latin typeface="+mn-ea"/>
                <a:cs typeface="+mn-ea"/>
              </a:rPr>
              <a:t> 01</a:t>
            </a:r>
            <a:endParaRPr lang="en-AU" sz="1300" dirty="0">
              <a:solidFill>
                <a:srgbClr val="7F7F7F"/>
              </a:solidFill>
              <a:latin typeface="+mn-ea"/>
              <a:cs typeface="+mn-ea"/>
            </a:endParaRPr>
          </a:p>
        </p:txBody>
      </p:sp>
      <p:sp>
        <p:nvSpPr>
          <p:cNvPr id="38" name="Text Placeholder 33"/>
          <p:cNvSpPr txBox="1"/>
          <p:nvPr/>
        </p:nvSpPr>
        <p:spPr>
          <a:xfrm>
            <a:off x="1278748" y="4821693"/>
            <a:ext cx="662370" cy="662888"/>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spcBef>
                <a:spcPts val="0"/>
              </a:spcBef>
              <a:buNone/>
            </a:pPr>
            <a:r>
              <a:rPr lang="en-AU" sz="3600" dirty="0">
                <a:solidFill>
                  <a:srgbClr val="7F7F7F"/>
                </a:solidFill>
                <a:latin typeface="+mn-ea"/>
                <a:cs typeface="+mn-ea"/>
              </a:rPr>
              <a:t>01</a:t>
            </a:r>
            <a:endParaRPr lang="en-AU" sz="3600" dirty="0">
              <a:solidFill>
                <a:srgbClr val="7F7F7F"/>
              </a:solidFill>
              <a:latin typeface="+mn-ea"/>
              <a:cs typeface="+mn-ea"/>
            </a:endParaRPr>
          </a:p>
        </p:txBody>
      </p:sp>
      <p:sp>
        <p:nvSpPr>
          <p:cNvPr id="41" name="Text Placeholder 32"/>
          <p:cNvSpPr txBox="1"/>
          <p:nvPr/>
        </p:nvSpPr>
        <p:spPr>
          <a:xfrm>
            <a:off x="5361545" y="5150570"/>
            <a:ext cx="2120981" cy="709557"/>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5000"/>
              </a:lnSpc>
              <a:spcBef>
                <a:spcPts val="0"/>
              </a:spcBef>
              <a:buNone/>
            </a:pPr>
            <a:r>
              <a:rPr lang="zh-CN" altLang="en-US" sz="1000" dirty="0">
                <a:solidFill>
                  <a:srgbClr val="7F7F7F"/>
                </a:solidFill>
                <a:latin typeface="+mn-ea"/>
                <a:cs typeface="+mn-ea"/>
              </a:rPr>
              <a:t>此处添加详细文本描述，建议与标题相关并符合整体语言风格</a:t>
            </a:r>
            <a:endParaRPr lang="en-US" sz="1000" dirty="0">
              <a:solidFill>
                <a:srgbClr val="7F7F7F"/>
              </a:solidFill>
              <a:latin typeface="+mn-ea"/>
              <a:cs typeface="+mn-ea"/>
            </a:endParaRPr>
          </a:p>
        </p:txBody>
      </p:sp>
      <p:sp>
        <p:nvSpPr>
          <p:cNvPr id="43" name="Text Placeholder 33"/>
          <p:cNvSpPr txBox="1"/>
          <p:nvPr/>
        </p:nvSpPr>
        <p:spPr>
          <a:xfrm>
            <a:off x="5345668" y="4842959"/>
            <a:ext cx="2137101" cy="279982"/>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5000"/>
              </a:lnSpc>
              <a:spcBef>
                <a:spcPts val="0"/>
              </a:spcBef>
              <a:buNone/>
            </a:pPr>
            <a:r>
              <a:rPr lang="zh-CN" altLang="en-US" sz="1300" dirty="0">
                <a:solidFill>
                  <a:srgbClr val="7F7F7F"/>
                </a:solidFill>
                <a:latin typeface="+mn-ea"/>
                <a:cs typeface="+mn-ea"/>
              </a:rPr>
              <a:t>数据分析</a:t>
            </a:r>
            <a:r>
              <a:rPr lang="en-AU" sz="1300" dirty="0">
                <a:solidFill>
                  <a:srgbClr val="7F7F7F"/>
                </a:solidFill>
                <a:latin typeface="+mn-ea"/>
                <a:cs typeface="+mn-ea"/>
              </a:rPr>
              <a:t> </a:t>
            </a:r>
            <a:r>
              <a:rPr lang="zh-CN" altLang="en-US" sz="1300" dirty="0">
                <a:solidFill>
                  <a:srgbClr val="7F7F7F"/>
                </a:solidFill>
                <a:latin typeface="+mn-ea"/>
                <a:cs typeface="+mn-ea"/>
              </a:rPr>
              <a:t>产品特征</a:t>
            </a:r>
            <a:r>
              <a:rPr lang="en-AU" sz="1300" dirty="0">
                <a:solidFill>
                  <a:srgbClr val="7F7F7F"/>
                </a:solidFill>
                <a:latin typeface="+mn-ea"/>
                <a:cs typeface="+mn-ea"/>
              </a:rPr>
              <a:t> 02</a:t>
            </a:r>
            <a:endParaRPr lang="en-AU" sz="1300" dirty="0">
              <a:solidFill>
                <a:srgbClr val="7F7F7F"/>
              </a:solidFill>
              <a:latin typeface="+mn-ea"/>
              <a:cs typeface="+mn-ea"/>
            </a:endParaRPr>
          </a:p>
        </p:txBody>
      </p:sp>
      <p:sp>
        <p:nvSpPr>
          <p:cNvPr id="45" name="Text Placeholder 33"/>
          <p:cNvSpPr txBox="1"/>
          <p:nvPr/>
        </p:nvSpPr>
        <p:spPr>
          <a:xfrm>
            <a:off x="4680896" y="4821693"/>
            <a:ext cx="662370" cy="662888"/>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spcBef>
                <a:spcPts val="0"/>
              </a:spcBef>
              <a:buNone/>
            </a:pPr>
            <a:r>
              <a:rPr lang="en-AU" sz="3600" dirty="0">
                <a:solidFill>
                  <a:srgbClr val="7F7F7F"/>
                </a:solidFill>
                <a:latin typeface="+mn-ea"/>
                <a:cs typeface="+mn-ea"/>
              </a:rPr>
              <a:t>02</a:t>
            </a:r>
            <a:endParaRPr lang="en-AU" sz="3600" dirty="0">
              <a:solidFill>
                <a:srgbClr val="7F7F7F"/>
              </a:solidFill>
              <a:latin typeface="+mn-ea"/>
              <a:cs typeface="+mn-ea"/>
            </a:endParaRPr>
          </a:p>
        </p:txBody>
      </p:sp>
      <p:sp>
        <p:nvSpPr>
          <p:cNvPr id="47" name="Text Placeholder 32"/>
          <p:cNvSpPr txBox="1"/>
          <p:nvPr/>
        </p:nvSpPr>
        <p:spPr>
          <a:xfrm>
            <a:off x="8792031" y="5150570"/>
            <a:ext cx="2120981" cy="709557"/>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5000"/>
              </a:lnSpc>
              <a:spcBef>
                <a:spcPts val="0"/>
              </a:spcBef>
              <a:buNone/>
            </a:pPr>
            <a:r>
              <a:rPr lang="zh-CN" altLang="en-US" sz="1000" dirty="0">
                <a:solidFill>
                  <a:srgbClr val="7F7F7F"/>
                </a:solidFill>
                <a:latin typeface="+mn-ea"/>
                <a:cs typeface="+mn-ea"/>
              </a:rPr>
              <a:t>此处添加详细文本描述，建议与标题相关并符合整体语言风格</a:t>
            </a:r>
            <a:endParaRPr lang="en-US" sz="1000" dirty="0">
              <a:solidFill>
                <a:srgbClr val="7F7F7F"/>
              </a:solidFill>
              <a:latin typeface="+mn-ea"/>
              <a:cs typeface="+mn-ea"/>
            </a:endParaRPr>
          </a:p>
        </p:txBody>
      </p:sp>
      <p:sp>
        <p:nvSpPr>
          <p:cNvPr id="49" name="Text Placeholder 33"/>
          <p:cNvSpPr txBox="1"/>
          <p:nvPr/>
        </p:nvSpPr>
        <p:spPr>
          <a:xfrm>
            <a:off x="8776154" y="4842959"/>
            <a:ext cx="2137101" cy="279982"/>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5000"/>
              </a:lnSpc>
              <a:spcBef>
                <a:spcPts val="0"/>
              </a:spcBef>
              <a:buNone/>
            </a:pPr>
            <a:r>
              <a:rPr lang="zh-CN" altLang="en-US" sz="1300" dirty="0">
                <a:solidFill>
                  <a:srgbClr val="7F7F7F"/>
                </a:solidFill>
                <a:latin typeface="+mn-ea"/>
                <a:cs typeface="+mn-ea"/>
              </a:rPr>
              <a:t>数据分析</a:t>
            </a:r>
            <a:r>
              <a:rPr lang="en-AU" sz="1300" dirty="0">
                <a:solidFill>
                  <a:srgbClr val="7F7F7F"/>
                </a:solidFill>
                <a:latin typeface="+mn-ea"/>
                <a:cs typeface="+mn-ea"/>
              </a:rPr>
              <a:t> </a:t>
            </a:r>
            <a:r>
              <a:rPr lang="zh-CN" altLang="en-US" sz="1300" dirty="0">
                <a:solidFill>
                  <a:srgbClr val="7F7F7F"/>
                </a:solidFill>
                <a:latin typeface="+mn-ea"/>
                <a:cs typeface="+mn-ea"/>
              </a:rPr>
              <a:t>产品特征</a:t>
            </a:r>
            <a:r>
              <a:rPr lang="en-AU" sz="1300" dirty="0">
                <a:solidFill>
                  <a:srgbClr val="7F7F7F"/>
                </a:solidFill>
                <a:latin typeface="+mn-ea"/>
                <a:cs typeface="+mn-ea"/>
              </a:rPr>
              <a:t> 03</a:t>
            </a:r>
            <a:endParaRPr lang="en-AU" sz="1300" dirty="0">
              <a:solidFill>
                <a:srgbClr val="7F7F7F"/>
              </a:solidFill>
              <a:latin typeface="+mn-ea"/>
              <a:cs typeface="+mn-ea"/>
            </a:endParaRPr>
          </a:p>
        </p:txBody>
      </p:sp>
      <p:sp>
        <p:nvSpPr>
          <p:cNvPr id="50" name="Text Placeholder 33"/>
          <p:cNvSpPr txBox="1"/>
          <p:nvPr/>
        </p:nvSpPr>
        <p:spPr>
          <a:xfrm>
            <a:off x="8111382" y="4821693"/>
            <a:ext cx="662370" cy="662888"/>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spcBef>
                <a:spcPts val="0"/>
              </a:spcBef>
              <a:buNone/>
            </a:pPr>
            <a:r>
              <a:rPr lang="en-AU" sz="3600" dirty="0">
                <a:solidFill>
                  <a:srgbClr val="7F7F7F"/>
                </a:solidFill>
                <a:latin typeface="+mn-ea"/>
                <a:cs typeface="+mn-ea"/>
              </a:rPr>
              <a:t>03</a:t>
            </a:r>
            <a:endParaRPr lang="en-AU" sz="3600" dirty="0">
              <a:solidFill>
                <a:srgbClr val="7F7F7F"/>
              </a:solidFill>
              <a:latin typeface="+mn-ea"/>
              <a:cs typeface="+mn-ea"/>
            </a:endParaRPr>
          </a:p>
        </p:txBody>
      </p:sp>
      <p:grpSp>
        <p:nvGrpSpPr>
          <p:cNvPr id="31" name="组合 30"/>
          <p:cNvGrpSpPr/>
          <p:nvPr/>
        </p:nvGrpSpPr>
        <p:grpSpPr>
          <a:xfrm>
            <a:off x="5528805" y="2796952"/>
            <a:ext cx="728156" cy="598787"/>
            <a:chOff x="5108575" y="3992563"/>
            <a:chExt cx="428625" cy="352426"/>
          </a:xfrm>
          <a:solidFill>
            <a:schemeClr val="accent6"/>
          </a:solidFill>
        </p:grpSpPr>
        <p:sp>
          <p:nvSpPr>
            <p:cNvPr id="34" name="Freeform 223"/>
            <p:cNvSpPr/>
            <p:nvPr/>
          </p:nvSpPr>
          <p:spPr bwMode="auto">
            <a:xfrm>
              <a:off x="5108575" y="3998913"/>
              <a:ext cx="201613" cy="106363"/>
            </a:xfrm>
            <a:custGeom>
              <a:avLst/>
              <a:gdLst>
                <a:gd name="T0" fmla="*/ 127 w 127"/>
                <a:gd name="T1" fmla="*/ 30 h 67"/>
                <a:gd name="T2" fmla="*/ 93 w 127"/>
                <a:gd name="T3" fmla="*/ 0 h 67"/>
                <a:gd name="T4" fmla="*/ 0 w 127"/>
                <a:gd name="T5" fmla="*/ 36 h 67"/>
                <a:gd name="T6" fmla="*/ 35 w 127"/>
                <a:gd name="T7" fmla="*/ 67 h 67"/>
                <a:gd name="T8" fmla="*/ 127 w 127"/>
                <a:gd name="T9" fmla="*/ 30 h 67"/>
              </a:gdLst>
              <a:ahLst/>
              <a:cxnLst>
                <a:cxn ang="0">
                  <a:pos x="T0" y="T1"/>
                </a:cxn>
                <a:cxn ang="0">
                  <a:pos x="T2" y="T3"/>
                </a:cxn>
                <a:cxn ang="0">
                  <a:pos x="T4" y="T5"/>
                </a:cxn>
                <a:cxn ang="0">
                  <a:pos x="T6" y="T7"/>
                </a:cxn>
                <a:cxn ang="0">
                  <a:pos x="T8" y="T9"/>
                </a:cxn>
              </a:cxnLst>
              <a:rect l="0" t="0" r="r" b="b"/>
              <a:pathLst>
                <a:path w="127" h="67">
                  <a:moveTo>
                    <a:pt x="127" y="30"/>
                  </a:moveTo>
                  <a:lnTo>
                    <a:pt x="93" y="0"/>
                  </a:lnTo>
                  <a:lnTo>
                    <a:pt x="0" y="36"/>
                  </a:lnTo>
                  <a:lnTo>
                    <a:pt x="35" y="67"/>
                  </a:lnTo>
                  <a:lnTo>
                    <a:pt x="127" y="3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35" name="Freeform 224"/>
            <p:cNvSpPr/>
            <p:nvPr/>
          </p:nvSpPr>
          <p:spPr bwMode="auto">
            <a:xfrm>
              <a:off x="5324475" y="4168776"/>
              <a:ext cx="147638" cy="176213"/>
            </a:xfrm>
            <a:custGeom>
              <a:avLst/>
              <a:gdLst>
                <a:gd name="T0" fmla="*/ 0 w 93"/>
                <a:gd name="T1" fmla="*/ 0 h 111"/>
                <a:gd name="T2" fmla="*/ 0 w 93"/>
                <a:gd name="T3" fmla="*/ 111 h 111"/>
                <a:gd name="T4" fmla="*/ 93 w 93"/>
                <a:gd name="T5" fmla="*/ 73 h 111"/>
                <a:gd name="T6" fmla="*/ 93 w 93"/>
                <a:gd name="T7" fmla="*/ 15 h 111"/>
                <a:gd name="T8" fmla="*/ 41 w 93"/>
                <a:gd name="T9" fmla="*/ 37 h 111"/>
                <a:gd name="T10" fmla="*/ 0 w 93"/>
                <a:gd name="T11" fmla="*/ 0 h 111"/>
              </a:gdLst>
              <a:ahLst/>
              <a:cxnLst>
                <a:cxn ang="0">
                  <a:pos x="T0" y="T1"/>
                </a:cxn>
                <a:cxn ang="0">
                  <a:pos x="T2" y="T3"/>
                </a:cxn>
                <a:cxn ang="0">
                  <a:pos x="T4" y="T5"/>
                </a:cxn>
                <a:cxn ang="0">
                  <a:pos x="T6" y="T7"/>
                </a:cxn>
                <a:cxn ang="0">
                  <a:pos x="T8" y="T9"/>
                </a:cxn>
                <a:cxn ang="0">
                  <a:pos x="T10" y="T11"/>
                </a:cxn>
              </a:cxnLst>
              <a:rect l="0" t="0" r="r" b="b"/>
              <a:pathLst>
                <a:path w="93" h="111">
                  <a:moveTo>
                    <a:pt x="0" y="0"/>
                  </a:moveTo>
                  <a:lnTo>
                    <a:pt x="0" y="111"/>
                  </a:lnTo>
                  <a:lnTo>
                    <a:pt x="93" y="73"/>
                  </a:lnTo>
                  <a:lnTo>
                    <a:pt x="93" y="15"/>
                  </a:lnTo>
                  <a:lnTo>
                    <a:pt x="41" y="37"/>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36" name="Freeform 225"/>
            <p:cNvSpPr/>
            <p:nvPr/>
          </p:nvSpPr>
          <p:spPr bwMode="auto">
            <a:xfrm>
              <a:off x="5334000" y="4110038"/>
              <a:ext cx="203200" cy="104775"/>
            </a:xfrm>
            <a:custGeom>
              <a:avLst/>
              <a:gdLst>
                <a:gd name="T0" fmla="*/ 0 w 128"/>
                <a:gd name="T1" fmla="*/ 36 h 66"/>
                <a:gd name="T2" fmla="*/ 36 w 128"/>
                <a:gd name="T3" fmla="*/ 66 h 66"/>
                <a:gd name="T4" fmla="*/ 128 w 128"/>
                <a:gd name="T5" fmla="*/ 29 h 66"/>
                <a:gd name="T6" fmla="*/ 93 w 128"/>
                <a:gd name="T7" fmla="*/ 0 h 66"/>
                <a:gd name="T8" fmla="*/ 0 w 128"/>
                <a:gd name="T9" fmla="*/ 36 h 66"/>
              </a:gdLst>
              <a:ahLst/>
              <a:cxnLst>
                <a:cxn ang="0">
                  <a:pos x="T0" y="T1"/>
                </a:cxn>
                <a:cxn ang="0">
                  <a:pos x="T2" y="T3"/>
                </a:cxn>
                <a:cxn ang="0">
                  <a:pos x="T4" y="T5"/>
                </a:cxn>
                <a:cxn ang="0">
                  <a:pos x="T6" y="T7"/>
                </a:cxn>
                <a:cxn ang="0">
                  <a:pos x="T8" y="T9"/>
                </a:cxn>
              </a:cxnLst>
              <a:rect l="0" t="0" r="r" b="b"/>
              <a:pathLst>
                <a:path w="128" h="66">
                  <a:moveTo>
                    <a:pt x="0" y="36"/>
                  </a:moveTo>
                  <a:lnTo>
                    <a:pt x="36" y="66"/>
                  </a:lnTo>
                  <a:lnTo>
                    <a:pt x="128" y="29"/>
                  </a:lnTo>
                  <a:lnTo>
                    <a:pt x="93" y="0"/>
                  </a:lnTo>
                  <a:lnTo>
                    <a:pt x="0"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37" name="Freeform 226"/>
            <p:cNvSpPr/>
            <p:nvPr/>
          </p:nvSpPr>
          <p:spPr bwMode="auto">
            <a:xfrm>
              <a:off x="5319713" y="3992563"/>
              <a:ext cx="203200" cy="109538"/>
            </a:xfrm>
            <a:custGeom>
              <a:avLst/>
              <a:gdLst>
                <a:gd name="T0" fmla="*/ 128 w 128"/>
                <a:gd name="T1" fmla="*/ 36 h 69"/>
                <a:gd name="T2" fmla="*/ 35 w 128"/>
                <a:gd name="T3" fmla="*/ 0 h 69"/>
                <a:gd name="T4" fmla="*/ 0 w 128"/>
                <a:gd name="T5" fmla="*/ 32 h 69"/>
                <a:gd name="T6" fmla="*/ 93 w 128"/>
                <a:gd name="T7" fmla="*/ 69 h 69"/>
                <a:gd name="T8" fmla="*/ 128 w 128"/>
                <a:gd name="T9" fmla="*/ 36 h 69"/>
              </a:gdLst>
              <a:ahLst/>
              <a:cxnLst>
                <a:cxn ang="0">
                  <a:pos x="T0" y="T1"/>
                </a:cxn>
                <a:cxn ang="0">
                  <a:pos x="T2" y="T3"/>
                </a:cxn>
                <a:cxn ang="0">
                  <a:pos x="T4" y="T5"/>
                </a:cxn>
                <a:cxn ang="0">
                  <a:pos x="T6" y="T7"/>
                </a:cxn>
                <a:cxn ang="0">
                  <a:pos x="T8" y="T9"/>
                </a:cxn>
              </a:cxnLst>
              <a:rect l="0" t="0" r="r" b="b"/>
              <a:pathLst>
                <a:path w="128" h="69">
                  <a:moveTo>
                    <a:pt x="128" y="36"/>
                  </a:moveTo>
                  <a:lnTo>
                    <a:pt x="35" y="0"/>
                  </a:lnTo>
                  <a:lnTo>
                    <a:pt x="0" y="32"/>
                  </a:lnTo>
                  <a:lnTo>
                    <a:pt x="93" y="69"/>
                  </a:lnTo>
                  <a:lnTo>
                    <a:pt x="128"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39" name="Freeform 227"/>
            <p:cNvSpPr/>
            <p:nvPr/>
          </p:nvSpPr>
          <p:spPr bwMode="auto">
            <a:xfrm>
              <a:off x="5165725" y="4181476"/>
              <a:ext cx="147638" cy="163513"/>
            </a:xfrm>
            <a:custGeom>
              <a:avLst/>
              <a:gdLst>
                <a:gd name="T0" fmla="*/ 0 w 93"/>
                <a:gd name="T1" fmla="*/ 11 h 103"/>
                <a:gd name="T2" fmla="*/ 0 w 93"/>
                <a:gd name="T3" fmla="*/ 65 h 103"/>
                <a:gd name="T4" fmla="*/ 93 w 93"/>
                <a:gd name="T5" fmla="*/ 103 h 103"/>
                <a:gd name="T6" fmla="*/ 93 w 93"/>
                <a:gd name="T7" fmla="*/ 0 h 103"/>
                <a:gd name="T8" fmla="*/ 57 w 93"/>
                <a:gd name="T9" fmla="*/ 34 h 103"/>
                <a:gd name="T10" fmla="*/ 0 w 93"/>
                <a:gd name="T11" fmla="*/ 11 h 103"/>
              </a:gdLst>
              <a:ahLst/>
              <a:cxnLst>
                <a:cxn ang="0">
                  <a:pos x="T0" y="T1"/>
                </a:cxn>
                <a:cxn ang="0">
                  <a:pos x="T2" y="T3"/>
                </a:cxn>
                <a:cxn ang="0">
                  <a:pos x="T4" y="T5"/>
                </a:cxn>
                <a:cxn ang="0">
                  <a:pos x="T6" y="T7"/>
                </a:cxn>
                <a:cxn ang="0">
                  <a:pos x="T8" y="T9"/>
                </a:cxn>
                <a:cxn ang="0">
                  <a:pos x="T10" y="T11"/>
                </a:cxn>
              </a:cxnLst>
              <a:rect l="0" t="0" r="r" b="b"/>
              <a:pathLst>
                <a:path w="93" h="103">
                  <a:moveTo>
                    <a:pt x="0" y="11"/>
                  </a:moveTo>
                  <a:lnTo>
                    <a:pt x="0" y="65"/>
                  </a:lnTo>
                  <a:lnTo>
                    <a:pt x="93" y="103"/>
                  </a:lnTo>
                  <a:lnTo>
                    <a:pt x="93" y="0"/>
                  </a:lnTo>
                  <a:lnTo>
                    <a:pt x="57" y="34"/>
                  </a:lnTo>
                  <a:lnTo>
                    <a:pt x="0"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40" name="Freeform 228"/>
            <p:cNvSpPr/>
            <p:nvPr/>
          </p:nvSpPr>
          <p:spPr bwMode="auto">
            <a:xfrm>
              <a:off x="5108575" y="4114801"/>
              <a:ext cx="200025" cy="109538"/>
            </a:xfrm>
            <a:custGeom>
              <a:avLst/>
              <a:gdLst>
                <a:gd name="T0" fmla="*/ 126 w 126"/>
                <a:gd name="T1" fmla="*/ 36 h 69"/>
                <a:gd name="T2" fmla="*/ 33 w 126"/>
                <a:gd name="T3" fmla="*/ 0 h 69"/>
                <a:gd name="T4" fmla="*/ 0 w 126"/>
                <a:gd name="T5" fmla="*/ 31 h 69"/>
                <a:gd name="T6" fmla="*/ 91 w 126"/>
                <a:gd name="T7" fmla="*/ 69 h 69"/>
                <a:gd name="T8" fmla="*/ 126 w 126"/>
                <a:gd name="T9" fmla="*/ 36 h 69"/>
              </a:gdLst>
              <a:ahLst/>
              <a:cxnLst>
                <a:cxn ang="0">
                  <a:pos x="T0" y="T1"/>
                </a:cxn>
                <a:cxn ang="0">
                  <a:pos x="T2" y="T3"/>
                </a:cxn>
                <a:cxn ang="0">
                  <a:pos x="T4" y="T5"/>
                </a:cxn>
                <a:cxn ang="0">
                  <a:pos x="T6" y="T7"/>
                </a:cxn>
                <a:cxn ang="0">
                  <a:pos x="T8" y="T9"/>
                </a:cxn>
              </a:cxnLst>
              <a:rect l="0" t="0" r="r" b="b"/>
              <a:pathLst>
                <a:path w="126" h="69">
                  <a:moveTo>
                    <a:pt x="126" y="36"/>
                  </a:moveTo>
                  <a:lnTo>
                    <a:pt x="33" y="0"/>
                  </a:lnTo>
                  <a:lnTo>
                    <a:pt x="0" y="31"/>
                  </a:lnTo>
                  <a:lnTo>
                    <a:pt x="91" y="69"/>
                  </a:lnTo>
                  <a:lnTo>
                    <a:pt x="126"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strips(downLeft)">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strips(downLeft)">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fade">
                                      <p:cBhvr>
                                        <p:cTn id="22" dur="500"/>
                                        <p:tgtEl>
                                          <p:spTgt spid="2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500"/>
                                        <p:tgtEl>
                                          <p:spTgt spid="30"/>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7"/>
                                        </p:tgtEl>
                                        <p:attrNameLst>
                                          <p:attrName>style.visibility</p:attrName>
                                        </p:attrNameLst>
                                      </p:cBhvr>
                                      <p:to>
                                        <p:strVal val="visible"/>
                                      </p:to>
                                    </p:set>
                                    <p:animEffect transition="in" filter="fade">
                                      <p:cBhvr>
                                        <p:cTn id="30" dur="500"/>
                                        <p:tgtEl>
                                          <p:spTgt spid="27"/>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500"/>
                                        <p:tgtEl>
                                          <p:spTgt spid="28"/>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32"/>
                                        </p:tgtEl>
                                        <p:attrNameLst>
                                          <p:attrName>style.visibility</p:attrName>
                                        </p:attrNameLst>
                                      </p:cBhvr>
                                      <p:to>
                                        <p:strVal val="visible"/>
                                      </p:to>
                                    </p:set>
                                    <p:animEffect transition="in" filter="randombar(horizontal)">
                                      <p:cBhvr>
                                        <p:cTn id="38" dur="500"/>
                                        <p:tgtEl>
                                          <p:spTgt spid="32"/>
                                        </p:tgtEl>
                                      </p:cBhvr>
                                    </p:animEffect>
                                  </p:childTnLst>
                                </p:cTn>
                              </p:par>
                              <p:par>
                                <p:cTn id="39" presetID="14" presetClass="entr" presetSubtype="10"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randombar(horizontal)">
                                      <p:cBhvr>
                                        <p:cTn id="41" dur="500"/>
                                        <p:tgtEl>
                                          <p:spTgt spid="33"/>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38"/>
                                        </p:tgtEl>
                                        <p:attrNameLst>
                                          <p:attrName>style.visibility</p:attrName>
                                        </p:attrNameLst>
                                      </p:cBhvr>
                                      <p:to>
                                        <p:strVal val="visible"/>
                                      </p:to>
                                    </p:set>
                                    <p:animEffect transition="in" filter="randombar(horizontal)">
                                      <p:cBhvr>
                                        <p:cTn id="44" dur="500"/>
                                        <p:tgtEl>
                                          <p:spTgt spid="38"/>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randombar(horizontal)">
                                      <p:cBhvr>
                                        <p:cTn id="47" dur="500"/>
                                        <p:tgtEl>
                                          <p:spTgt spid="41"/>
                                        </p:tgtEl>
                                      </p:cBhvr>
                                    </p:animEffect>
                                  </p:childTnLst>
                                </p:cTn>
                              </p:par>
                              <p:par>
                                <p:cTn id="48" presetID="14" presetClass="entr" presetSubtype="10" fill="hold" grpId="0" nodeType="withEffect">
                                  <p:stCondLst>
                                    <p:cond delay="0"/>
                                  </p:stCondLst>
                                  <p:childTnLst>
                                    <p:set>
                                      <p:cBhvr>
                                        <p:cTn id="49" dur="1" fill="hold">
                                          <p:stCondLst>
                                            <p:cond delay="0"/>
                                          </p:stCondLst>
                                        </p:cTn>
                                        <p:tgtEl>
                                          <p:spTgt spid="43"/>
                                        </p:tgtEl>
                                        <p:attrNameLst>
                                          <p:attrName>style.visibility</p:attrName>
                                        </p:attrNameLst>
                                      </p:cBhvr>
                                      <p:to>
                                        <p:strVal val="visible"/>
                                      </p:to>
                                    </p:set>
                                    <p:animEffect transition="in" filter="randombar(horizontal)">
                                      <p:cBhvr>
                                        <p:cTn id="50" dur="500"/>
                                        <p:tgtEl>
                                          <p:spTgt spid="43"/>
                                        </p:tgtEl>
                                      </p:cBhvr>
                                    </p:animEffect>
                                  </p:childTnLst>
                                </p:cTn>
                              </p:par>
                              <p:par>
                                <p:cTn id="51" presetID="14" presetClass="entr" presetSubtype="10" fill="hold" grpId="0" nodeType="with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randombar(horizontal)">
                                      <p:cBhvr>
                                        <p:cTn id="53" dur="500"/>
                                        <p:tgtEl>
                                          <p:spTgt spid="45"/>
                                        </p:tgtEl>
                                      </p:cBhvr>
                                    </p:animEffect>
                                  </p:childTnLst>
                                </p:cTn>
                              </p:par>
                              <p:par>
                                <p:cTn id="54" presetID="14" presetClass="entr" presetSubtype="10" fill="hold" grpId="0" nodeType="withEffect">
                                  <p:stCondLst>
                                    <p:cond delay="0"/>
                                  </p:stCondLst>
                                  <p:childTnLst>
                                    <p:set>
                                      <p:cBhvr>
                                        <p:cTn id="55" dur="1" fill="hold">
                                          <p:stCondLst>
                                            <p:cond delay="0"/>
                                          </p:stCondLst>
                                        </p:cTn>
                                        <p:tgtEl>
                                          <p:spTgt spid="47"/>
                                        </p:tgtEl>
                                        <p:attrNameLst>
                                          <p:attrName>style.visibility</p:attrName>
                                        </p:attrNameLst>
                                      </p:cBhvr>
                                      <p:to>
                                        <p:strVal val="visible"/>
                                      </p:to>
                                    </p:set>
                                    <p:animEffect transition="in" filter="randombar(horizontal)">
                                      <p:cBhvr>
                                        <p:cTn id="56" dur="500"/>
                                        <p:tgtEl>
                                          <p:spTgt spid="47"/>
                                        </p:tgtEl>
                                      </p:cBhvr>
                                    </p:animEffect>
                                  </p:childTnLst>
                                </p:cTn>
                              </p:par>
                              <p:par>
                                <p:cTn id="57" presetID="14" presetClass="entr" presetSubtype="10" fill="hold" grpId="0" nodeType="withEffect">
                                  <p:stCondLst>
                                    <p:cond delay="0"/>
                                  </p:stCondLst>
                                  <p:childTnLst>
                                    <p:set>
                                      <p:cBhvr>
                                        <p:cTn id="58" dur="1" fill="hold">
                                          <p:stCondLst>
                                            <p:cond delay="0"/>
                                          </p:stCondLst>
                                        </p:cTn>
                                        <p:tgtEl>
                                          <p:spTgt spid="49"/>
                                        </p:tgtEl>
                                        <p:attrNameLst>
                                          <p:attrName>style.visibility</p:attrName>
                                        </p:attrNameLst>
                                      </p:cBhvr>
                                      <p:to>
                                        <p:strVal val="visible"/>
                                      </p:to>
                                    </p:set>
                                    <p:animEffect transition="in" filter="randombar(horizontal)">
                                      <p:cBhvr>
                                        <p:cTn id="59" dur="500"/>
                                        <p:tgtEl>
                                          <p:spTgt spid="49"/>
                                        </p:tgtEl>
                                      </p:cBhvr>
                                    </p:animEffect>
                                  </p:childTnLst>
                                </p:cTn>
                              </p:par>
                              <p:par>
                                <p:cTn id="60" presetID="14" presetClass="entr" presetSubtype="10" fill="hold" grpId="0" nodeType="withEffect">
                                  <p:stCondLst>
                                    <p:cond delay="0"/>
                                  </p:stCondLst>
                                  <p:childTnLst>
                                    <p:set>
                                      <p:cBhvr>
                                        <p:cTn id="61" dur="1" fill="hold">
                                          <p:stCondLst>
                                            <p:cond delay="0"/>
                                          </p:stCondLst>
                                        </p:cTn>
                                        <p:tgtEl>
                                          <p:spTgt spid="50"/>
                                        </p:tgtEl>
                                        <p:attrNameLst>
                                          <p:attrName>style.visibility</p:attrName>
                                        </p:attrNameLst>
                                      </p:cBhvr>
                                      <p:to>
                                        <p:strVal val="visible"/>
                                      </p:to>
                                    </p:set>
                                    <p:animEffect transition="in" filter="randombar(horizontal)">
                                      <p:cBhvr>
                                        <p:cTn id="62"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7" grpId="0"/>
      <p:bldP spid="28" grpId="0"/>
      <p:bldP spid="29" grpId="0"/>
      <p:bldP spid="30" grpId="0"/>
      <p:bldP spid="32" grpId="0"/>
      <p:bldP spid="33" grpId="0"/>
      <p:bldP spid="38" grpId="0"/>
      <p:bldP spid="41" grpId="0"/>
      <p:bldP spid="43" grpId="0"/>
      <p:bldP spid="45" grpId="0"/>
      <p:bldP spid="47" grpId="0"/>
      <p:bldP spid="49" grpId="0"/>
      <p:bldP spid="5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cs typeface="+mn-ea"/>
              </a:rPr>
              <a:t>单击此处添加标题</a:t>
            </a:r>
            <a:endParaRPr lang="zh-CN" altLang="en-US" dirty="0">
              <a:ea typeface="+mn-ea"/>
              <a:cs typeface="+mn-ea"/>
            </a:endParaRPr>
          </a:p>
        </p:txBody>
      </p:sp>
      <p:sp>
        <p:nvSpPr>
          <p:cNvPr id="21" name="Rectangle 20"/>
          <p:cNvSpPr/>
          <p:nvPr/>
        </p:nvSpPr>
        <p:spPr>
          <a:xfrm>
            <a:off x="1319835" y="4572389"/>
            <a:ext cx="1910468" cy="138202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a:lnSpc>
                <a:spcPct val="120000"/>
              </a:lnSpc>
            </a:pPr>
            <a:r>
              <a:rPr lang="zh-CN" altLang="en-US" sz="1000" dirty="0">
                <a:solidFill>
                  <a:schemeClr val="bg1"/>
                </a:solidFill>
                <a:latin typeface="+mn-ea"/>
                <a:cs typeface="+mn-ea"/>
              </a:rPr>
              <a:t>此处添加详细文本描述，建议与标题相关并符合整体语言风格，语言描述尽量简洁生动。</a:t>
            </a:r>
            <a:endParaRPr lang="en-US" sz="1000" dirty="0">
              <a:solidFill>
                <a:schemeClr val="bg1"/>
              </a:solidFill>
              <a:latin typeface="+mn-ea"/>
              <a:cs typeface="+mn-ea"/>
            </a:endParaRPr>
          </a:p>
        </p:txBody>
      </p:sp>
      <p:grpSp>
        <p:nvGrpSpPr>
          <p:cNvPr id="22" name="Group 21"/>
          <p:cNvGrpSpPr/>
          <p:nvPr/>
        </p:nvGrpSpPr>
        <p:grpSpPr>
          <a:xfrm>
            <a:off x="1319835" y="3195538"/>
            <a:ext cx="1910468" cy="1512212"/>
            <a:chOff x="1319212" y="3195538"/>
            <a:chExt cx="1910717" cy="1512212"/>
          </a:xfrm>
        </p:grpSpPr>
        <p:sp>
          <p:nvSpPr>
            <p:cNvPr id="23" name="Rectangle 22"/>
            <p:cNvSpPr/>
            <p:nvPr/>
          </p:nvSpPr>
          <p:spPr>
            <a:xfrm>
              <a:off x="1319212" y="3195538"/>
              <a:ext cx="1910717" cy="138202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lumMod val="65000"/>
                      <a:lumOff val="35000"/>
                    </a:schemeClr>
                  </a:solidFill>
                  <a:latin typeface="+mn-ea"/>
                  <a:cs typeface="+mn-ea"/>
                </a:rPr>
                <a:t>市场化</a:t>
              </a:r>
              <a:endParaRPr lang="en-US" dirty="0">
                <a:solidFill>
                  <a:schemeClr val="tx1">
                    <a:lumMod val="65000"/>
                    <a:lumOff val="35000"/>
                  </a:schemeClr>
                </a:solidFill>
                <a:latin typeface="+mn-ea"/>
                <a:cs typeface="+mn-ea"/>
              </a:endParaRPr>
            </a:p>
          </p:txBody>
        </p:sp>
        <p:sp>
          <p:nvSpPr>
            <p:cNvPr id="24" name="Rectangle 23"/>
            <p:cNvSpPr/>
            <p:nvPr/>
          </p:nvSpPr>
          <p:spPr>
            <a:xfrm rot="2700000">
              <a:off x="2145983" y="4450575"/>
              <a:ext cx="257175" cy="257175"/>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cs typeface="+mn-ea"/>
              </a:endParaRPr>
            </a:p>
          </p:txBody>
        </p:sp>
      </p:grpSp>
      <p:sp>
        <p:nvSpPr>
          <p:cNvPr id="25" name="Rectangle 24"/>
          <p:cNvSpPr/>
          <p:nvPr/>
        </p:nvSpPr>
        <p:spPr>
          <a:xfrm>
            <a:off x="3230301" y="4572389"/>
            <a:ext cx="1910468" cy="1382027"/>
          </a:xfrm>
          <a:prstGeom prst="rect">
            <a:avLst/>
          </a:prstGeom>
          <a:solidFill>
            <a:srgbClr val="9B9B9B"/>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a:lnSpc>
                <a:spcPct val="120000"/>
              </a:lnSpc>
            </a:pPr>
            <a:r>
              <a:rPr lang="zh-CN" altLang="en-US" sz="1000" dirty="0">
                <a:solidFill>
                  <a:schemeClr val="bg1"/>
                </a:solidFill>
                <a:latin typeface="+mn-ea"/>
                <a:cs typeface="+mn-ea"/>
              </a:rPr>
              <a:t>此处添加详细文本描述，建议与标题相关并符合整体语言风格，语言描述尽量简洁生动。</a:t>
            </a:r>
            <a:endParaRPr lang="en-US" sz="1000" dirty="0">
              <a:solidFill>
                <a:schemeClr val="bg1"/>
              </a:solidFill>
              <a:latin typeface="+mn-ea"/>
              <a:cs typeface="+mn-ea"/>
            </a:endParaRPr>
          </a:p>
        </p:txBody>
      </p:sp>
      <p:sp>
        <p:nvSpPr>
          <p:cNvPr id="26" name="Rectangle 25"/>
          <p:cNvSpPr/>
          <p:nvPr/>
        </p:nvSpPr>
        <p:spPr>
          <a:xfrm>
            <a:off x="5140769" y="4572389"/>
            <a:ext cx="1910468" cy="138202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a:lnSpc>
                <a:spcPct val="120000"/>
              </a:lnSpc>
            </a:pPr>
            <a:r>
              <a:rPr lang="zh-CN" altLang="en-US" sz="1000" dirty="0">
                <a:solidFill>
                  <a:schemeClr val="bg1"/>
                </a:solidFill>
                <a:latin typeface="+mn-ea"/>
                <a:cs typeface="+mn-ea"/>
              </a:rPr>
              <a:t>此处添加详细文本描述，建议与标题相关并符合整体语言风格，语言描述尽量简洁生动。</a:t>
            </a:r>
            <a:endParaRPr lang="en-US" sz="1000" dirty="0">
              <a:solidFill>
                <a:schemeClr val="bg1"/>
              </a:solidFill>
              <a:latin typeface="+mn-ea"/>
              <a:cs typeface="+mn-ea"/>
            </a:endParaRPr>
          </a:p>
        </p:txBody>
      </p:sp>
      <p:sp>
        <p:nvSpPr>
          <p:cNvPr id="27" name="Rectangle 26"/>
          <p:cNvSpPr/>
          <p:nvPr/>
        </p:nvSpPr>
        <p:spPr>
          <a:xfrm>
            <a:off x="7051231" y="4572389"/>
            <a:ext cx="1910468" cy="1382027"/>
          </a:xfrm>
          <a:prstGeom prst="rect">
            <a:avLst/>
          </a:prstGeom>
          <a:solidFill>
            <a:srgbClr val="9B9B9B"/>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a:lnSpc>
                <a:spcPct val="120000"/>
              </a:lnSpc>
            </a:pPr>
            <a:r>
              <a:rPr lang="zh-CN" altLang="en-US" sz="1000" dirty="0">
                <a:solidFill>
                  <a:schemeClr val="bg1"/>
                </a:solidFill>
                <a:latin typeface="+mn-ea"/>
                <a:cs typeface="+mn-ea"/>
              </a:rPr>
              <a:t>此处添加详细文本描述，建议与标题相关并符合整体语言风格，语言描述尽量简洁生动。</a:t>
            </a:r>
            <a:endParaRPr lang="en-US" sz="1000" dirty="0">
              <a:solidFill>
                <a:schemeClr val="bg1"/>
              </a:solidFill>
              <a:latin typeface="+mn-ea"/>
              <a:cs typeface="+mn-ea"/>
            </a:endParaRPr>
          </a:p>
        </p:txBody>
      </p:sp>
      <p:sp>
        <p:nvSpPr>
          <p:cNvPr id="28" name="Rectangle 27"/>
          <p:cNvSpPr/>
          <p:nvPr/>
        </p:nvSpPr>
        <p:spPr>
          <a:xfrm>
            <a:off x="8961696" y="4572389"/>
            <a:ext cx="1910468" cy="138202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a:lnSpc>
                <a:spcPct val="120000"/>
              </a:lnSpc>
            </a:pPr>
            <a:r>
              <a:rPr lang="zh-CN" altLang="en-US" sz="1000" dirty="0">
                <a:solidFill>
                  <a:schemeClr val="bg1"/>
                </a:solidFill>
                <a:latin typeface="+mn-ea"/>
                <a:cs typeface="+mn-ea"/>
              </a:rPr>
              <a:t>此处添加详细文本描述，建议与标题相关并符合整体语言风格，语言描述尽量简洁生动。</a:t>
            </a:r>
            <a:endParaRPr lang="en-US" sz="1000" dirty="0">
              <a:solidFill>
                <a:schemeClr val="bg1"/>
              </a:solidFill>
              <a:latin typeface="+mn-ea"/>
              <a:cs typeface="+mn-ea"/>
            </a:endParaRPr>
          </a:p>
        </p:txBody>
      </p:sp>
      <p:grpSp>
        <p:nvGrpSpPr>
          <p:cNvPr id="29" name="Group 28"/>
          <p:cNvGrpSpPr/>
          <p:nvPr/>
        </p:nvGrpSpPr>
        <p:grpSpPr>
          <a:xfrm>
            <a:off x="3230301" y="3195539"/>
            <a:ext cx="1910468" cy="1512211"/>
            <a:chOff x="3229927" y="3195538"/>
            <a:chExt cx="1910717" cy="1512211"/>
          </a:xfrm>
        </p:grpSpPr>
        <p:sp>
          <p:nvSpPr>
            <p:cNvPr id="30" name="Rectangle 29"/>
            <p:cNvSpPr/>
            <p:nvPr/>
          </p:nvSpPr>
          <p:spPr>
            <a:xfrm>
              <a:off x="3229927" y="3195538"/>
              <a:ext cx="1910717" cy="1382027"/>
            </a:xfrm>
            <a:prstGeom prst="rect">
              <a:avLst/>
            </a:prstGeom>
            <a:solidFill>
              <a:schemeClr val="bg1">
                <a:lumMod val="9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lumMod val="65000"/>
                      <a:lumOff val="35000"/>
                    </a:schemeClr>
                  </a:solidFill>
                  <a:latin typeface="+mn-ea"/>
                  <a:cs typeface="+mn-ea"/>
                </a:rPr>
                <a:t>产品应用</a:t>
              </a:r>
              <a:endParaRPr lang="en-US" dirty="0">
                <a:solidFill>
                  <a:schemeClr val="tx1">
                    <a:lumMod val="65000"/>
                    <a:lumOff val="35000"/>
                  </a:schemeClr>
                </a:solidFill>
                <a:latin typeface="+mn-ea"/>
                <a:cs typeface="+mn-ea"/>
              </a:endParaRPr>
            </a:p>
          </p:txBody>
        </p:sp>
        <p:sp>
          <p:nvSpPr>
            <p:cNvPr id="31" name="Rectangle 30"/>
            <p:cNvSpPr/>
            <p:nvPr/>
          </p:nvSpPr>
          <p:spPr>
            <a:xfrm rot="2700000">
              <a:off x="4056694" y="4450574"/>
              <a:ext cx="257175" cy="257175"/>
            </a:xfrm>
            <a:prstGeom prst="rect">
              <a:avLst/>
            </a:prstGeom>
            <a:solidFill>
              <a:srgbClr val="F6F6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cs typeface="+mn-ea"/>
              </a:endParaRPr>
            </a:p>
          </p:txBody>
        </p:sp>
      </p:grpSp>
      <p:grpSp>
        <p:nvGrpSpPr>
          <p:cNvPr id="32" name="Group 31"/>
          <p:cNvGrpSpPr/>
          <p:nvPr/>
        </p:nvGrpSpPr>
        <p:grpSpPr>
          <a:xfrm>
            <a:off x="5140769" y="3195538"/>
            <a:ext cx="1910468" cy="1512210"/>
            <a:chOff x="5140644" y="3195538"/>
            <a:chExt cx="1910717" cy="1512210"/>
          </a:xfrm>
        </p:grpSpPr>
        <p:sp>
          <p:nvSpPr>
            <p:cNvPr id="33" name="Rectangle 32"/>
            <p:cNvSpPr/>
            <p:nvPr/>
          </p:nvSpPr>
          <p:spPr>
            <a:xfrm>
              <a:off x="5140644" y="3195538"/>
              <a:ext cx="1910717" cy="138202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lumMod val="65000"/>
                      <a:lumOff val="35000"/>
                    </a:schemeClr>
                  </a:solidFill>
                  <a:latin typeface="+mn-ea"/>
                  <a:cs typeface="+mn-ea"/>
                </a:rPr>
                <a:t>概念</a:t>
              </a:r>
              <a:endParaRPr lang="en-US" dirty="0">
                <a:solidFill>
                  <a:schemeClr val="tx1">
                    <a:lumMod val="65000"/>
                    <a:lumOff val="35000"/>
                  </a:schemeClr>
                </a:solidFill>
                <a:latin typeface="+mn-ea"/>
                <a:cs typeface="+mn-ea"/>
              </a:endParaRPr>
            </a:p>
          </p:txBody>
        </p:sp>
        <p:sp>
          <p:nvSpPr>
            <p:cNvPr id="34" name="Rectangle 33"/>
            <p:cNvSpPr/>
            <p:nvPr/>
          </p:nvSpPr>
          <p:spPr>
            <a:xfrm rot="2700000">
              <a:off x="5967403" y="4450573"/>
              <a:ext cx="257175" cy="257175"/>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cs typeface="+mn-ea"/>
              </a:endParaRPr>
            </a:p>
          </p:txBody>
        </p:sp>
      </p:grpSp>
      <p:grpSp>
        <p:nvGrpSpPr>
          <p:cNvPr id="35" name="Group 34"/>
          <p:cNvGrpSpPr/>
          <p:nvPr/>
        </p:nvGrpSpPr>
        <p:grpSpPr>
          <a:xfrm>
            <a:off x="7051231" y="3195538"/>
            <a:ext cx="1910468" cy="1512210"/>
            <a:chOff x="7051354" y="3195538"/>
            <a:chExt cx="1910717" cy="1512210"/>
          </a:xfrm>
        </p:grpSpPr>
        <p:sp>
          <p:nvSpPr>
            <p:cNvPr id="36" name="Rectangle 35"/>
            <p:cNvSpPr/>
            <p:nvPr/>
          </p:nvSpPr>
          <p:spPr>
            <a:xfrm>
              <a:off x="7051354" y="3195538"/>
              <a:ext cx="1910717" cy="1382027"/>
            </a:xfrm>
            <a:prstGeom prst="rect">
              <a:avLst/>
            </a:prstGeom>
            <a:solidFill>
              <a:schemeClr val="bg1">
                <a:lumMod val="9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lumMod val="65000"/>
                      <a:lumOff val="35000"/>
                    </a:schemeClr>
                  </a:solidFill>
                  <a:latin typeface="+mn-ea"/>
                  <a:cs typeface="+mn-ea"/>
                </a:rPr>
                <a:t>平面设计</a:t>
              </a:r>
              <a:endParaRPr lang="en-US" dirty="0">
                <a:solidFill>
                  <a:schemeClr val="tx1">
                    <a:lumMod val="65000"/>
                    <a:lumOff val="35000"/>
                  </a:schemeClr>
                </a:solidFill>
                <a:latin typeface="+mn-ea"/>
                <a:cs typeface="+mn-ea"/>
              </a:endParaRPr>
            </a:p>
          </p:txBody>
        </p:sp>
        <p:sp>
          <p:nvSpPr>
            <p:cNvPr id="37" name="Rectangle 36"/>
            <p:cNvSpPr/>
            <p:nvPr/>
          </p:nvSpPr>
          <p:spPr>
            <a:xfrm rot="2700000">
              <a:off x="7878126" y="4450573"/>
              <a:ext cx="257175" cy="257175"/>
            </a:xfrm>
            <a:prstGeom prst="rect">
              <a:avLst/>
            </a:prstGeom>
            <a:solidFill>
              <a:srgbClr val="F6F6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cs typeface="+mn-ea"/>
              </a:endParaRPr>
            </a:p>
          </p:txBody>
        </p:sp>
      </p:grpSp>
      <p:grpSp>
        <p:nvGrpSpPr>
          <p:cNvPr id="38" name="Group 37"/>
          <p:cNvGrpSpPr/>
          <p:nvPr/>
        </p:nvGrpSpPr>
        <p:grpSpPr>
          <a:xfrm>
            <a:off x="8961696" y="3195540"/>
            <a:ext cx="1910468" cy="1512209"/>
            <a:chOff x="8962068" y="3195538"/>
            <a:chExt cx="1910717" cy="1512209"/>
          </a:xfrm>
        </p:grpSpPr>
        <p:sp>
          <p:nvSpPr>
            <p:cNvPr id="39" name="Rectangle 38"/>
            <p:cNvSpPr/>
            <p:nvPr/>
          </p:nvSpPr>
          <p:spPr>
            <a:xfrm>
              <a:off x="8962068" y="3195538"/>
              <a:ext cx="1910717" cy="138202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lumMod val="65000"/>
                      <a:lumOff val="35000"/>
                    </a:schemeClr>
                  </a:solidFill>
                  <a:latin typeface="+mn-ea"/>
                  <a:cs typeface="+mn-ea"/>
                </a:rPr>
                <a:t>企业目标</a:t>
              </a:r>
              <a:endParaRPr lang="en-US" dirty="0">
                <a:solidFill>
                  <a:schemeClr val="tx1">
                    <a:lumMod val="65000"/>
                    <a:lumOff val="35000"/>
                  </a:schemeClr>
                </a:solidFill>
                <a:latin typeface="+mn-ea"/>
                <a:cs typeface="+mn-ea"/>
              </a:endParaRPr>
            </a:p>
          </p:txBody>
        </p:sp>
        <p:sp>
          <p:nvSpPr>
            <p:cNvPr id="45" name="Rectangle 44"/>
            <p:cNvSpPr/>
            <p:nvPr/>
          </p:nvSpPr>
          <p:spPr>
            <a:xfrm rot="2700000">
              <a:off x="9788832" y="4450572"/>
              <a:ext cx="257175" cy="257175"/>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cs typeface="+mn-ea"/>
              </a:endParaRPr>
            </a:p>
          </p:txBody>
        </p:sp>
      </p:grpSp>
      <p:grpSp>
        <p:nvGrpSpPr>
          <p:cNvPr id="46" name="Group 45"/>
          <p:cNvGrpSpPr/>
          <p:nvPr/>
        </p:nvGrpSpPr>
        <p:grpSpPr>
          <a:xfrm>
            <a:off x="1319838" y="1636841"/>
            <a:ext cx="1910468" cy="1687287"/>
            <a:chOff x="1319215" y="1636839"/>
            <a:chExt cx="1910717" cy="1687287"/>
          </a:xfrm>
          <a:solidFill>
            <a:schemeClr val="accent1"/>
          </a:solidFill>
        </p:grpSpPr>
        <p:sp>
          <p:nvSpPr>
            <p:cNvPr id="47" name="Rectangle 46"/>
            <p:cNvSpPr/>
            <p:nvPr/>
          </p:nvSpPr>
          <p:spPr>
            <a:xfrm>
              <a:off x="1319215" y="1636839"/>
              <a:ext cx="1910717" cy="15613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4000" dirty="0">
                <a:latin typeface="+mn-ea"/>
                <a:cs typeface="+mn-ea"/>
              </a:endParaRPr>
            </a:p>
          </p:txBody>
        </p:sp>
        <p:sp>
          <p:nvSpPr>
            <p:cNvPr id="48" name="Rectangle 47"/>
            <p:cNvSpPr/>
            <p:nvPr/>
          </p:nvSpPr>
          <p:spPr>
            <a:xfrm rot="2700000">
              <a:off x="2145982" y="3066951"/>
              <a:ext cx="257175" cy="25717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cs typeface="+mn-ea"/>
              </a:endParaRPr>
            </a:p>
          </p:txBody>
        </p:sp>
      </p:grpSp>
      <p:grpSp>
        <p:nvGrpSpPr>
          <p:cNvPr id="49" name="Group 48"/>
          <p:cNvGrpSpPr/>
          <p:nvPr/>
        </p:nvGrpSpPr>
        <p:grpSpPr>
          <a:xfrm>
            <a:off x="3230304" y="1636839"/>
            <a:ext cx="1910468" cy="1687286"/>
            <a:chOff x="3229930" y="1636839"/>
            <a:chExt cx="1910717" cy="1687286"/>
          </a:xfrm>
          <a:solidFill>
            <a:schemeClr val="accent2"/>
          </a:solidFill>
        </p:grpSpPr>
        <p:sp>
          <p:nvSpPr>
            <p:cNvPr id="50" name="Rectangle 49"/>
            <p:cNvSpPr/>
            <p:nvPr/>
          </p:nvSpPr>
          <p:spPr>
            <a:xfrm>
              <a:off x="3229930" y="1636839"/>
              <a:ext cx="1910717" cy="15613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latin typeface="+mn-ea"/>
                <a:cs typeface="+mn-ea"/>
              </a:endParaRPr>
            </a:p>
          </p:txBody>
        </p:sp>
        <p:sp>
          <p:nvSpPr>
            <p:cNvPr id="51" name="Rectangle 50"/>
            <p:cNvSpPr/>
            <p:nvPr/>
          </p:nvSpPr>
          <p:spPr>
            <a:xfrm rot="2700000">
              <a:off x="4056693" y="3066950"/>
              <a:ext cx="257175" cy="25717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cs typeface="+mn-ea"/>
              </a:endParaRPr>
            </a:p>
          </p:txBody>
        </p:sp>
      </p:grpSp>
      <p:grpSp>
        <p:nvGrpSpPr>
          <p:cNvPr id="52" name="Group 51"/>
          <p:cNvGrpSpPr/>
          <p:nvPr/>
        </p:nvGrpSpPr>
        <p:grpSpPr>
          <a:xfrm>
            <a:off x="5140772" y="1636841"/>
            <a:ext cx="1910468" cy="1687285"/>
            <a:chOff x="5140647" y="1636839"/>
            <a:chExt cx="1910717" cy="1687285"/>
          </a:xfrm>
          <a:solidFill>
            <a:schemeClr val="accent4"/>
          </a:solidFill>
        </p:grpSpPr>
        <p:sp>
          <p:nvSpPr>
            <p:cNvPr id="53" name="Rectangle 52"/>
            <p:cNvSpPr/>
            <p:nvPr/>
          </p:nvSpPr>
          <p:spPr>
            <a:xfrm>
              <a:off x="5140647" y="1636839"/>
              <a:ext cx="1910717" cy="15613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latin typeface="+mn-ea"/>
                <a:cs typeface="+mn-ea"/>
              </a:endParaRPr>
            </a:p>
          </p:txBody>
        </p:sp>
        <p:sp>
          <p:nvSpPr>
            <p:cNvPr id="54" name="Rectangle 53"/>
            <p:cNvSpPr/>
            <p:nvPr/>
          </p:nvSpPr>
          <p:spPr>
            <a:xfrm rot="2700000">
              <a:off x="5967402" y="3066949"/>
              <a:ext cx="257175" cy="25717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cs typeface="+mn-ea"/>
              </a:endParaRPr>
            </a:p>
          </p:txBody>
        </p:sp>
      </p:grpSp>
      <p:grpSp>
        <p:nvGrpSpPr>
          <p:cNvPr id="55" name="Group 54"/>
          <p:cNvGrpSpPr/>
          <p:nvPr/>
        </p:nvGrpSpPr>
        <p:grpSpPr>
          <a:xfrm>
            <a:off x="7051234" y="1636841"/>
            <a:ext cx="1910468" cy="1687285"/>
            <a:chOff x="7051357" y="1636839"/>
            <a:chExt cx="1910717" cy="1687285"/>
          </a:xfrm>
          <a:solidFill>
            <a:schemeClr val="accent5"/>
          </a:solidFill>
        </p:grpSpPr>
        <p:sp>
          <p:nvSpPr>
            <p:cNvPr id="56" name="Rectangle 55"/>
            <p:cNvSpPr/>
            <p:nvPr/>
          </p:nvSpPr>
          <p:spPr>
            <a:xfrm>
              <a:off x="7051357" y="1636839"/>
              <a:ext cx="1910717" cy="15613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4000" dirty="0">
                <a:solidFill>
                  <a:srgbClr val="FFFFFF"/>
                </a:solidFill>
                <a:latin typeface="+mn-ea"/>
                <a:cs typeface="+mn-ea"/>
              </a:endParaRPr>
            </a:p>
          </p:txBody>
        </p:sp>
        <p:sp>
          <p:nvSpPr>
            <p:cNvPr id="57" name="Rectangle 56"/>
            <p:cNvSpPr/>
            <p:nvPr/>
          </p:nvSpPr>
          <p:spPr>
            <a:xfrm rot="2700000">
              <a:off x="7878125" y="3066949"/>
              <a:ext cx="257175" cy="25717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cs typeface="+mn-ea"/>
              </a:endParaRPr>
            </a:p>
          </p:txBody>
        </p:sp>
      </p:grpSp>
      <p:grpSp>
        <p:nvGrpSpPr>
          <p:cNvPr id="58" name="Group 57"/>
          <p:cNvGrpSpPr/>
          <p:nvPr/>
        </p:nvGrpSpPr>
        <p:grpSpPr>
          <a:xfrm>
            <a:off x="8961699" y="1636839"/>
            <a:ext cx="1910468" cy="1687284"/>
            <a:chOff x="8962071" y="1636839"/>
            <a:chExt cx="1910717" cy="1687284"/>
          </a:xfrm>
          <a:solidFill>
            <a:schemeClr val="accent6"/>
          </a:solidFill>
        </p:grpSpPr>
        <p:sp>
          <p:nvSpPr>
            <p:cNvPr id="59" name="Rectangle 58"/>
            <p:cNvSpPr/>
            <p:nvPr/>
          </p:nvSpPr>
          <p:spPr>
            <a:xfrm>
              <a:off x="8962071" y="1636839"/>
              <a:ext cx="1910717" cy="15613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latin typeface="+mn-ea"/>
                <a:cs typeface="+mn-ea"/>
              </a:endParaRPr>
            </a:p>
          </p:txBody>
        </p:sp>
        <p:sp>
          <p:nvSpPr>
            <p:cNvPr id="60" name="Rectangle 59"/>
            <p:cNvSpPr/>
            <p:nvPr/>
          </p:nvSpPr>
          <p:spPr>
            <a:xfrm rot="2700000">
              <a:off x="9788839" y="3066948"/>
              <a:ext cx="257175" cy="25717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cs typeface="+mn-ea"/>
              </a:endParaRPr>
            </a:p>
          </p:txBody>
        </p:sp>
      </p:grpSp>
      <p:sp>
        <p:nvSpPr>
          <p:cNvPr id="41" name="Freeform 142"/>
          <p:cNvSpPr/>
          <p:nvPr/>
        </p:nvSpPr>
        <p:spPr bwMode="auto">
          <a:xfrm>
            <a:off x="5765001" y="2173691"/>
            <a:ext cx="588987" cy="480870"/>
          </a:xfrm>
          <a:custGeom>
            <a:avLst/>
            <a:gdLst>
              <a:gd name="T0" fmla="*/ 135 w 135"/>
              <a:gd name="T1" fmla="*/ 49 h 110"/>
              <a:gd name="T2" fmla="*/ 68 w 135"/>
              <a:gd name="T3" fmla="*/ 0 h 110"/>
              <a:gd name="T4" fmla="*/ 0 w 135"/>
              <a:gd name="T5" fmla="*/ 49 h 110"/>
              <a:gd name="T6" fmla="*/ 68 w 135"/>
              <a:gd name="T7" fmla="*/ 99 h 110"/>
              <a:gd name="T8" fmla="*/ 93 w 135"/>
              <a:gd name="T9" fmla="*/ 96 h 110"/>
              <a:gd name="T10" fmla="*/ 121 w 135"/>
              <a:gd name="T11" fmla="*/ 110 h 110"/>
              <a:gd name="T12" fmla="*/ 113 w 135"/>
              <a:gd name="T13" fmla="*/ 86 h 110"/>
              <a:gd name="T14" fmla="*/ 135 w 135"/>
              <a:gd name="T15" fmla="*/ 49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5" h="110">
                <a:moveTo>
                  <a:pt x="135" y="49"/>
                </a:moveTo>
                <a:cubicBezTo>
                  <a:pt x="135" y="22"/>
                  <a:pt x="105" y="0"/>
                  <a:pt x="68" y="0"/>
                </a:cubicBezTo>
                <a:cubicBezTo>
                  <a:pt x="30" y="0"/>
                  <a:pt x="0" y="22"/>
                  <a:pt x="0" y="49"/>
                </a:cubicBezTo>
                <a:cubicBezTo>
                  <a:pt x="0" y="77"/>
                  <a:pt x="30" y="99"/>
                  <a:pt x="68" y="99"/>
                </a:cubicBezTo>
                <a:cubicBezTo>
                  <a:pt x="76" y="99"/>
                  <a:pt x="85" y="98"/>
                  <a:pt x="93" y="96"/>
                </a:cubicBezTo>
                <a:cubicBezTo>
                  <a:pt x="95" y="95"/>
                  <a:pt x="121" y="110"/>
                  <a:pt x="121" y="110"/>
                </a:cubicBezTo>
                <a:cubicBezTo>
                  <a:pt x="113" y="86"/>
                  <a:pt x="113" y="86"/>
                  <a:pt x="113" y="86"/>
                </a:cubicBezTo>
                <a:cubicBezTo>
                  <a:pt x="126" y="77"/>
                  <a:pt x="135" y="64"/>
                  <a:pt x="135" y="49"/>
                </a:cubicBezTo>
                <a:close/>
              </a:path>
            </a:pathLst>
          </a:custGeom>
          <a:solidFill>
            <a:schemeClr val="bg1"/>
          </a:solidFill>
          <a:ln>
            <a:noFill/>
          </a:ln>
        </p:spPr>
        <p:txBody>
          <a:bodyPr vert="horz" wrap="square" lIns="91440" tIns="45720" rIns="91440" bIns="45720" numCol="1" anchor="t" anchorCtr="0" compatLnSpc="1"/>
          <a:lstStyle/>
          <a:p>
            <a:endParaRPr lang="en-US">
              <a:latin typeface="+mn-ea"/>
              <a:cs typeface="+mn-ea"/>
            </a:endParaRPr>
          </a:p>
        </p:txBody>
      </p:sp>
      <p:sp>
        <p:nvSpPr>
          <p:cNvPr id="42" name="Freeform 149"/>
          <p:cNvSpPr/>
          <p:nvPr/>
        </p:nvSpPr>
        <p:spPr bwMode="auto">
          <a:xfrm>
            <a:off x="3880530" y="2054123"/>
            <a:ext cx="619037" cy="607097"/>
          </a:xfrm>
          <a:custGeom>
            <a:avLst/>
            <a:gdLst>
              <a:gd name="T0" fmla="*/ 133 w 142"/>
              <a:gd name="T1" fmla="*/ 95 h 139"/>
              <a:gd name="T2" fmla="*/ 106 w 142"/>
              <a:gd name="T3" fmla="*/ 89 h 139"/>
              <a:gd name="T4" fmla="*/ 83 w 142"/>
              <a:gd name="T5" fmla="*/ 67 h 139"/>
              <a:gd name="T6" fmla="*/ 111 w 142"/>
              <a:gd name="T7" fmla="*/ 39 h 139"/>
              <a:gd name="T8" fmla="*/ 119 w 142"/>
              <a:gd name="T9" fmla="*/ 38 h 139"/>
              <a:gd name="T10" fmla="*/ 133 w 142"/>
              <a:gd name="T11" fmla="*/ 16 h 139"/>
              <a:gd name="T12" fmla="*/ 125 w 142"/>
              <a:gd name="T13" fmla="*/ 9 h 139"/>
              <a:gd name="T14" fmla="*/ 104 w 142"/>
              <a:gd name="T15" fmla="*/ 23 h 139"/>
              <a:gd name="T16" fmla="*/ 103 w 142"/>
              <a:gd name="T17" fmla="*/ 30 h 139"/>
              <a:gd name="T18" fmla="*/ 75 w 142"/>
              <a:gd name="T19" fmla="*/ 58 h 139"/>
              <a:gd name="T20" fmla="*/ 51 w 142"/>
              <a:gd name="T21" fmla="*/ 34 h 139"/>
              <a:gd name="T22" fmla="*/ 45 w 142"/>
              <a:gd name="T23" fmla="*/ 7 h 139"/>
              <a:gd name="T24" fmla="*/ 29 w 142"/>
              <a:gd name="T25" fmla="*/ 0 h 139"/>
              <a:gd name="T26" fmla="*/ 39 w 142"/>
              <a:gd name="T27" fmla="*/ 10 h 139"/>
              <a:gd name="T28" fmla="*/ 35 w 142"/>
              <a:gd name="T29" fmla="*/ 27 h 139"/>
              <a:gd name="T30" fmla="*/ 18 w 142"/>
              <a:gd name="T31" fmla="*/ 32 h 139"/>
              <a:gd name="T32" fmla="*/ 3 w 142"/>
              <a:gd name="T33" fmla="*/ 17 h 139"/>
              <a:gd name="T34" fmla="*/ 9 w 142"/>
              <a:gd name="T35" fmla="*/ 43 h 139"/>
              <a:gd name="T36" fmla="*/ 37 w 142"/>
              <a:gd name="T37" fmla="*/ 48 h 139"/>
              <a:gd name="T38" fmla="*/ 58 w 142"/>
              <a:gd name="T39" fmla="*/ 70 h 139"/>
              <a:gd name="T40" fmla="*/ 12 w 142"/>
              <a:gd name="T41" fmla="*/ 115 h 139"/>
              <a:gd name="T42" fmla="*/ 12 w 142"/>
              <a:gd name="T43" fmla="*/ 129 h 139"/>
              <a:gd name="T44" fmla="*/ 13 w 142"/>
              <a:gd name="T45" fmla="*/ 130 h 139"/>
              <a:gd name="T46" fmla="*/ 26 w 142"/>
              <a:gd name="T47" fmla="*/ 130 h 139"/>
              <a:gd name="T48" fmla="*/ 72 w 142"/>
              <a:gd name="T49" fmla="*/ 84 h 139"/>
              <a:gd name="T50" fmla="*/ 92 w 142"/>
              <a:gd name="T51" fmla="*/ 103 h 139"/>
              <a:gd name="T52" fmla="*/ 97 w 142"/>
              <a:gd name="T53" fmla="*/ 131 h 139"/>
              <a:gd name="T54" fmla="*/ 119 w 142"/>
              <a:gd name="T55" fmla="*/ 138 h 139"/>
              <a:gd name="T56" fmla="*/ 105 w 142"/>
              <a:gd name="T57" fmla="*/ 124 h 139"/>
              <a:gd name="T58" fmla="*/ 109 w 142"/>
              <a:gd name="T59" fmla="*/ 110 h 139"/>
              <a:gd name="T60" fmla="*/ 123 w 142"/>
              <a:gd name="T61" fmla="*/ 106 h 139"/>
              <a:gd name="T62" fmla="*/ 139 w 142"/>
              <a:gd name="T63" fmla="*/ 122 h 139"/>
              <a:gd name="T64" fmla="*/ 133 w 142"/>
              <a:gd name="T65" fmla="*/ 9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2" h="139">
                <a:moveTo>
                  <a:pt x="133" y="95"/>
                </a:moveTo>
                <a:cubicBezTo>
                  <a:pt x="126" y="87"/>
                  <a:pt x="115" y="86"/>
                  <a:pt x="106" y="89"/>
                </a:cubicBezTo>
                <a:cubicBezTo>
                  <a:pt x="83" y="67"/>
                  <a:pt x="83" y="67"/>
                  <a:pt x="83" y="67"/>
                </a:cubicBezTo>
                <a:cubicBezTo>
                  <a:pt x="111" y="39"/>
                  <a:pt x="111" y="39"/>
                  <a:pt x="111" y="39"/>
                </a:cubicBezTo>
                <a:cubicBezTo>
                  <a:pt x="119" y="38"/>
                  <a:pt x="119" y="38"/>
                  <a:pt x="119" y="38"/>
                </a:cubicBezTo>
                <a:cubicBezTo>
                  <a:pt x="133" y="16"/>
                  <a:pt x="133" y="16"/>
                  <a:pt x="133" y="16"/>
                </a:cubicBezTo>
                <a:cubicBezTo>
                  <a:pt x="125" y="9"/>
                  <a:pt x="125" y="9"/>
                  <a:pt x="125" y="9"/>
                </a:cubicBezTo>
                <a:cubicBezTo>
                  <a:pt x="104" y="23"/>
                  <a:pt x="104" y="23"/>
                  <a:pt x="104" y="23"/>
                </a:cubicBezTo>
                <a:cubicBezTo>
                  <a:pt x="103" y="30"/>
                  <a:pt x="103" y="30"/>
                  <a:pt x="103" y="30"/>
                </a:cubicBezTo>
                <a:cubicBezTo>
                  <a:pt x="75" y="58"/>
                  <a:pt x="75" y="58"/>
                  <a:pt x="75" y="58"/>
                </a:cubicBezTo>
                <a:cubicBezTo>
                  <a:pt x="51" y="34"/>
                  <a:pt x="51" y="34"/>
                  <a:pt x="51" y="34"/>
                </a:cubicBezTo>
                <a:cubicBezTo>
                  <a:pt x="54" y="25"/>
                  <a:pt x="52" y="14"/>
                  <a:pt x="45" y="7"/>
                </a:cubicBezTo>
                <a:cubicBezTo>
                  <a:pt x="41" y="2"/>
                  <a:pt x="35" y="0"/>
                  <a:pt x="29" y="0"/>
                </a:cubicBezTo>
                <a:cubicBezTo>
                  <a:pt x="39" y="10"/>
                  <a:pt x="39" y="10"/>
                  <a:pt x="39" y="10"/>
                </a:cubicBezTo>
                <a:cubicBezTo>
                  <a:pt x="35" y="27"/>
                  <a:pt x="35" y="27"/>
                  <a:pt x="35" y="27"/>
                </a:cubicBezTo>
                <a:cubicBezTo>
                  <a:pt x="18" y="32"/>
                  <a:pt x="18" y="32"/>
                  <a:pt x="18" y="32"/>
                </a:cubicBezTo>
                <a:cubicBezTo>
                  <a:pt x="3" y="17"/>
                  <a:pt x="3" y="17"/>
                  <a:pt x="3" y="17"/>
                </a:cubicBezTo>
                <a:cubicBezTo>
                  <a:pt x="0" y="26"/>
                  <a:pt x="3" y="36"/>
                  <a:pt x="9" y="43"/>
                </a:cubicBezTo>
                <a:cubicBezTo>
                  <a:pt x="17" y="50"/>
                  <a:pt x="28" y="52"/>
                  <a:pt x="37" y="48"/>
                </a:cubicBezTo>
                <a:cubicBezTo>
                  <a:pt x="58" y="70"/>
                  <a:pt x="58" y="70"/>
                  <a:pt x="58" y="70"/>
                </a:cubicBezTo>
                <a:cubicBezTo>
                  <a:pt x="12" y="115"/>
                  <a:pt x="12" y="115"/>
                  <a:pt x="12" y="115"/>
                </a:cubicBezTo>
                <a:cubicBezTo>
                  <a:pt x="9" y="119"/>
                  <a:pt x="9" y="125"/>
                  <a:pt x="12" y="129"/>
                </a:cubicBezTo>
                <a:cubicBezTo>
                  <a:pt x="13" y="130"/>
                  <a:pt x="13" y="130"/>
                  <a:pt x="13" y="130"/>
                </a:cubicBezTo>
                <a:cubicBezTo>
                  <a:pt x="17" y="133"/>
                  <a:pt x="23" y="133"/>
                  <a:pt x="26" y="130"/>
                </a:cubicBezTo>
                <a:cubicBezTo>
                  <a:pt x="72" y="84"/>
                  <a:pt x="72" y="84"/>
                  <a:pt x="72" y="84"/>
                </a:cubicBezTo>
                <a:cubicBezTo>
                  <a:pt x="92" y="103"/>
                  <a:pt x="92" y="103"/>
                  <a:pt x="92" y="103"/>
                </a:cubicBezTo>
                <a:cubicBezTo>
                  <a:pt x="88" y="112"/>
                  <a:pt x="90" y="123"/>
                  <a:pt x="97" y="131"/>
                </a:cubicBezTo>
                <a:cubicBezTo>
                  <a:pt x="103" y="136"/>
                  <a:pt x="111" y="139"/>
                  <a:pt x="119" y="138"/>
                </a:cubicBezTo>
                <a:cubicBezTo>
                  <a:pt x="105" y="124"/>
                  <a:pt x="105" y="124"/>
                  <a:pt x="105" y="124"/>
                </a:cubicBezTo>
                <a:cubicBezTo>
                  <a:pt x="109" y="110"/>
                  <a:pt x="109" y="110"/>
                  <a:pt x="109" y="110"/>
                </a:cubicBezTo>
                <a:cubicBezTo>
                  <a:pt x="123" y="106"/>
                  <a:pt x="123" y="106"/>
                  <a:pt x="123" y="106"/>
                </a:cubicBezTo>
                <a:cubicBezTo>
                  <a:pt x="139" y="122"/>
                  <a:pt x="139" y="122"/>
                  <a:pt x="139" y="122"/>
                </a:cubicBezTo>
                <a:cubicBezTo>
                  <a:pt x="142" y="113"/>
                  <a:pt x="140" y="102"/>
                  <a:pt x="133" y="95"/>
                </a:cubicBezTo>
                <a:close/>
              </a:path>
            </a:pathLst>
          </a:custGeom>
          <a:solidFill>
            <a:schemeClr val="bg1"/>
          </a:solidFill>
          <a:ln>
            <a:noFill/>
          </a:ln>
        </p:spPr>
        <p:txBody>
          <a:bodyPr vert="horz" wrap="square" lIns="91440" tIns="45720" rIns="91440" bIns="45720" numCol="1" anchor="t" anchorCtr="0" compatLnSpc="1"/>
          <a:lstStyle/>
          <a:p>
            <a:endParaRPr lang="en-US">
              <a:latin typeface="+mn-ea"/>
              <a:cs typeface="+mn-ea"/>
            </a:endParaRPr>
          </a:p>
        </p:txBody>
      </p:sp>
      <p:grpSp>
        <p:nvGrpSpPr>
          <p:cNvPr id="43" name="组合 42"/>
          <p:cNvGrpSpPr/>
          <p:nvPr/>
        </p:nvGrpSpPr>
        <p:grpSpPr>
          <a:xfrm>
            <a:off x="9602907" y="2141351"/>
            <a:ext cx="628054" cy="390706"/>
            <a:chOff x="8292784" y="1202455"/>
            <a:chExt cx="311687" cy="193872"/>
          </a:xfrm>
        </p:grpSpPr>
        <p:sp>
          <p:nvSpPr>
            <p:cNvPr id="44" name="Freeform 151"/>
            <p:cNvSpPr/>
            <p:nvPr/>
          </p:nvSpPr>
          <p:spPr bwMode="auto">
            <a:xfrm>
              <a:off x="8297258" y="1202455"/>
              <a:ext cx="299756" cy="123780"/>
            </a:xfrm>
            <a:custGeom>
              <a:avLst/>
              <a:gdLst>
                <a:gd name="T0" fmla="*/ 135 w 139"/>
                <a:gd name="T1" fmla="*/ 0 h 57"/>
                <a:gd name="T2" fmla="*/ 4 w 139"/>
                <a:gd name="T3" fmla="*/ 0 h 57"/>
                <a:gd name="T4" fmla="*/ 0 w 139"/>
                <a:gd name="T5" fmla="*/ 1 h 57"/>
                <a:gd name="T6" fmla="*/ 65 w 139"/>
                <a:gd name="T7" fmla="*/ 55 h 57"/>
                <a:gd name="T8" fmla="*/ 74 w 139"/>
                <a:gd name="T9" fmla="*/ 55 h 57"/>
                <a:gd name="T10" fmla="*/ 139 w 139"/>
                <a:gd name="T11" fmla="*/ 1 h 57"/>
                <a:gd name="T12" fmla="*/ 135 w 139"/>
                <a:gd name="T13" fmla="*/ 0 h 57"/>
              </a:gdLst>
              <a:ahLst/>
              <a:cxnLst>
                <a:cxn ang="0">
                  <a:pos x="T0" y="T1"/>
                </a:cxn>
                <a:cxn ang="0">
                  <a:pos x="T2" y="T3"/>
                </a:cxn>
                <a:cxn ang="0">
                  <a:pos x="T4" y="T5"/>
                </a:cxn>
                <a:cxn ang="0">
                  <a:pos x="T6" y="T7"/>
                </a:cxn>
                <a:cxn ang="0">
                  <a:pos x="T8" y="T9"/>
                </a:cxn>
                <a:cxn ang="0">
                  <a:pos x="T10" y="T11"/>
                </a:cxn>
                <a:cxn ang="0">
                  <a:pos x="T12" y="T13"/>
                </a:cxn>
              </a:cxnLst>
              <a:rect l="0" t="0" r="r" b="b"/>
              <a:pathLst>
                <a:path w="139" h="57">
                  <a:moveTo>
                    <a:pt x="135" y="0"/>
                  </a:moveTo>
                  <a:cubicBezTo>
                    <a:pt x="4" y="0"/>
                    <a:pt x="4" y="0"/>
                    <a:pt x="4" y="0"/>
                  </a:cubicBezTo>
                  <a:cubicBezTo>
                    <a:pt x="3" y="0"/>
                    <a:pt x="1" y="0"/>
                    <a:pt x="0" y="1"/>
                  </a:cubicBezTo>
                  <a:cubicBezTo>
                    <a:pt x="65" y="55"/>
                    <a:pt x="65" y="55"/>
                    <a:pt x="65" y="55"/>
                  </a:cubicBezTo>
                  <a:cubicBezTo>
                    <a:pt x="68" y="57"/>
                    <a:pt x="72" y="57"/>
                    <a:pt x="74" y="55"/>
                  </a:cubicBezTo>
                  <a:cubicBezTo>
                    <a:pt x="139" y="1"/>
                    <a:pt x="139" y="1"/>
                    <a:pt x="139" y="1"/>
                  </a:cubicBezTo>
                  <a:cubicBezTo>
                    <a:pt x="138" y="0"/>
                    <a:pt x="137" y="0"/>
                    <a:pt x="135" y="0"/>
                  </a:cubicBezTo>
                  <a:close/>
                </a:path>
              </a:pathLst>
            </a:custGeom>
            <a:solidFill>
              <a:schemeClr val="bg1"/>
            </a:solidFill>
            <a:ln>
              <a:noFill/>
            </a:ln>
          </p:spPr>
          <p:txBody>
            <a:bodyPr vert="horz" wrap="square" lIns="91440" tIns="45720" rIns="91440" bIns="45720" numCol="1" anchor="t" anchorCtr="0" compatLnSpc="1"/>
            <a:lstStyle/>
            <a:p>
              <a:endParaRPr lang="en-US">
                <a:latin typeface="+mn-ea"/>
                <a:cs typeface="+mn-ea"/>
              </a:endParaRPr>
            </a:p>
          </p:txBody>
        </p:sp>
        <p:sp>
          <p:nvSpPr>
            <p:cNvPr id="61" name="Freeform 152"/>
            <p:cNvSpPr>
              <a:spLocks noEditPoints="1"/>
            </p:cNvSpPr>
            <p:nvPr/>
          </p:nvSpPr>
          <p:spPr bwMode="auto">
            <a:xfrm>
              <a:off x="8292784" y="1221842"/>
              <a:ext cx="311687" cy="174485"/>
            </a:xfrm>
            <a:custGeom>
              <a:avLst/>
              <a:gdLst>
                <a:gd name="T0" fmla="*/ 77 w 144"/>
                <a:gd name="T1" fmla="*/ 55 h 81"/>
                <a:gd name="T2" fmla="*/ 67 w 144"/>
                <a:gd name="T3" fmla="*/ 55 h 81"/>
                <a:gd name="T4" fmla="*/ 0 w 144"/>
                <a:gd name="T5" fmla="*/ 0 h 81"/>
                <a:gd name="T6" fmla="*/ 0 w 144"/>
                <a:gd name="T7" fmla="*/ 74 h 81"/>
                <a:gd name="T8" fmla="*/ 6 w 144"/>
                <a:gd name="T9" fmla="*/ 81 h 81"/>
                <a:gd name="T10" fmla="*/ 137 w 144"/>
                <a:gd name="T11" fmla="*/ 81 h 81"/>
                <a:gd name="T12" fmla="*/ 144 w 144"/>
                <a:gd name="T13" fmla="*/ 74 h 81"/>
                <a:gd name="T14" fmla="*/ 144 w 144"/>
                <a:gd name="T15" fmla="*/ 0 h 81"/>
                <a:gd name="T16" fmla="*/ 77 w 144"/>
                <a:gd name="T17" fmla="*/ 55 h 81"/>
                <a:gd name="T18" fmla="*/ 41 w 144"/>
                <a:gd name="T19" fmla="*/ 45 h 81"/>
                <a:gd name="T20" fmla="*/ 10 w 144"/>
                <a:gd name="T21" fmla="*/ 75 h 81"/>
                <a:gd name="T22" fmla="*/ 8 w 144"/>
                <a:gd name="T23" fmla="*/ 76 h 81"/>
                <a:gd name="T24" fmla="*/ 6 w 144"/>
                <a:gd name="T25" fmla="*/ 75 h 81"/>
                <a:gd name="T26" fmla="*/ 6 w 144"/>
                <a:gd name="T27" fmla="*/ 71 h 81"/>
                <a:gd name="T28" fmla="*/ 37 w 144"/>
                <a:gd name="T29" fmla="*/ 41 h 81"/>
                <a:gd name="T30" fmla="*/ 41 w 144"/>
                <a:gd name="T31" fmla="*/ 41 h 81"/>
                <a:gd name="T32" fmla="*/ 41 w 144"/>
                <a:gd name="T33" fmla="*/ 45 h 81"/>
                <a:gd name="T34" fmla="*/ 138 w 144"/>
                <a:gd name="T35" fmla="*/ 75 h 81"/>
                <a:gd name="T36" fmla="*/ 136 w 144"/>
                <a:gd name="T37" fmla="*/ 76 h 81"/>
                <a:gd name="T38" fmla="*/ 134 w 144"/>
                <a:gd name="T39" fmla="*/ 75 h 81"/>
                <a:gd name="T40" fmla="*/ 102 w 144"/>
                <a:gd name="T41" fmla="*/ 45 h 81"/>
                <a:gd name="T42" fmla="*/ 102 w 144"/>
                <a:gd name="T43" fmla="*/ 41 h 81"/>
                <a:gd name="T44" fmla="*/ 106 w 144"/>
                <a:gd name="T45" fmla="*/ 41 h 81"/>
                <a:gd name="T46" fmla="*/ 138 w 144"/>
                <a:gd name="T47" fmla="*/ 71 h 81"/>
                <a:gd name="T48" fmla="*/ 138 w 144"/>
                <a:gd name="T49" fmla="*/ 75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4" h="81">
                  <a:moveTo>
                    <a:pt x="77" y="55"/>
                  </a:moveTo>
                  <a:cubicBezTo>
                    <a:pt x="74" y="57"/>
                    <a:pt x="69" y="57"/>
                    <a:pt x="67" y="55"/>
                  </a:cubicBezTo>
                  <a:cubicBezTo>
                    <a:pt x="0" y="0"/>
                    <a:pt x="0" y="0"/>
                    <a:pt x="0" y="0"/>
                  </a:cubicBezTo>
                  <a:cubicBezTo>
                    <a:pt x="0" y="74"/>
                    <a:pt x="0" y="74"/>
                    <a:pt x="0" y="74"/>
                  </a:cubicBezTo>
                  <a:cubicBezTo>
                    <a:pt x="0" y="78"/>
                    <a:pt x="3" y="81"/>
                    <a:pt x="6" y="81"/>
                  </a:cubicBezTo>
                  <a:cubicBezTo>
                    <a:pt x="137" y="81"/>
                    <a:pt x="137" y="81"/>
                    <a:pt x="137" y="81"/>
                  </a:cubicBezTo>
                  <a:cubicBezTo>
                    <a:pt x="141" y="81"/>
                    <a:pt x="144" y="78"/>
                    <a:pt x="144" y="74"/>
                  </a:cubicBezTo>
                  <a:cubicBezTo>
                    <a:pt x="144" y="0"/>
                    <a:pt x="144" y="0"/>
                    <a:pt x="144" y="0"/>
                  </a:cubicBezTo>
                  <a:lnTo>
                    <a:pt x="77" y="55"/>
                  </a:lnTo>
                  <a:close/>
                  <a:moveTo>
                    <a:pt x="41" y="45"/>
                  </a:moveTo>
                  <a:cubicBezTo>
                    <a:pt x="10" y="75"/>
                    <a:pt x="10" y="75"/>
                    <a:pt x="10" y="75"/>
                  </a:cubicBezTo>
                  <a:cubicBezTo>
                    <a:pt x="9" y="75"/>
                    <a:pt x="8" y="76"/>
                    <a:pt x="8" y="76"/>
                  </a:cubicBezTo>
                  <a:cubicBezTo>
                    <a:pt x="7" y="76"/>
                    <a:pt x="6" y="75"/>
                    <a:pt x="6" y="75"/>
                  </a:cubicBezTo>
                  <a:cubicBezTo>
                    <a:pt x="5" y="74"/>
                    <a:pt x="5" y="72"/>
                    <a:pt x="6" y="71"/>
                  </a:cubicBezTo>
                  <a:cubicBezTo>
                    <a:pt x="37" y="41"/>
                    <a:pt x="37" y="41"/>
                    <a:pt x="37" y="41"/>
                  </a:cubicBezTo>
                  <a:cubicBezTo>
                    <a:pt x="38" y="40"/>
                    <a:pt x="40" y="40"/>
                    <a:pt x="41" y="41"/>
                  </a:cubicBezTo>
                  <a:cubicBezTo>
                    <a:pt x="42" y="42"/>
                    <a:pt x="42" y="44"/>
                    <a:pt x="41" y="45"/>
                  </a:cubicBezTo>
                  <a:close/>
                  <a:moveTo>
                    <a:pt x="138" y="75"/>
                  </a:moveTo>
                  <a:cubicBezTo>
                    <a:pt x="137" y="75"/>
                    <a:pt x="136" y="76"/>
                    <a:pt x="136" y="76"/>
                  </a:cubicBezTo>
                  <a:cubicBezTo>
                    <a:pt x="135" y="76"/>
                    <a:pt x="134" y="75"/>
                    <a:pt x="134" y="75"/>
                  </a:cubicBezTo>
                  <a:cubicBezTo>
                    <a:pt x="102" y="45"/>
                    <a:pt x="102" y="45"/>
                    <a:pt x="102" y="45"/>
                  </a:cubicBezTo>
                  <a:cubicBezTo>
                    <a:pt x="101" y="44"/>
                    <a:pt x="101" y="42"/>
                    <a:pt x="102" y="41"/>
                  </a:cubicBezTo>
                  <a:cubicBezTo>
                    <a:pt x="103" y="40"/>
                    <a:pt x="105" y="40"/>
                    <a:pt x="106" y="41"/>
                  </a:cubicBezTo>
                  <a:cubicBezTo>
                    <a:pt x="138" y="71"/>
                    <a:pt x="138" y="71"/>
                    <a:pt x="138" y="71"/>
                  </a:cubicBezTo>
                  <a:cubicBezTo>
                    <a:pt x="139" y="72"/>
                    <a:pt x="139" y="74"/>
                    <a:pt x="138" y="75"/>
                  </a:cubicBezTo>
                  <a:close/>
                </a:path>
              </a:pathLst>
            </a:custGeom>
            <a:solidFill>
              <a:schemeClr val="bg1"/>
            </a:solidFill>
            <a:ln>
              <a:noFill/>
            </a:ln>
          </p:spPr>
          <p:txBody>
            <a:bodyPr vert="horz" wrap="square" lIns="91440" tIns="45720" rIns="91440" bIns="45720" numCol="1" anchor="t" anchorCtr="0" compatLnSpc="1"/>
            <a:lstStyle/>
            <a:p>
              <a:endParaRPr lang="en-US">
                <a:latin typeface="+mn-ea"/>
                <a:cs typeface="+mn-ea"/>
              </a:endParaRPr>
            </a:p>
          </p:txBody>
        </p:sp>
      </p:grpSp>
      <p:sp>
        <p:nvSpPr>
          <p:cNvPr id="62" name="Freeform 116"/>
          <p:cNvSpPr>
            <a:spLocks noEditPoints="1"/>
          </p:cNvSpPr>
          <p:nvPr/>
        </p:nvSpPr>
        <p:spPr bwMode="auto">
          <a:xfrm>
            <a:off x="1943010" y="2043677"/>
            <a:ext cx="664115" cy="586059"/>
          </a:xfrm>
          <a:custGeom>
            <a:avLst/>
            <a:gdLst>
              <a:gd name="T0" fmla="*/ 209 w 221"/>
              <a:gd name="T1" fmla="*/ 95 h 195"/>
              <a:gd name="T2" fmla="*/ 209 w 221"/>
              <a:gd name="T3" fmla="*/ 82 h 195"/>
              <a:gd name="T4" fmla="*/ 221 w 221"/>
              <a:gd name="T5" fmla="*/ 82 h 195"/>
              <a:gd name="T6" fmla="*/ 221 w 221"/>
              <a:gd name="T7" fmla="*/ 74 h 195"/>
              <a:gd name="T8" fmla="*/ 110 w 221"/>
              <a:gd name="T9" fmla="*/ 0 h 195"/>
              <a:gd name="T10" fmla="*/ 0 w 221"/>
              <a:gd name="T11" fmla="*/ 74 h 195"/>
              <a:gd name="T12" fmla="*/ 0 w 221"/>
              <a:gd name="T13" fmla="*/ 82 h 195"/>
              <a:gd name="T14" fmla="*/ 10 w 221"/>
              <a:gd name="T15" fmla="*/ 82 h 195"/>
              <a:gd name="T16" fmla="*/ 10 w 221"/>
              <a:gd name="T17" fmla="*/ 95 h 195"/>
              <a:gd name="T18" fmla="*/ 23 w 221"/>
              <a:gd name="T19" fmla="*/ 95 h 195"/>
              <a:gd name="T20" fmla="*/ 23 w 221"/>
              <a:gd name="T21" fmla="*/ 166 h 195"/>
              <a:gd name="T22" fmla="*/ 10 w 221"/>
              <a:gd name="T23" fmla="*/ 166 h 195"/>
              <a:gd name="T24" fmla="*/ 10 w 221"/>
              <a:gd name="T25" fmla="*/ 179 h 195"/>
              <a:gd name="T26" fmla="*/ 0 w 221"/>
              <a:gd name="T27" fmla="*/ 179 h 195"/>
              <a:gd name="T28" fmla="*/ 0 w 221"/>
              <a:gd name="T29" fmla="*/ 195 h 195"/>
              <a:gd name="T30" fmla="*/ 221 w 221"/>
              <a:gd name="T31" fmla="*/ 195 h 195"/>
              <a:gd name="T32" fmla="*/ 221 w 221"/>
              <a:gd name="T33" fmla="*/ 179 h 195"/>
              <a:gd name="T34" fmla="*/ 209 w 221"/>
              <a:gd name="T35" fmla="*/ 179 h 195"/>
              <a:gd name="T36" fmla="*/ 209 w 221"/>
              <a:gd name="T37" fmla="*/ 166 h 195"/>
              <a:gd name="T38" fmla="*/ 197 w 221"/>
              <a:gd name="T39" fmla="*/ 166 h 195"/>
              <a:gd name="T40" fmla="*/ 197 w 221"/>
              <a:gd name="T41" fmla="*/ 95 h 195"/>
              <a:gd name="T42" fmla="*/ 209 w 221"/>
              <a:gd name="T43" fmla="*/ 95 h 195"/>
              <a:gd name="T44" fmla="*/ 73 w 221"/>
              <a:gd name="T45" fmla="*/ 166 h 195"/>
              <a:gd name="T46" fmla="*/ 49 w 221"/>
              <a:gd name="T47" fmla="*/ 166 h 195"/>
              <a:gd name="T48" fmla="*/ 49 w 221"/>
              <a:gd name="T49" fmla="*/ 95 h 195"/>
              <a:gd name="T50" fmla="*/ 73 w 221"/>
              <a:gd name="T51" fmla="*/ 95 h 195"/>
              <a:gd name="T52" fmla="*/ 73 w 221"/>
              <a:gd name="T53" fmla="*/ 166 h 195"/>
              <a:gd name="T54" fmla="*/ 122 w 221"/>
              <a:gd name="T55" fmla="*/ 166 h 195"/>
              <a:gd name="T56" fmla="*/ 99 w 221"/>
              <a:gd name="T57" fmla="*/ 166 h 195"/>
              <a:gd name="T58" fmla="*/ 99 w 221"/>
              <a:gd name="T59" fmla="*/ 95 h 195"/>
              <a:gd name="T60" fmla="*/ 122 w 221"/>
              <a:gd name="T61" fmla="*/ 95 h 195"/>
              <a:gd name="T62" fmla="*/ 122 w 221"/>
              <a:gd name="T63" fmla="*/ 166 h 195"/>
              <a:gd name="T64" fmla="*/ 171 w 221"/>
              <a:gd name="T65" fmla="*/ 166 h 195"/>
              <a:gd name="T66" fmla="*/ 148 w 221"/>
              <a:gd name="T67" fmla="*/ 166 h 195"/>
              <a:gd name="T68" fmla="*/ 148 w 221"/>
              <a:gd name="T69" fmla="*/ 95 h 195"/>
              <a:gd name="T70" fmla="*/ 171 w 221"/>
              <a:gd name="T71" fmla="*/ 95 h 195"/>
              <a:gd name="T72" fmla="*/ 171 w 221"/>
              <a:gd name="T73" fmla="*/ 166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1" h="195">
                <a:moveTo>
                  <a:pt x="209" y="95"/>
                </a:moveTo>
                <a:lnTo>
                  <a:pt x="209" y="82"/>
                </a:lnTo>
                <a:lnTo>
                  <a:pt x="221" y="82"/>
                </a:lnTo>
                <a:lnTo>
                  <a:pt x="221" y="74"/>
                </a:lnTo>
                <a:lnTo>
                  <a:pt x="110" y="0"/>
                </a:lnTo>
                <a:lnTo>
                  <a:pt x="0" y="74"/>
                </a:lnTo>
                <a:lnTo>
                  <a:pt x="0" y="82"/>
                </a:lnTo>
                <a:lnTo>
                  <a:pt x="10" y="82"/>
                </a:lnTo>
                <a:lnTo>
                  <a:pt x="10" y="95"/>
                </a:lnTo>
                <a:lnTo>
                  <a:pt x="23" y="95"/>
                </a:lnTo>
                <a:lnTo>
                  <a:pt x="23" y="166"/>
                </a:lnTo>
                <a:lnTo>
                  <a:pt x="10" y="166"/>
                </a:lnTo>
                <a:lnTo>
                  <a:pt x="10" y="179"/>
                </a:lnTo>
                <a:lnTo>
                  <a:pt x="0" y="179"/>
                </a:lnTo>
                <a:lnTo>
                  <a:pt x="0" y="195"/>
                </a:lnTo>
                <a:lnTo>
                  <a:pt x="221" y="195"/>
                </a:lnTo>
                <a:lnTo>
                  <a:pt x="221" y="179"/>
                </a:lnTo>
                <a:lnTo>
                  <a:pt x="209" y="179"/>
                </a:lnTo>
                <a:lnTo>
                  <a:pt x="209" y="166"/>
                </a:lnTo>
                <a:lnTo>
                  <a:pt x="197" y="166"/>
                </a:lnTo>
                <a:lnTo>
                  <a:pt x="197" y="95"/>
                </a:lnTo>
                <a:lnTo>
                  <a:pt x="209" y="95"/>
                </a:lnTo>
                <a:close/>
                <a:moveTo>
                  <a:pt x="73" y="166"/>
                </a:moveTo>
                <a:lnTo>
                  <a:pt x="49" y="166"/>
                </a:lnTo>
                <a:lnTo>
                  <a:pt x="49" y="95"/>
                </a:lnTo>
                <a:lnTo>
                  <a:pt x="73" y="95"/>
                </a:lnTo>
                <a:lnTo>
                  <a:pt x="73" y="166"/>
                </a:lnTo>
                <a:close/>
                <a:moveTo>
                  <a:pt x="122" y="166"/>
                </a:moveTo>
                <a:lnTo>
                  <a:pt x="99" y="166"/>
                </a:lnTo>
                <a:lnTo>
                  <a:pt x="99" y="95"/>
                </a:lnTo>
                <a:lnTo>
                  <a:pt x="122" y="95"/>
                </a:lnTo>
                <a:lnTo>
                  <a:pt x="122" y="166"/>
                </a:lnTo>
                <a:close/>
                <a:moveTo>
                  <a:pt x="171" y="166"/>
                </a:moveTo>
                <a:lnTo>
                  <a:pt x="148" y="166"/>
                </a:lnTo>
                <a:lnTo>
                  <a:pt x="148" y="95"/>
                </a:lnTo>
                <a:lnTo>
                  <a:pt x="171" y="95"/>
                </a:lnTo>
                <a:lnTo>
                  <a:pt x="171" y="166"/>
                </a:lnTo>
                <a:close/>
              </a:path>
            </a:pathLst>
          </a:custGeom>
          <a:solidFill>
            <a:schemeClr val="bg1"/>
          </a:solidFill>
          <a:ln>
            <a:noFill/>
          </a:ln>
        </p:spPr>
        <p:txBody>
          <a:bodyPr vert="horz" wrap="square" lIns="91440" tIns="45720" rIns="91440" bIns="45720" numCol="1" anchor="t" anchorCtr="0" compatLnSpc="1"/>
          <a:lstStyle/>
          <a:p>
            <a:endParaRPr lang="en-US">
              <a:latin typeface="+mn-ea"/>
              <a:cs typeface="+mn-ea"/>
            </a:endParaRPr>
          </a:p>
        </p:txBody>
      </p:sp>
      <p:grpSp>
        <p:nvGrpSpPr>
          <p:cNvPr id="63" name="组合 62"/>
          <p:cNvGrpSpPr/>
          <p:nvPr/>
        </p:nvGrpSpPr>
        <p:grpSpPr>
          <a:xfrm>
            <a:off x="7570503" y="2058936"/>
            <a:ext cx="811361" cy="667209"/>
            <a:chOff x="5108575" y="3992563"/>
            <a:chExt cx="428625" cy="352426"/>
          </a:xfrm>
          <a:solidFill>
            <a:schemeClr val="bg1"/>
          </a:solidFill>
        </p:grpSpPr>
        <p:sp>
          <p:nvSpPr>
            <p:cNvPr id="64" name="Freeform 223"/>
            <p:cNvSpPr/>
            <p:nvPr/>
          </p:nvSpPr>
          <p:spPr bwMode="auto">
            <a:xfrm>
              <a:off x="5108575" y="3998913"/>
              <a:ext cx="201613" cy="106363"/>
            </a:xfrm>
            <a:custGeom>
              <a:avLst/>
              <a:gdLst>
                <a:gd name="T0" fmla="*/ 127 w 127"/>
                <a:gd name="T1" fmla="*/ 30 h 67"/>
                <a:gd name="T2" fmla="*/ 93 w 127"/>
                <a:gd name="T3" fmla="*/ 0 h 67"/>
                <a:gd name="T4" fmla="*/ 0 w 127"/>
                <a:gd name="T5" fmla="*/ 36 h 67"/>
                <a:gd name="T6" fmla="*/ 35 w 127"/>
                <a:gd name="T7" fmla="*/ 67 h 67"/>
                <a:gd name="T8" fmla="*/ 127 w 127"/>
                <a:gd name="T9" fmla="*/ 30 h 67"/>
              </a:gdLst>
              <a:ahLst/>
              <a:cxnLst>
                <a:cxn ang="0">
                  <a:pos x="T0" y="T1"/>
                </a:cxn>
                <a:cxn ang="0">
                  <a:pos x="T2" y="T3"/>
                </a:cxn>
                <a:cxn ang="0">
                  <a:pos x="T4" y="T5"/>
                </a:cxn>
                <a:cxn ang="0">
                  <a:pos x="T6" y="T7"/>
                </a:cxn>
                <a:cxn ang="0">
                  <a:pos x="T8" y="T9"/>
                </a:cxn>
              </a:cxnLst>
              <a:rect l="0" t="0" r="r" b="b"/>
              <a:pathLst>
                <a:path w="127" h="67">
                  <a:moveTo>
                    <a:pt x="127" y="30"/>
                  </a:moveTo>
                  <a:lnTo>
                    <a:pt x="93" y="0"/>
                  </a:lnTo>
                  <a:lnTo>
                    <a:pt x="0" y="36"/>
                  </a:lnTo>
                  <a:lnTo>
                    <a:pt x="35" y="67"/>
                  </a:lnTo>
                  <a:lnTo>
                    <a:pt x="127" y="3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65" name="Freeform 224"/>
            <p:cNvSpPr/>
            <p:nvPr/>
          </p:nvSpPr>
          <p:spPr bwMode="auto">
            <a:xfrm>
              <a:off x="5324475" y="4168776"/>
              <a:ext cx="147638" cy="176213"/>
            </a:xfrm>
            <a:custGeom>
              <a:avLst/>
              <a:gdLst>
                <a:gd name="T0" fmla="*/ 0 w 93"/>
                <a:gd name="T1" fmla="*/ 0 h 111"/>
                <a:gd name="T2" fmla="*/ 0 w 93"/>
                <a:gd name="T3" fmla="*/ 111 h 111"/>
                <a:gd name="T4" fmla="*/ 93 w 93"/>
                <a:gd name="T5" fmla="*/ 73 h 111"/>
                <a:gd name="T6" fmla="*/ 93 w 93"/>
                <a:gd name="T7" fmla="*/ 15 h 111"/>
                <a:gd name="T8" fmla="*/ 41 w 93"/>
                <a:gd name="T9" fmla="*/ 37 h 111"/>
                <a:gd name="T10" fmla="*/ 0 w 93"/>
                <a:gd name="T11" fmla="*/ 0 h 111"/>
              </a:gdLst>
              <a:ahLst/>
              <a:cxnLst>
                <a:cxn ang="0">
                  <a:pos x="T0" y="T1"/>
                </a:cxn>
                <a:cxn ang="0">
                  <a:pos x="T2" y="T3"/>
                </a:cxn>
                <a:cxn ang="0">
                  <a:pos x="T4" y="T5"/>
                </a:cxn>
                <a:cxn ang="0">
                  <a:pos x="T6" y="T7"/>
                </a:cxn>
                <a:cxn ang="0">
                  <a:pos x="T8" y="T9"/>
                </a:cxn>
                <a:cxn ang="0">
                  <a:pos x="T10" y="T11"/>
                </a:cxn>
              </a:cxnLst>
              <a:rect l="0" t="0" r="r" b="b"/>
              <a:pathLst>
                <a:path w="93" h="111">
                  <a:moveTo>
                    <a:pt x="0" y="0"/>
                  </a:moveTo>
                  <a:lnTo>
                    <a:pt x="0" y="111"/>
                  </a:lnTo>
                  <a:lnTo>
                    <a:pt x="93" y="73"/>
                  </a:lnTo>
                  <a:lnTo>
                    <a:pt x="93" y="15"/>
                  </a:lnTo>
                  <a:lnTo>
                    <a:pt x="41" y="37"/>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66" name="Freeform 225"/>
            <p:cNvSpPr/>
            <p:nvPr/>
          </p:nvSpPr>
          <p:spPr bwMode="auto">
            <a:xfrm>
              <a:off x="5334000" y="4110038"/>
              <a:ext cx="203200" cy="104775"/>
            </a:xfrm>
            <a:custGeom>
              <a:avLst/>
              <a:gdLst>
                <a:gd name="T0" fmla="*/ 0 w 128"/>
                <a:gd name="T1" fmla="*/ 36 h 66"/>
                <a:gd name="T2" fmla="*/ 36 w 128"/>
                <a:gd name="T3" fmla="*/ 66 h 66"/>
                <a:gd name="T4" fmla="*/ 128 w 128"/>
                <a:gd name="T5" fmla="*/ 29 h 66"/>
                <a:gd name="T6" fmla="*/ 93 w 128"/>
                <a:gd name="T7" fmla="*/ 0 h 66"/>
                <a:gd name="T8" fmla="*/ 0 w 128"/>
                <a:gd name="T9" fmla="*/ 36 h 66"/>
              </a:gdLst>
              <a:ahLst/>
              <a:cxnLst>
                <a:cxn ang="0">
                  <a:pos x="T0" y="T1"/>
                </a:cxn>
                <a:cxn ang="0">
                  <a:pos x="T2" y="T3"/>
                </a:cxn>
                <a:cxn ang="0">
                  <a:pos x="T4" y="T5"/>
                </a:cxn>
                <a:cxn ang="0">
                  <a:pos x="T6" y="T7"/>
                </a:cxn>
                <a:cxn ang="0">
                  <a:pos x="T8" y="T9"/>
                </a:cxn>
              </a:cxnLst>
              <a:rect l="0" t="0" r="r" b="b"/>
              <a:pathLst>
                <a:path w="128" h="66">
                  <a:moveTo>
                    <a:pt x="0" y="36"/>
                  </a:moveTo>
                  <a:lnTo>
                    <a:pt x="36" y="66"/>
                  </a:lnTo>
                  <a:lnTo>
                    <a:pt x="128" y="29"/>
                  </a:lnTo>
                  <a:lnTo>
                    <a:pt x="93" y="0"/>
                  </a:lnTo>
                  <a:lnTo>
                    <a:pt x="0"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67" name="Freeform 226"/>
            <p:cNvSpPr/>
            <p:nvPr/>
          </p:nvSpPr>
          <p:spPr bwMode="auto">
            <a:xfrm>
              <a:off x="5319713" y="3992563"/>
              <a:ext cx="203200" cy="109538"/>
            </a:xfrm>
            <a:custGeom>
              <a:avLst/>
              <a:gdLst>
                <a:gd name="T0" fmla="*/ 128 w 128"/>
                <a:gd name="T1" fmla="*/ 36 h 69"/>
                <a:gd name="T2" fmla="*/ 35 w 128"/>
                <a:gd name="T3" fmla="*/ 0 h 69"/>
                <a:gd name="T4" fmla="*/ 0 w 128"/>
                <a:gd name="T5" fmla="*/ 32 h 69"/>
                <a:gd name="T6" fmla="*/ 93 w 128"/>
                <a:gd name="T7" fmla="*/ 69 h 69"/>
                <a:gd name="T8" fmla="*/ 128 w 128"/>
                <a:gd name="T9" fmla="*/ 36 h 69"/>
              </a:gdLst>
              <a:ahLst/>
              <a:cxnLst>
                <a:cxn ang="0">
                  <a:pos x="T0" y="T1"/>
                </a:cxn>
                <a:cxn ang="0">
                  <a:pos x="T2" y="T3"/>
                </a:cxn>
                <a:cxn ang="0">
                  <a:pos x="T4" y="T5"/>
                </a:cxn>
                <a:cxn ang="0">
                  <a:pos x="T6" y="T7"/>
                </a:cxn>
                <a:cxn ang="0">
                  <a:pos x="T8" y="T9"/>
                </a:cxn>
              </a:cxnLst>
              <a:rect l="0" t="0" r="r" b="b"/>
              <a:pathLst>
                <a:path w="128" h="69">
                  <a:moveTo>
                    <a:pt x="128" y="36"/>
                  </a:moveTo>
                  <a:lnTo>
                    <a:pt x="35" y="0"/>
                  </a:lnTo>
                  <a:lnTo>
                    <a:pt x="0" y="32"/>
                  </a:lnTo>
                  <a:lnTo>
                    <a:pt x="93" y="69"/>
                  </a:lnTo>
                  <a:lnTo>
                    <a:pt x="128"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68" name="Freeform 227"/>
            <p:cNvSpPr/>
            <p:nvPr/>
          </p:nvSpPr>
          <p:spPr bwMode="auto">
            <a:xfrm>
              <a:off x="5165725" y="4181476"/>
              <a:ext cx="147638" cy="163513"/>
            </a:xfrm>
            <a:custGeom>
              <a:avLst/>
              <a:gdLst>
                <a:gd name="T0" fmla="*/ 0 w 93"/>
                <a:gd name="T1" fmla="*/ 11 h 103"/>
                <a:gd name="T2" fmla="*/ 0 w 93"/>
                <a:gd name="T3" fmla="*/ 65 h 103"/>
                <a:gd name="T4" fmla="*/ 93 w 93"/>
                <a:gd name="T5" fmla="*/ 103 h 103"/>
                <a:gd name="T6" fmla="*/ 93 w 93"/>
                <a:gd name="T7" fmla="*/ 0 h 103"/>
                <a:gd name="T8" fmla="*/ 57 w 93"/>
                <a:gd name="T9" fmla="*/ 34 h 103"/>
                <a:gd name="T10" fmla="*/ 0 w 93"/>
                <a:gd name="T11" fmla="*/ 11 h 103"/>
              </a:gdLst>
              <a:ahLst/>
              <a:cxnLst>
                <a:cxn ang="0">
                  <a:pos x="T0" y="T1"/>
                </a:cxn>
                <a:cxn ang="0">
                  <a:pos x="T2" y="T3"/>
                </a:cxn>
                <a:cxn ang="0">
                  <a:pos x="T4" y="T5"/>
                </a:cxn>
                <a:cxn ang="0">
                  <a:pos x="T6" y="T7"/>
                </a:cxn>
                <a:cxn ang="0">
                  <a:pos x="T8" y="T9"/>
                </a:cxn>
                <a:cxn ang="0">
                  <a:pos x="T10" y="T11"/>
                </a:cxn>
              </a:cxnLst>
              <a:rect l="0" t="0" r="r" b="b"/>
              <a:pathLst>
                <a:path w="93" h="103">
                  <a:moveTo>
                    <a:pt x="0" y="11"/>
                  </a:moveTo>
                  <a:lnTo>
                    <a:pt x="0" y="65"/>
                  </a:lnTo>
                  <a:lnTo>
                    <a:pt x="93" y="103"/>
                  </a:lnTo>
                  <a:lnTo>
                    <a:pt x="93" y="0"/>
                  </a:lnTo>
                  <a:lnTo>
                    <a:pt x="57" y="34"/>
                  </a:lnTo>
                  <a:lnTo>
                    <a:pt x="0"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69" name="Freeform 228"/>
            <p:cNvSpPr/>
            <p:nvPr/>
          </p:nvSpPr>
          <p:spPr bwMode="auto">
            <a:xfrm>
              <a:off x="5108575" y="4114801"/>
              <a:ext cx="200025" cy="109538"/>
            </a:xfrm>
            <a:custGeom>
              <a:avLst/>
              <a:gdLst>
                <a:gd name="T0" fmla="*/ 126 w 126"/>
                <a:gd name="T1" fmla="*/ 36 h 69"/>
                <a:gd name="T2" fmla="*/ 33 w 126"/>
                <a:gd name="T3" fmla="*/ 0 h 69"/>
                <a:gd name="T4" fmla="*/ 0 w 126"/>
                <a:gd name="T5" fmla="*/ 31 h 69"/>
                <a:gd name="T6" fmla="*/ 91 w 126"/>
                <a:gd name="T7" fmla="*/ 69 h 69"/>
                <a:gd name="T8" fmla="*/ 126 w 126"/>
                <a:gd name="T9" fmla="*/ 36 h 69"/>
              </a:gdLst>
              <a:ahLst/>
              <a:cxnLst>
                <a:cxn ang="0">
                  <a:pos x="T0" y="T1"/>
                </a:cxn>
                <a:cxn ang="0">
                  <a:pos x="T2" y="T3"/>
                </a:cxn>
                <a:cxn ang="0">
                  <a:pos x="T4" y="T5"/>
                </a:cxn>
                <a:cxn ang="0">
                  <a:pos x="T6" y="T7"/>
                </a:cxn>
                <a:cxn ang="0">
                  <a:pos x="T8" y="T9"/>
                </a:cxn>
              </a:cxnLst>
              <a:rect l="0" t="0" r="r" b="b"/>
              <a:pathLst>
                <a:path w="126" h="69">
                  <a:moveTo>
                    <a:pt x="126" y="36"/>
                  </a:moveTo>
                  <a:lnTo>
                    <a:pt x="33" y="0"/>
                  </a:lnTo>
                  <a:lnTo>
                    <a:pt x="0" y="31"/>
                  </a:lnTo>
                  <a:lnTo>
                    <a:pt x="91" y="69"/>
                  </a:lnTo>
                  <a:lnTo>
                    <a:pt x="126"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up)">
                                      <p:cBhvr>
                                        <p:cTn id="7" dur="500"/>
                                        <p:tgtEl>
                                          <p:spTgt spid="4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wipe(up)">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up)">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wipe(up)">
                                      <p:cBhvr>
                                        <p:cTn id="22" dur="500"/>
                                        <p:tgtEl>
                                          <p:spTgt spid="4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wipe(up)">
                                      <p:cBhvr>
                                        <p:cTn id="27" dur="5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wipe(up)">
                                      <p:cBhvr>
                                        <p:cTn id="32" dur="5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wipe(up)">
                                      <p:cBhvr>
                                        <p:cTn id="37" dur="500"/>
                                        <p:tgtEl>
                                          <p:spTgt spid="5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32"/>
                                        </p:tgtEl>
                                        <p:attrNameLst>
                                          <p:attrName>style.visibility</p:attrName>
                                        </p:attrNameLst>
                                      </p:cBhvr>
                                      <p:to>
                                        <p:strVal val="visible"/>
                                      </p:to>
                                    </p:set>
                                    <p:animEffect transition="in" filter="wipe(up)">
                                      <p:cBhvr>
                                        <p:cTn id="42" dur="500"/>
                                        <p:tgtEl>
                                          <p:spTgt spid="3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wipe(up)">
                                      <p:cBhvr>
                                        <p:cTn id="47" dur="500"/>
                                        <p:tgtEl>
                                          <p:spTgt spid="2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nodeType="clickEffect">
                                  <p:stCondLst>
                                    <p:cond delay="0"/>
                                  </p:stCondLst>
                                  <p:childTnLst>
                                    <p:set>
                                      <p:cBhvr>
                                        <p:cTn id="51" dur="1" fill="hold">
                                          <p:stCondLst>
                                            <p:cond delay="0"/>
                                          </p:stCondLst>
                                        </p:cTn>
                                        <p:tgtEl>
                                          <p:spTgt spid="55"/>
                                        </p:tgtEl>
                                        <p:attrNameLst>
                                          <p:attrName>style.visibility</p:attrName>
                                        </p:attrNameLst>
                                      </p:cBhvr>
                                      <p:to>
                                        <p:strVal val="visible"/>
                                      </p:to>
                                    </p:set>
                                    <p:animEffect transition="in" filter="wipe(up)">
                                      <p:cBhvr>
                                        <p:cTn id="52" dur="500"/>
                                        <p:tgtEl>
                                          <p:spTgt spid="5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nodeType="clickEffect">
                                  <p:stCondLst>
                                    <p:cond delay="0"/>
                                  </p:stCondLst>
                                  <p:childTnLst>
                                    <p:set>
                                      <p:cBhvr>
                                        <p:cTn id="56" dur="1" fill="hold">
                                          <p:stCondLst>
                                            <p:cond delay="0"/>
                                          </p:stCondLst>
                                        </p:cTn>
                                        <p:tgtEl>
                                          <p:spTgt spid="35"/>
                                        </p:tgtEl>
                                        <p:attrNameLst>
                                          <p:attrName>style.visibility</p:attrName>
                                        </p:attrNameLst>
                                      </p:cBhvr>
                                      <p:to>
                                        <p:strVal val="visible"/>
                                      </p:to>
                                    </p:set>
                                    <p:animEffect transition="in" filter="wipe(up)">
                                      <p:cBhvr>
                                        <p:cTn id="57" dur="500"/>
                                        <p:tgtEl>
                                          <p:spTgt spid="3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27"/>
                                        </p:tgtEl>
                                        <p:attrNameLst>
                                          <p:attrName>style.visibility</p:attrName>
                                        </p:attrNameLst>
                                      </p:cBhvr>
                                      <p:to>
                                        <p:strVal val="visible"/>
                                      </p:to>
                                    </p:set>
                                    <p:animEffect transition="in" filter="wipe(up)">
                                      <p:cBhvr>
                                        <p:cTn id="62" dur="500"/>
                                        <p:tgtEl>
                                          <p:spTgt spid="27"/>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1" fill="hold" nodeType="clickEffect">
                                  <p:stCondLst>
                                    <p:cond delay="0"/>
                                  </p:stCondLst>
                                  <p:childTnLst>
                                    <p:set>
                                      <p:cBhvr>
                                        <p:cTn id="66" dur="1" fill="hold">
                                          <p:stCondLst>
                                            <p:cond delay="0"/>
                                          </p:stCondLst>
                                        </p:cTn>
                                        <p:tgtEl>
                                          <p:spTgt spid="58"/>
                                        </p:tgtEl>
                                        <p:attrNameLst>
                                          <p:attrName>style.visibility</p:attrName>
                                        </p:attrNameLst>
                                      </p:cBhvr>
                                      <p:to>
                                        <p:strVal val="visible"/>
                                      </p:to>
                                    </p:set>
                                    <p:animEffect transition="in" filter="wipe(up)">
                                      <p:cBhvr>
                                        <p:cTn id="67" dur="500"/>
                                        <p:tgtEl>
                                          <p:spTgt spid="58"/>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1" fill="hold" nodeType="click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wipe(up)">
                                      <p:cBhvr>
                                        <p:cTn id="72" dur="500"/>
                                        <p:tgtEl>
                                          <p:spTgt spid="38"/>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1" fill="hold" grpId="0" nodeType="click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wipe(up)">
                                      <p:cBhvr>
                                        <p:cTn id="7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5" grpId="0" animBg="1"/>
      <p:bldP spid="26" grpId="0" animBg="1"/>
      <p:bldP spid="27" grpId="0" animBg="1"/>
      <p:bldP spid="2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Rectangle 2"/>
          <p:cNvSpPr/>
          <p:nvPr/>
        </p:nvSpPr>
        <p:spPr>
          <a:xfrm>
            <a:off x="6096002" y="1221195"/>
            <a:ext cx="4882515" cy="2333625"/>
          </a:xfrm>
          <a:prstGeom prst="rect">
            <a:avLst/>
          </a:prstGeom>
          <a:blipFill>
            <a:blip r:embed="rId1"/>
            <a:srcRect/>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anchor="ctr"/>
          <a:lstStyle/>
          <a:p>
            <a:pPr algn="ctr" defTabSz="914400">
              <a:defRPr/>
            </a:pPr>
            <a:endParaRPr lang="en-US">
              <a:cs typeface="+mn-ea"/>
            </a:endParaRPr>
          </a:p>
        </p:txBody>
      </p:sp>
      <p:sp>
        <p:nvSpPr>
          <p:cNvPr id="68" name="Rectangle 3"/>
          <p:cNvSpPr/>
          <p:nvPr/>
        </p:nvSpPr>
        <p:spPr>
          <a:xfrm>
            <a:off x="1219836" y="1221193"/>
            <a:ext cx="4876165" cy="2336800"/>
          </a:xfrm>
          <a:prstGeom prst="rect">
            <a:avLst/>
          </a:prstGeom>
          <a:solidFill>
            <a:schemeClr val="accent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anchor="ctr"/>
          <a:lstStyle/>
          <a:p>
            <a:pPr algn="ctr" defTabSz="914400">
              <a:defRPr/>
            </a:pPr>
            <a:endParaRPr lang="en-US">
              <a:cs typeface="+mn-ea"/>
            </a:endParaRPr>
          </a:p>
        </p:txBody>
      </p:sp>
      <p:sp>
        <p:nvSpPr>
          <p:cNvPr id="69" name="Oval 4"/>
          <p:cNvSpPr/>
          <p:nvPr/>
        </p:nvSpPr>
        <p:spPr>
          <a:xfrm>
            <a:off x="1680152" y="3734207"/>
            <a:ext cx="955550" cy="960439"/>
          </a:xfrm>
          <a:prstGeom prst="ellipse">
            <a:avLst/>
          </a:prstGeom>
          <a:solidFill>
            <a:schemeClr val="accent1"/>
          </a:solidFill>
          <a:ln>
            <a:noFill/>
          </a:ln>
        </p:spPr>
        <p:style>
          <a:lnRef idx="2">
            <a:schemeClr val="accent5">
              <a:shade val="50000"/>
            </a:schemeClr>
          </a:lnRef>
          <a:fillRef idx="1">
            <a:schemeClr val="accent5"/>
          </a:fillRef>
          <a:effectRef idx="0">
            <a:schemeClr val="accent5"/>
          </a:effectRef>
          <a:fontRef idx="minor">
            <a:schemeClr val="lt1"/>
          </a:fontRef>
        </p:style>
        <p:txBody>
          <a:bodyPr lIns="91431" tIns="45715" rIns="91431" bIns="45715" anchor="ctr"/>
          <a:lstStyle/>
          <a:p>
            <a:pPr algn="ctr" defTabSz="914400">
              <a:defRPr/>
            </a:pPr>
            <a:endParaRPr lang="en-US" sz="11700">
              <a:solidFill>
                <a:schemeClr val="bg1"/>
              </a:solidFill>
              <a:cs typeface="+mn-ea"/>
            </a:endParaRPr>
          </a:p>
        </p:txBody>
      </p:sp>
      <p:sp>
        <p:nvSpPr>
          <p:cNvPr id="70" name="Oval 12"/>
          <p:cNvSpPr/>
          <p:nvPr/>
        </p:nvSpPr>
        <p:spPr>
          <a:xfrm>
            <a:off x="4319820" y="3734207"/>
            <a:ext cx="957138" cy="960439"/>
          </a:xfrm>
          <a:prstGeom prst="ellipse">
            <a:avLst/>
          </a:prstGeom>
          <a:solidFill>
            <a:schemeClr val="accent2"/>
          </a:solidFill>
          <a:ln>
            <a:noFill/>
          </a:ln>
        </p:spPr>
        <p:style>
          <a:lnRef idx="2">
            <a:schemeClr val="accent5">
              <a:shade val="50000"/>
            </a:schemeClr>
          </a:lnRef>
          <a:fillRef idx="1">
            <a:schemeClr val="accent5"/>
          </a:fillRef>
          <a:effectRef idx="0">
            <a:schemeClr val="accent5"/>
          </a:effectRef>
          <a:fontRef idx="minor">
            <a:schemeClr val="lt1"/>
          </a:fontRef>
        </p:style>
        <p:txBody>
          <a:bodyPr lIns="91431" tIns="45715" rIns="91431" bIns="45715" anchor="ctr"/>
          <a:lstStyle/>
          <a:p>
            <a:pPr algn="ctr" defTabSz="914400">
              <a:defRPr/>
            </a:pPr>
            <a:endParaRPr lang="en-US" sz="11700">
              <a:solidFill>
                <a:schemeClr val="bg1"/>
              </a:solidFill>
              <a:cs typeface="+mn-ea"/>
            </a:endParaRPr>
          </a:p>
        </p:txBody>
      </p:sp>
      <p:sp>
        <p:nvSpPr>
          <p:cNvPr id="71" name="Oval 14"/>
          <p:cNvSpPr/>
          <p:nvPr/>
        </p:nvSpPr>
        <p:spPr>
          <a:xfrm>
            <a:off x="6959490" y="3734207"/>
            <a:ext cx="955550" cy="960439"/>
          </a:xfrm>
          <a:prstGeom prst="ellipse">
            <a:avLst/>
          </a:prstGeom>
          <a:solidFill>
            <a:schemeClr val="accent3"/>
          </a:solidFill>
          <a:ln>
            <a:noFill/>
          </a:ln>
        </p:spPr>
        <p:style>
          <a:lnRef idx="2">
            <a:schemeClr val="accent5">
              <a:shade val="50000"/>
            </a:schemeClr>
          </a:lnRef>
          <a:fillRef idx="1">
            <a:schemeClr val="accent5"/>
          </a:fillRef>
          <a:effectRef idx="0">
            <a:schemeClr val="accent5"/>
          </a:effectRef>
          <a:fontRef idx="minor">
            <a:schemeClr val="lt1"/>
          </a:fontRef>
        </p:style>
        <p:txBody>
          <a:bodyPr lIns="91431" tIns="45715" rIns="91431" bIns="45715" anchor="ctr"/>
          <a:lstStyle/>
          <a:p>
            <a:pPr algn="ctr" defTabSz="914400">
              <a:defRPr/>
            </a:pPr>
            <a:endParaRPr lang="en-US" sz="11700">
              <a:solidFill>
                <a:schemeClr val="bg1"/>
              </a:solidFill>
              <a:cs typeface="+mn-ea"/>
            </a:endParaRPr>
          </a:p>
        </p:txBody>
      </p:sp>
      <p:sp>
        <p:nvSpPr>
          <p:cNvPr id="72" name="Oval 16"/>
          <p:cNvSpPr/>
          <p:nvPr/>
        </p:nvSpPr>
        <p:spPr>
          <a:xfrm>
            <a:off x="9597570" y="3734207"/>
            <a:ext cx="955550" cy="960439"/>
          </a:xfrm>
          <a:prstGeom prst="ellipse">
            <a:avLst/>
          </a:prstGeom>
          <a:solidFill>
            <a:schemeClr val="accent4"/>
          </a:solidFill>
          <a:ln>
            <a:noFill/>
          </a:ln>
        </p:spPr>
        <p:style>
          <a:lnRef idx="2">
            <a:schemeClr val="accent5">
              <a:shade val="50000"/>
            </a:schemeClr>
          </a:lnRef>
          <a:fillRef idx="1">
            <a:schemeClr val="accent5"/>
          </a:fillRef>
          <a:effectRef idx="0">
            <a:schemeClr val="accent5"/>
          </a:effectRef>
          <a:fontRef idx="minor">
            <a:schemeClr val="lt1"/>
          </a:fontRef>
        </p:style>
        <p:txBody>
          <a:bodyPr lIns="91431" tIns="45715" rIns="91431" bIns="45715" anchor="ctr"/>
          <a:lstStyle/>
          <a:p>
            <a:pPr algn="ctr" defTabSz="914400">
              <a:defRPr/>
            </a:pPr>
            <a:endParaRPr lang="en-US" sz="11700">
              <a:solidFill>
                <a:schemeClr val="bg1"/>
              </a:solidFill>
              <a:cs typeface="+mn-ea"/>
            </a:endParaRPr>
          </a:p>
        </p:txBody>
      </p:sp>
      <p:grpSp>
        <p:nvGrpSpPr>
          <p:cNvPr id="73" name="Group 20"/>
          <p:cNvGrpSpPr/>
          <p:nvPr/>
        </p:nvGrpSpPr>
        <p:grpSpPr>
          <a:xfrm>
            <a:off x="1903697" y="3942209"/>
            <a:ext cx="535693" cy="539089"/>
            <a:chOff x="7971783" y="2080670"/>
            <a:chExt cx="401822" cy="404317"/>
          </a:xfrm>
          <a:solidFill>
            <a:schemeClr val="bg1"/>
          </a:solidFill>
        </p:grpSpPr>
        <p:sp>
          <p:nvSpPr>
            <p:cNvPr id="74" name="Freeform 42"/>
            <p:cNvSpPr>
              <a:spLocks noEditPoints="1"/>
            </p:cNvSpPr>
            <p:nvPr/>
          </p:nvSpPr>
          <p:spPr bwMode="auto">
            <a:xfrm>
              <a:off x="7971783" y="2080670"/>
              <a:ext cx="401822" cy="404317"/>
            </a:xfrm>
            <a:custGeom>
              <a:avLst/>
              <a:gdLst>
                <a:gd name="T0" fmla="*/ 60 w 121"/>
                <a:gd name="T1" fmla="*/ 0 h 121"/>
                <a:gd name="T2" fmla="*/ 0 w 121"/>
                <a:gd name="T3" fmla="*/ 61 h 121"/>
                <a:gd name="T4" fmla="*/ 60 w 121"/>
                <a:gd name="T5" fmla="*/ 121 h 121"/>
                <a:gd name="T6" fmla="*/ 121 w 121"/>
                <a:gd name="T7" fmla="*/ 61 h 121"/>
                <a:gd name="T8" fmla="*/ 60 w 121"/>
                <a:gd name="T9" fmla="*/ 0 h 121"/>
                <a:gd name="T10" fmla="*/ 60 w 121"/>
                <a:gd name="T11" fmla="*/ 111 h 121"/>
                <a:gd name="T12" fmla="*/ 10 w 121"/>
                <a:gd name="T13" fmla="*/ 61 h 121"/>
                <a:gd name="T14" fmla="*/ 60 w 121"/>
                <a:gd name="T15" fmla="*/ 10 h 121"/>
                <a:gd name="T16" fmla="*/ 111 w 121"/>
                <a:gd name="T17" fmla="*/ 61 h 121"/>
                <a:gd name="T18" fmla="*/ 60 w 121"/>
                <a:gd name="T19" fmla="*/ 111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1" h="121">
                  <a:moveTo>
                    <a:pt x="60" y="0"/>
                  </a:moveTo>
                  <a:cubicBezTo>
                    <a:pt x="27" y="0"/>
                    <a:pt x="0" y="27"/>
                    <a:pt x="0" y="61"/>
                  </a:cubicBezTo>
                  <a:cubicBezTo>
                    <a:pt x="0" y="94"/>
                    <a:pt x="27" y="121"/>
                    <a:pt x="60" y="121"/>
                  </a:cubicBezTo>
                  <a:cubicBezTo>
                    <a:pt x="94" y="121"/>
                    <a:pt x="121" y="94"/>
                    <a:pt x="121" y="61"/>
                  </a:cubicBezTo>
                  <a:cubicBezTo>
                    <a:pt x="121" y="27"/>
                    <a:pt x="94" y="0"/>
                    <a:pt x="60" y="0"/>
                  </a:cubicBezTo>
                  <a:close/>
                  <a:moveTo>
                    <a:pt x="60" y="111"/>
                  </a:moveTo>
                  <a:cubicBezTo>
                    <a:pt x="32" y="111"/>
                    <a:pt x="10" y="89"/>
                    <a:pt x="10" y="61"/>
                  </a:cubicBezTo>
                  <a:cubicBezTo>
                    <a:pt x="10" y="33"/>
                    <a:pt x="32" y="10"/>
                    <a:pt x="60" y="10"/>
                  </a:cubicBezTo>
                  <a:cubicBezTo>
                    <a:pt x="88" y="10"/>
                    <a:pt x="111" y="33"/>
                    <a:pt x="111" y="61"/>
                  </a:cubicBezTo>
                  <a:cubicBezTo>
                    <a:pt x="111" y="89"/>
                    <a:pt x="88" y="111"/>
                    <a:pt x="60" y="111"/>
                  </a:cubicBezTo>
                  <a:close/>
                </a:path>
              </a:pathLst>
            </a:custGeom>
            <a:grpFill/>
            <a:ln>
              <a:noFill/>
            </a:ln>
          </p:spPr>
          <p:txBody>
            <a:bodyPr/>
            <a:lstStyle/>
            <a:p>
              <a:pPr defTabSz="914400">
                <a:defRPr/>
              </a:pPr>
              <a:endParaRPr lang="en-US">
                <a:cs typeface="+mn-ea"/>
              </a:endParaRPr>
            </a:p>
          </p:txBody>
        </p:sp>
        <p:sp>
          <p:nvSpPr>
            <p:cNvPr id="75" name="Freeform 43"/>
            <p:cNvSpPr/>
            <p:nvPr/>
          </p:nvSpPr>
          <p:spPr bwMode="auto">
            <a:xfrm>
              <a:off x="8079103" y="2178006"/>
              <a:ext cx="139764" cy="199662"/>
            </a:xfrm>
            <a:custGeom>
              <a:avLst/>
              <a:gdLst>
                <a:gd name="T0" fmla="*/ 42 w 42"/>
                <a:gd name="T1" fmla="*/ 60 h 60"/>
                <a:gd name="T2" fmla="*/ 42 w 42"/>
                <a:gd name="T3" fmla="*/ 0 h 60"/>
                <a:gd name="T4" fmla="*/ 0 w 42"/>
                <a:gd name="T5" fmla="*/ 42 h 60"/>
                <a:gd name="T6" fmla="*/ 42 w 42"/>
                <a:gd name="T7" fmla="*/ 60 h 60"/>
              </a:gdLst>
              <a:ahLst/>
              <a:cxnLst>
                <a:cxn ang="0">
                  <a:pos x="T0" y="T1"/>
                </a:cxn>
                <a:cxn ang="0">
                  <a:pos x="T2" y="T3"/>
                </a:cxn>
                <a:cxn ang="0">
                  <a:pos x="T4" y="T5"/>
                </a:cxn>
                <a:cxn ang="0">
                  <a:pos x="T6" y="T7"/>
                </a:cxn>
              </a:cxnLst>
              <a:rect l="0" t="0" r="r" b="b"/>
              <a:pathLst>
                <a:path w="42" h="60">
                  <a:moveTo>
                    <a:pt x="42" y="60"/>
                  </a:moveTo>
                  <a:cubicBezTo>
                    <a:pt x="42" y="0"/>
                    <a:pt x="42" y="0"/>
                    <a:pt x="42" y="0"/>
                  </a:cubicBezTo>
                  <a:cubicBezTo>
                    <a:pt x="0" y="42"/>
                    <a:pt x="0" y="42"/>
                    <a:pt x="0" y="42"/>
                  </a:cubicBezTo>
                  <a:cubicBezTo>
                    <a:pt x="29" y="42"/>
                    <a:pt x="42" y="60"/>
                    <a:pt x="42" y="60"/>
                  </a:cubicBezTo>
                  <a:close/>
                </a:path>
              </a:pathLst>
            </a:custGeom>
            <a:grpFill/>
            <a:ln>
              <a:noFill/>
            </a:ln>
          </p:spPr>
          <p:txBody>
            <a:bodyPr/>
            <a:lstStyle/>
            <a:p>
              <a:pPr defTabSz="914400">
                <a:defRPr/>
              </a:pPr>
              <a:endParaRPr lang="en-US">
                <a:cs typeface="+mn-ea"/>
              </a:endParaRPr>
            </a:p>
          </p:txBody>
        </p:sp>
      </p:grpSp>
      <p:grpSp>
        <p:nvGrpSpPr>
          <p:cNvPr id="76" name="Group 23"/>
          <p:cNvGrpSpPr/>
          <p:nvPr/>
        </p:nvGrpSpPr>
        <p:grpSpPr>
          <a:xfrm>
            <a:off x="4582893" y="4000441"/>
            <a:ext cx="519055" cy="452568"/>
            <a:chOff x="7540014" y="4306907"/>
            <a:chExt cx="389342" cy="339426"/>
          </a:xfrm>
          <a:solidFill>
            <a:schemeClr val="bg1"/>
          </a:solidFill>
        </p:grpSpPr>
        <p:sp>
          <p:nvSpPr>
            <p:cNvPr id="77" name="Freeform 110"/>
            <p:cNvSpPr/>
            <p:nvPr/>
          </p:nvSpPr>
          <p:spPr bwMode="auto">
            <a:xfrm>
              <a:off x="7799575" y="4409234"/>
              <a:ext cx="102328" cy="102328"/>
            </a:xfrm>
            <a:custGeom>
              <a:avLst/>
              <a:gdLst>
                <a:gd name="T0" fmla="*/ 0 w 41"/>
                <a:gd name="T1" fmla="*/ 39 h 41"/>
                <a:gd name="T2" fmla="*/ 3 w 41"/>
                <a:gd name="T3" fmla="*/ 41 h 41"/>
                <a:gd name="T4" fmla="*/ 41 w 41"/>
                <a:gd name="T5" fmla="*/ 3 h 41"/>
                <a:gd name="T6" fmla="*/ 39 w 41"/>
                <a:gd name="T7" fmla="*/ 0 h 41"/>
                <a:gd name="T8" fmla="*/ 0 w 41"/>
                <a:gd name="T9" fmla="*/ 39 h 41"/>
              </a:gdLst>
              <a:ahLst/>
              <a:cxnLst>
                <a:cxn ang="0">
                  <a:pos x="T0" y="T1"/>
                </a:cxn>
                <a:cxn ang="0">
                  <a:pos x="T2" y="T3"/>
                </a:cxn>
                <a:cxn ang="0">
                  <a:pos x="T4" y="T5"/>
                </a:cxn>
                <a:cxn ang="0">
                  <a:pos x="T6" y="T7"/>
                </a:cxn>
                <a:cxn ang="0">
                  <a:pos x="T8" y="T9"/>
                </a:cxn>
              </a:cxnLst>
              <a:rect l="0" t="0" r="r" b="b"/>
              <a:pathLst>
                <a:path w="41" h="41">
                  <a:moveTo>
                    <a:pt x="0" y="39"/>
                  </a:moveTo>
                  <a:lnTo>
                    <a:pt x="3" y="41"/>
                  </a:lnTo>
                  <a:lnTo>
                    <a:pt x="41" y="3"/>
                  </a:lnTo>
                  <a:lnTo>
                    <a:pt x="39" y="0"/>
                  </a:lnTo>
                  <a:lnTo>
                    <a:pt x="0" y="39"/>
                  </a:lnTo>
                  <a:close/>
                </a:path>
              </a:pathLst>
            </a:custGeom>
            <a:grpFill/>
            <a:ln>
              <a:noFill/>
            </a:ln>
          </p:spPr>
          <p:txBody>
            <a:bodyPr/>
            <a:lstStyle/>
            <a:p>
              <a:pPr defTabSz="914400">
                <a:defRPr/>
              </a:pPr>
              <a:endParaRPr lang="en-US">
                <a:cs typeface="+mn-ea"/>
              </a:endParaRPr>
            </a:p>
          </p:txBody>
        </p:sp>
        <p:sp>
          <p:nvSpPr>
            <p:cNvPr id="78" name="Freeform 111"/>
            <p:cNvSpPr/>
            <p:nvPr/>
          </p:nvSpPr>
          <p:spPr bwMode="auto">
            <a:xfrm>
              <a:off x="7777112" y="4381780"/>
              <a:ext cx="109814" cy="114806"/>
            </a:xfrm>
            <a:custGeom>
              <a:avLst/>
              <a:gdLst>
                <a:gd name="T0" fmla="*/ 37 w 44"/>
                <a:gd name="T1" fmla="*/ 0 h 46"/>
                <a:gd name="T2" fmla="*/ 0 w 44"/>
                <a:gd name="T3" fmla="*/ 39 h 46"/>
                <a:gd name="T4" fmla="*/ 6 w 44"/>
                <a:gd name="T5" fmla="*/ 46 h 46"/>
                <a:gd name="T6" fmla="*/ 44 w 44"/>
                <a:gd name="T7" fmla="*/ 8 h 46"/>
                <a:gd name="T8" fmla="*/ 37 w 44"/>
                <a:gd name="T9" fmla="*/ 0 h 46"/>
              </a:gdLst>
              <a:ahLst/>
              <a:cxnLst>
                <a:cxn ang="0">
                  <a:pos x="T0" y="T1"/>
                </a:cxn>
                <a:cxn ang="0">
                  <a:pos x="T2" y="T3"/>
                </a:cxn>
                <a:cxn ang="0">
                  <a:pos x="T4" y="T5"/>
                </a:cxn>
                <a:cxn ang="0">
                  <a:pos x="T6" y="T7"/>
                </a:cxn>
                <a:cxn ang="0">
                  <a:pos x="T8" y="T9"/>
                </a:cxn>
              </a:cxnLst>
              <a:rect l="0" t="0" r="r" b="b"/>
              <a:pathLst>
                <a:path w="44" h="46">
                  <a:moveTo>
                    <a:pt x="37" y="0"/>
                  </a:moveTo>
                  <a:lnTo>
                    <a:pt x="0" y="39"/>
                  </a:lnTo>
                  <a:lnTo>
                    <a:pt x="6" y="46"/>
                  </a:lnTo>
                  <a:lnTo>
                    <a:pt x="44" y="8"/>
                  </a:lnTo>
                  <a:lnTo>
                    <a:pt x="37" y="0"/>
                  </a:lnTo>
                  <a:close/>
                </a:path>
              </a:pathLst>
            </a:custGeom>
            <a:grpFill/>
            <a:ln>
              <a:noFill/>
            </a:ln>
          </p:spPr>
          <p:txBody>
            <a:bodyPr/>
            <a:lstStyle/>
            <a:p>
              <a:pPr defTabSz="914400">
                <a:defRPr/>
              </a:pPr>
              <a:endParaRPr lang="en-US">
                <a:cs typeface="+mn-ea"/>
              </a:endParaRPr>
            </a:p>
          </p:txBody>
        </p:sp>
        <p:sp>
          <p:nvSpPr>
            <p:cNvPr id="79" name="Freeform 112"/>
            <p:cNvSpPr/>
            <p:nvPr/>
          </p:nvSpPr>
          <p:spPr bwMode="auto">
            <a:xfrm>
              <a:off x="7757146" y="4366805"/>
              <a:ext cx="104823" cy="104823"/>
            </a:xfrm>
            <a:custGeom>
              <a:avLst/>
              <a:gdLst>
                <a:gd name="T0" fmla="*/ 0 w 42"/>
                <a:gd name="T1" fmla="*/ 38 h 42"/>
                <a:gd name="T2" fmla="*/ 4 w 42"/>
                <a:gd name="T3" fmla="*/ 42 h 42"/>
                <a:gd name="T4" fmla="*/ 42 w 42"/>
                <a:gd name="T5" fmla="*/ 4 h 42"/>
                <a:gd name="T6" fmla="*/ 38 w 42"/>
                <a:gd name="T7" fmla="*/ 0 h 42"/>
                <a:gd name="T8" fmla="*/ 0 w 42"/>
                <a:gd name="T9" fmla="*/ 38 h 42"/>
              </a:gdLst>
              <a:ahLst/>
              <a:cxnLst>
                <a:cxn ang="0">
                  <a:pos x="T0" y="T1"/>
                </a:cxn>
                <a:cxn ang="0">
                  <a:pos x="T2" y="T3"/>
                </a:cxn>
                <a:cxn ang="0">
                  <a:pos x="T4" y="T5"/>
                </a:cxn>
                <a:cxn ang="0">
                  <a:pos x="T6" y="T7"/>
                </a:cxn>
                <a:cxn ang="0">
                  <a:pos x="T8" y="T9"/>
                </a:cxn>
              </a:cxnLst>
              <a:rect l="0" t="0" r="r" b="b"/>
              <a:pathLst>
                <a:path w="42" h="42">
                  <a:moveTo>
                    <a:pt x="0" y="38"/>
                  </a:moveTo>
                  <a:lnTo>
                    <a:pt x="4" y="42"/>
                  </a:lnTo>
                  <a:lnTo>
                    <a:pt x="42" y="4"/>
                  </a:lnTo>
                  <a:lnTo>
                    <a:pt x="38" y="0"/>
                  </a:lnTo>
                  <a:lnTo>
                    <a:pt x="0" y="38"/>
                  </a:lnTo>
                  <a:close/>
                </a:path>
              </a:pathLst>
            </a:custGeom>
            <a:grpFill/>
            <a:ln>
              <a:noFill/>
            </a:ln>
          </p:spPr>
          <p:txBody>
            <a:bodyPr/>
            <a:lstStyle/>
            <a:p>
              <a:pPr defTabSz="914400">
                <a:defRPr/>
              </a:pPr>
              <a:endParaRPr lang="en-US">
                <a:cs typeface="+mn-ea"/>
              </a:endParaRPr>
            </a:p>
          </p:txBody>
        </p:sp>
        <p:sp>
          <p:nvSpPr>
            <p:cNvPr id="80" name="Freeform 113"/>
            <p:cNvSpPr/>
            <p:nvPr/>
          </p:nvSpPr>
          <p:spPr bwMode="auto">
            <a:xfrm>
              <a:off x="7729693" y="4469133"/>
              <a:ext cx="69882" cy="69882"/>
            </a:xfrm>
            <a:custGeom>
              <a:avLst/>
              <a:gdLst>
                <a:gd name="T0" fmla="*/ 28 w 28"/>
                <a:gd name="T1" fmla="*/ 20 h 28"/>
                <a:gd name="T2" fmla="*/ 8 w 28"/>
                <a:gd name="T3" fmla="*/ 0 h 28"/>
                <a:gd name="T4" fmla="*/ 0 w 28"/>
                <a:gd name="T5" fmla="*/ 20 h 28"/>
                <a:gd name="T6" fmla="*/ 9 w 28"/>
                <a:gd name="T7" fmla="*/ 28 h 28"/>
                <a:gd name="T8" fmla="*/ 28 w 28"/>
                <a:gd name="T9" fmla="*/ 20 h 28"/>
              </a:gdLst>
              <a:ahLst/>
              <a:cxnLst>
                <a:cxn ang="0">
                  <a:pos x="T0" y="T1"/>
                </a:cxn>
                <a:cxn ang="0">
                  <a:pos x="T2" y="T3"/>
                </a:cxn>
                <a:cxn ang="0">
                  <a:pos x="T4" y="T5"/>
                </a:cxn>
                <a:cxn ang="0">
                  <a:pos x="T6" y="T7"/>
                </a:cxn>
                <a:cxn ang="0">
                  <a:pos x="T8" y="T9"/>
                </a:cxn>
              </a:cxnLst>
              <a:rect l="0" t="0" r="r" b="b"/>
              <a:pathLst>
                <a:path w="28" h="28">
                  <a:moveTo>
                    <a:pt x="28" y="20"/>
                  </a:moveTo>
                  <a:lnTo>
                    <a:pt x="8" y="0"/>
                  </a:lnTo>
                  <a:lnTo>
                    <a:pt x="0" y="20"/>
                  </a:lnTo>
                  <a:lnTo>
                    <a:pt x="9" y="28"/>
                  </a:lnTo>
                  <a:lnTo>
                    <a:pt x="28" y="20"/>
                  </a:lnTo>
                  <a:close/>
                </a:path>
              </a:pathLst>
            </a:custGeom>
            <a:grpFill/>
            <a:ln>
              <a:noFill/>
            </a:ln>
          </p:spPr>
          <p:txBody>
            <a:bodyPr/>
            <a:lstStyle/>
            <a:p>
              <a:pPr defTabSz="914400">
                <a:defRPr/>
              </a:pPr>
              <a:endParaRPr lang="en-US">
                <a:cs typeface="+mn-ea"/>
              </a:endParaRPr>
            </a:p>
          </p:txBody>
        </p:sp>
        <p:sp>
          <p:nvSpPr>
            <p:cNvPr id="81" name="Freeform 114"/>
            <p:cNvSpPr/>
            <p:nvPr/>
          </p:nvSpPr>
          <p:spPr bwMode="auto">
            <a:xfrm>
              <a:off x="7712222" y="4526535"/>
              <a:ext cx="34941" cy="32446"/>
            </a:xfrm>
            <a:custGeom>
              <a:avLst/>
              <a:gdLst>
                <a:gd name="T0" fmla="*/ 0 w 14"/>
                <a:gd name="T1" fmla="*/ 13 h 13"/>
                <a:gd name="T2" fmla="*/ 14 w 14"/>
                <a:gd name="T3" fmla="*/ 6 h 13"/>
                <a:gd name="T4" fmla="*/ 6 w 14"/>
                <a:gd name="T5" fmla="*/ 0 h 13"/>
                <a:gd name="T6" fmla="*/ 0 w 14"/>
                <a:gd name="T7" fmla="*/ 13 h 13"/>
              </a:gdLst>
              <a:ahLst/>
              <a:cxnLst>
                <a:cxn ang="0">
                  <a:pos x="T0" y="T1"/>
                </a:cxn>
                <a:cxn ang="0">
                  <a:pos x="T2" y="T3"/>
                </a:cxn>
                <a:cxn ang="0">
                  <a:pos x="T4" y="T5"/>
                </a:cxn>
                <a:cxn ang="0">
                  <a:pos x="T6" y="T7"/>
                </a:cxn>
              </a:cxnLst>
              <a:rect l="0" t="0" r="r" b="b"/>
              <a:pathLst>
                <a:path w="14" h="13">
                  <a:moveTo>
                    <a:pt x="0" y="13"/>
                  </a:moveTo>
                  <a:lnTo>
                    <a:pt x="14" y="6"/>
                  </a:lnTo>
                  <a:lnTo>
                    <a:pt x="6" y="0"/>
                  </a:lnTo>
                  <a:lnTo>
                    <a:pt x="0" y="13"/>
                  </a:lnTo>
                  <a:close/>
                </a:path>
              </a:pathLst>
            </a:custGeom>
            <a:grpFill/>
            <a:ln>
              <a:noFill/>
            </a:ln>
          </p:spPr>
          <p:txBody>
            <a:bodyPr/>
            <a:lstStyle/>
            <a:p>
              <a:pPr defTabSz="914400">
                <a:defRPr/>
              </a:pPr>
              <a:endParaRPr lang="en-US">
                <a:cs typeface="+mn-ea"/>
              </a:endParaRPr>
            </a:p>
          </p:txBody>
        </p:sp>
        <p:sp>
          <p:nvSpPr>
            <p:cNvPr id="82" name="Freeform 115"/>
            <p:cNvSpPr/>
            <p:nvPr/>
          </p:nvSpPr>
          <p:spPr bwMode="auto">
            <a:xfrm>
              <a:off x="7859474" y="4341848"/>
              <a:ext cx="69882" cy="69882"/>
            </a:xfrm>
            <a:custGeom>
              <a:avLst/>
              <a:gdLst>
                <a:gd name="T0" fmla="*/ 7 w 28"/>
                <a:gd name="T1" fmla="*/ 0 h 28"/>
                <a:gd name="T2" fmla="*/ 0 w 28"/>
                <a:gd name="T3" fmla="*/ 8 h 28"/>
                <a:gd name="T4" fmla="*/ 20 w 28"/>
                <a:gd name="T5" fmla="*/ 28 h 28"/>
                <a:gd name="T6" fmla="*/ 28 w 28"/>
                <a:gd name="T7" fmla="*/ 20 h 28"/>
                <a:gd name="T8" fmla="*/ 7 w 28"/>
                <a:gd name="T9" fmla="*/ 0 h 28"/>
              </a:gdLst>
              <a:ahLst/>
              <a:cxnLst>
                <a:cxn ang="0">
                  <a:pos x="T0" y="T1"/>
                </a:cxn>
                <a:cxn ang="0">
                  <a:pos x="T2" y="T3"/>
                </a:cxn>
                <a:cxn ang="0">
                  <a:pos x="T4" y="T5"/>
                </a:cxn>
                <a:cxn ang="0">
                  <a:pos x="T6" y="T7"/>
                </a:cxn>
                <a:cxn ang="0">
                  <a:pos x="T8" y="T9"/>
                </a:cxn>
              </a:cxnLst>
              <a:rect l="0" t="0" r="r" b="b"/>
              <a:pathLst>
                <a:path w="28" h="28">
                  <a:moveTo>
                    <a:pt x="7" y="0"/>
                  </a:moveTo>
                  <a:lnTo>
                    <a:pt x="0" y="8"/>
                  </a:lnTo>
                  <a:lnTo>
                    <a:pt x="20" y="28"/>
                  </a:lnTo>
                  <a:lnTo>
                    <a:pt x="28" y="20"/>
                  </a:lnTo>
                  <a:lnTo>
                    <a:pt x="7" y="0"/>
                  </a:lnTo>
                  <a:close/>
                </a:path>
              </a:pathLst>
            </a:custGeom>
            <a:grpFill/>
            <a:ln>
              <a:noFill/>
            </a:ln>
          </p:spPr>
          <p:txBody>
            <a:bodyPr/>
            <a:lstStyle/>
            <a:p>
              <a:pPr defTabSz="914400">
                <a:defRPr/>
              </a:pPr>
              <a:endParaRPr lang="en-US">
                <a:cs typeface="+mn-ea"/>
              </a:endParaRPr>
            </a:p>
          </p:txBody>
        </p:sp>
        <p:sp>
          <p:nvSpPr>
            <p:cNvPr id="83" name="Freeform 116"/>
            <p:cNvSpPr/>
            <p:nvPr/>
          </p:nvSpPr>
          <p:spPr bwMode="auto">
            <a:xfrm>
              <a:off x="7540014" y="4306907"/>
              <a:ext cx="279527" cy="339426"/>
            </a:xfrm>
            <a:custGeom>
              <a:avLst/>
              <a:gdLst>
                <a:gd name="T0" fmla="*/ 104 w 112"/>
                <a:gd name="T1" fmla="*/ 101 h 136"/>
                <a:gd name="T2" fmla="*/ 83 w 112"/>
                <a:gd name="T3" fmla="*/ 101 h 136"/>
                <a:gd name="T4" fmla="*/ 83 w 112"/>
                <a:gd name="T5" fmla="*/ 129 h 136"/>
                <a:gd name="T6" fmla="*/ 7 w 112"/>
                <a:gd name="T7" fmla="*/ 129 h 136"/>
                <a:gd name="T8" fmla="*/ 7 w 112"/>
                <a:gd name="T9" fmla="*/ 32 h 136"/>
                <a:gd name="T10" fmla="*/ 104 w 112"/>
                <a:gd name="T11" fmla="*/ 32 h 136"/>
                <a:gd name="T12" fmla="*/ 104 w 112"/>
                <a:gd name="T13" fmla="*/ 40 h 136"/>
                <a:gd name="T14" fmla="*/ 112 w 112"/>
                <a:gd name="T15" fmla="*/ 32 h 136"/>
                <a:gd name="T16" fmla="*/ 112 w 112"/>
                <a:gd name="T17" fmla="*/ 6 h 136"/>
                <a:gd name="T18" fmla="*/ 97 w 112"/>
                <a:gd name="T19" fmla="*/ 6 h 136"/>
                <a:gd name="T20" fmla="*/ 97 w 112"/>
                <a:gd name="T21" fmla="*/ 20 h 136"/>
                <a:gd name="T22" fmla="*/ 95 w 112"/>
                <a:gd name="T23" fmla="*/ 20 h 136"/>
                <a:gd name="T24" fmla="*/ 95 w 112"/>
                <a:gd name="T25" fmla="*/ 0 h 136"/>
                <a:gd name="T26" fmla="*/ 89 w 112"/>
                <a:gd name="T27" fmla="*/ 0 h 136"/>
                <a:gd name="T28" fmla="*/ 89 w 112"/>
                <a:gd name="T29" fmla="*/ 20 h 136"/>
                <a:gd name="T30" fmla="*/ 87 w 112"/>
                <a:gd name="T31" fmla="*/ 20 h 136"/>
                <a:gd name="T32" fmla="*/ 87 w 112"/>
                <a:gd name="T33" fmla="*/ 6 h 136"/>
                <a:gd name="T34" fmla="*/ 79 w 112"/>
                <a:gd name="T35" fmla="*/ 6 h 136"/>
                <a:gd name="T36" fmla="*/ 79 w 112"/>
                <a:gd name="T37" fmla="*/ 20 h 136"/>
                <a:gd name="T38" fmla="*/ 76 w 112"/>
                <a:gd name="T39" fmla="*/ 20 h 136"/>
                <a:gd name="T40" fmla="*/ 76 w 112"/>
                <a:gd name="T41" fmla="*/ 0 h 136"/>
                <a:gd name="T42" fmla="*/ 72 w 112"/>
                <a:gd name="T43" fmla="*/ 0 h 136"/>
                <a:gd name="T44" fmla="*/ 72 w 112"/>
                <a:gd name="T45" fmla="*/ 20 h 136"/>
                <a:gd name="T46" fmla="*/ 68 w 112"/>
                <a:gd name="T47" fmla="*/ 20 h 136"/>
                <a:gd name="T48" fmla="*/ 68 w 112"/>
                <a:gd name="T49" fmla="*/ 6 h 136"/>
                <a:gd name="T50" fmla="*/ 60 w 112"/>
                <a:gd name="T51" fmla="*/ 6 h 136"/>
                <a:gd name="T52" fmla="*/ 60 w 112"/>
                <a:gd name="T53" fmla="*/ 20 h 136"/>
                <a:gd name="T54" fmla="*/ 57 w 112"/>
                <a:gd name="T55" fmla="*/ 20 h 136"/>
                <a:gd name="T56" fmla="*/ 57 w 112"/>
                <a:gd name="T57" fmla="*/ 0 h 136"/>
                <a:gd name="T58" fmla="*/ 53 w 112"/>
                <a:gd name="T59" fmla="*/ 0 h 136"/>
                <a:gd name="T60" fmla="*/ 53 w 112"/>
                <a:gd name="T61" fmla="*/ 20 h 136"/>
                <a:gd name="T62" fmla="*/ 51 w 112"/>
                <a:gd name="T63" fmla="*/ 20 h 136"/>
                <a:gd name="T64" fmla="*/ 51 w 112"/>
                <a:gd name="T65" fmla="*/ 6 h 136"/>
                <a:gd name="T66" fmla="*/ 43 w 112"/>
                <a:gd name="T67" fmla="*/ 6 h 136"/>
                <a:gd name="T68" fmla="*/ 43 w 112"/>
                <a:gd name="T69" fmla="*/ 20 h 136"/>
                <a:gd name="T70" fmla="*/ 40 w 112"/>
                <a:gd name="T71" fmla="*/ 20 h 136"/>
                <a:gd name="T72" fmla="*/ 40 w 112"/>
                <a:gd name="T73" fmla="*/ 0 h 136"/>
                <a:gd name="T74" fmla="*/ 35 w 112"/>
                <a:gd name="T75" fmla="*/ 0 h 136"/>
                <a:gd name="T76" fmla="*/ 35 w 112"/>
                <a:gd name="T77" fmla="*/ 20 h 136"/>
                <a:gd name="T78" fmla="*/ 32 w 112"/>
                <a:gd name="T79" fmla="*/ 20 h 136"/>
                <a:gd name="T80" fmla="*/ 32 w 112"/>
                <a:gd name="T81" fmla="*/ 6 h 136"/>
                <a:gd name="T82" fmla="*/ 25 w 112"/>
                <a:gd name="T83" fmla="*/ 6 h 136"/>
                <a:gd name="T84" fmla="*/ 25 w 112"/>
                <a:gd name="T85" fmla="*/ 20 h 136"/>
                <a:gd name="T86" fmla="*/ 23 w 112"/>
                <a:gd name="T87" fmla="*/ 20 h 136"/>
                <a:gd name="T88" fmla="*/ 23 w 112"/>
                <a:gd name="T89" fmla="*/ 0 h 136"/>
                <a:gd name="T90" fmla="*/ 17 w 112"/>
                <a:gd name="T91" fmla="*/ 0 h 136"/>
                <a:gd name="T92" fmla="*/ 17 w 112"/>
                <a:gd name="T93" fmla="*/ 20 h 136"/>
                <a:gd name="T94" fmla="*/ 15 w 112"/>
                <a:gd name="T95" fmla="*/ 20 h 136"/>
                <a:gd name="T96" fmla="*/ 15 w 112"/>
                <a:gd name="T97" fmla="*/ 6 h 136"/>
                <a:gd name="T98" fmla="*/ 0 w 112"/>
                <a:gd name="T99" fmla="*/ 6 h 136"/>
                <a:gd name="T100" fmla="*/ 0 w 112"/>
                <a:gd name="T101" fmla="*/ 24 h 136"/>
                <a:gd name="T102" fmla="*/ 0 w 112"/>
                <a:gd name="T103" fmla="*/ 28 h 136"/>
                <a:gd name="T104" fmla="*/ 0 w 112"/>
                <a:gd name="T105" fmla="*/ 136 h 136"/>
                <a:gd name="T106" fmla="*/ 89 w 112"/>
                <a:gd name="T107" fmla="*/ 136 h 136"/>
                <a:gd name="T108" fmla="*/ 112 w 112"/>
                <a:gd name="T109" fmla="*/ 110 h 136"/>
                <a:gd name="T110" fmla="*/ 112 w 112"/>
                <a:gd name="T111" fmla="*/ 84 h 136"/>
                <a:gd name="T112" fmla="*/ 104 w 112"/>
                <a:gd name="T113" fmla="*/ 92 h 136"/>
                <a:gd name="T114" fmla="*/ 104 w 112"/>
                <a:gd name="T115" fmla="*/ 101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2" h="136">
                  <a:moveTo>
                    <a:pt x="104" y="101"/>
                  </a:moveTo>
                  <a:lnTo>
                    <a:pt x="83" y="101"/>
                  </a:lnTo>
                  <a:lnTo>
                    <a:pt x="83" y="129"/>
                  </a:lnTo>
                  <a:lnTo>
                    <a:pt x="7" y="129"/>
                  </a:lnTo>
                  <a:lnTo>
                    <a:pt x="7" y="32"/>
                  </a:lnTo>
                  <a:lnTo>
                    <a:pt x="104" y="32"/>
                  </a:lnTo>
                  <a:lnTo>
                    <a:pt x="104" y="40"/>
                  </a:lnTo>
                  <a:lnTo>
                    <a:pt x="112" y="32"/>
                  </a:lnTo>
                  <a:lnTo>
                    <a:pt x="112" y="6"/>
                  </a:lnTo>
                  <a:lnTo>
                    <a:pt x="97" y="6"/>
                  </a:lnTo>
                  <a:lnTo>
                    <a:pt x="97" y="20"/>
                  </a:lnTo>
                  <a:lnTo>
                    <a:pt x="95" y="20"/>
                  </a:lnTo>
                  <a:lnTo>
                    <a:pt x="95" y="0"/>
                  </a:lnTo>
                  <a:lnTo>
                    <a:pt x="89" y="0"/>
                  </a:lnTo>
                  <a:lnTo>
                    <a:pt x="89" y="20"/>
                  </a:lnTo>
                  <a:lnTo>
                    <a:pt x="87" y="20"/>
                  </a:lnTo>
                  <a:lnTo>
                    <a:pt x="87" y="6"/>
                  </a:lnTo>
                  <a:lnTo>
                    <a:pt x="79" y="6"/>
                  </a:lnTo>
                  <a:lnTo>
                    <a:pt x="79" y="20"/>
                  </a:lnTo>
                  <a:lnTo>
                    <a:pt x="76" y="20"/>
                  </a:lnTo>
                  <a:lnTo>
                    <a:pt x="76" y="0"/>
                  </a:lnTo>
                  <a:lnTo>
                    <a:pt x="72" y="0"/>
                  </a:lnTo>
                  <a:lnTo>
                    <a:pt x="72" y="20"/>
                  </a:lnTo>
                  <a:lnTo>
                    <a:pt x="68" y="20"/>
                  </a:lnTo>
                  <a:lnTo>
                    <a:pt x="68" y="6"/>
                  </a:lnTo>
                  <a:lnTo>
                    <a:pt x="60" y="6"/>
                  </a:lnTo>
                  <a:lnTo>
                    <a:pt x="60" y="20"/>
                  </a:lnTo>
                  <a:lnTo>
                    <a:pt x="57" y="20"/>
                  </a:lnTo>
                  <a:lnTo>
                    <a:pt x="57" y="0"/>
                  </a:lnTo>
                  <a:lnTo>
                    <a:pt x="53" y="0"/>
                  </a:lnTo>
                  <a:lnTo>
                    <a:pt x="53" y="20"/>
                  </a:lnTo>
                  <a:lnTo>
                    <a:pt x="51" y="20"/>
                  </a:lnTo>
                  <a:lnTo>
                    <a:pt x="51" y="6"/>
                  </a:lnTo>
                  <a:lnTo>
                    <a:pt x="43" y="6"/>
                  </a:lnTo>
                  <a:lnTo>
                    <a:pt x="43" y="20"/>
                  </a:lnTo>
                  <a:lnTo>
                    <a:pt x="40" y="20"/>
                  </a:lnTo>
                  <a:lnTo>
                    <a:pt x="40" y="0"/>
                  </a:lnTo>
                  <a:lnTo>
                    <a:pt x="35" y="0"/>
                  </a:lnTo>
                  <a:lnTo>
                    <a:pt x="35" y="20"/>
                  </a:lnTo>
                  <a:lnTo>
                    <a:pt x="32" y="20"/>
                  </a:lnTo>
                  <a:lnTo>
                    <a:pt x="32" y="6"/>
                  </a:lnTo>
                  <a:lnTo>
                    <a:pt x="25" y="6"/>
                  </a:lnTo>
                  <a:lnTo>
                    <a:pt x="25" y="20"/>
                  </a:lnTo>
                  <a:lnTo>
                    <a:pt x="23" y="20"/>
                  </a:lnTo>
                  <a:lnTo>
                    <a:pt x="23" y="0"/>
                  </a:lnTo>
                  <a:lnTo>
                    <a:pt x="17" y="0"/>
                  </a:lnTo>
                  <a:lnTo>
                    <a:pt x="17" y="20"/>
                  </a:lnTo>
                  <a:lnTo>
                    <a:pt x="15" y="20"/>
                  </a:lnTo>
                  <a:lnTo>
                    <a:pt x="15" y="6"/>
                  </a:lnTo>
                  <a:lnTo>
                    <a:pt x="0" y="6"/>
                  </a:lnTo>
                  <a:lnTo>
                    <a:pt x="0" y="24"/>
                  </a:lnTo>
                  <a:lnTo>
                    <a:pt x="0" y="28"/>
                  </a:lnTo>
                  <a:lnTo>
                    <a:pt x="0" y="136"/>
                  </a:lnTo>
                  <a:lnTo>
                    <a:pt x="89" y="136"/>
                  </a:lnTo>
                  <a:lnTo>
                    <a:pt x="112" y="110"/>
                  </a:lnTo>
                  <a:lnTo>
                    <a:pt x="112" y="84"/>
                  </a:lnTo>
                  <a:lnTo>
                    <a:pt x="104" y="92"/>
                  </a:lnTo>
                  <a:lnTo>
                    <a:pt x="104" y="101"/>
                  </a:lnTo>
                  <a:close/>
                </a:path>
              </a:pathLst>
            </a:custGeom>
            <a:grpFill/>
            <a:ln>
              <a:noFill/>
            </a:ln>
          </p:spPr>
          <p:txBody>
            <a:bodyPr/>
            <a:lstStyle/>
            <a:p>
              <a:pPr defTabSz="914400">
                <a:defRPr/>
              </a:pPr>
              <a:endParaRPr lang="en-US">
                <a:cs typeface="+mn-ea"/>
              </a:endParaRPr>
            </a:p>
          </p:txBody>
        </p:sp>
        <p:sp>
          <p:nvSpPr>
            <p:cNvPr id="84" name="Rectangle 117"/>
            <p:cNvSpPr>
              <a:spLocks noChangeArrowheads="1"/>
            </p:cNvSpPr>
            <p:nvPr/>
          </p:nvSpPr>
          <p:spPr bwMode="auto">
            <a:xfrm>
              <a:off x="7589930" y="4421713"/>
              <a:ext cx="109814" cy="17471"/>
            </a:xfrm>
            <a:prstGeom prst="rect">
              <a:avLst/>
            </a:prstGeom>
            <a:grpFill/>
            <a:ln>
              <a:noFill/>
            </a:ln>
          </p:spPr>
          <p:txBody>
            <a:bodyPr/>
            <a:lstStyle/>
            <a:p>
              <a:pPr defTabSz="914400">
                <a:defRPr/>
              </a:pPr>
              <a:endParaRPr lang="en-US">
                <a:cs typeface="+mn-ea"/>
              </a:endParaRPr>
            </a:p>
          </p:txBody>
        </p:sp>
        <p:sp>
          <p:nvSpPr>
            <p:cNvPr id="85" name="Rectangle 118"/>
            <p:cNvSpPr>
              <a:spLocks noChangeArrowheads="1"/>
            </p:cNvSpPr>
            <p:nvPr/>
          </p:nvSpPr>
          <p:spPr bwMode="auto">
            <a:xfrm>
              <a:off x="7589930" y="4461645"/>
              <a:ext cx="109814" cy="17471"/>
            </a:xfrm>
            <a:prstGeom prst="rect">
              <a:avLst/>
            </a:prstGeom>
            <a:grpFill/>
            <a:ln>
              <a:noFill/>
            </a:ln>
          </p:spPr>
          <p:txBody>
            <a:bodyPr/>
            <a:lstStyle/>
            <a:p>
              <a:pPr defTabSz="914400">
                <a:defRPr/>
              </a:pPr>
              <a:endParaRPr lang="en-US">
                <a:cs typeface="+mn-ea"/>
              </a:endParaRPr>
            </a:p>
          </p:txBody>
        </p:sp>
        <p:sp>
          <p:nvSpPr>
            <p:cNvPr id="86" name="Rectangle 119"/>
            <p:cNvSpPr>
              <a:spLocks noChangeArrowheads="1"/>
            </p:cNvSpPr>
            <p:nvPr/>
          </p:nvSpPr>
          <p:spPr bwMode="auto">
            <a:xfrm>
              <a:off x="7589930" y="4506569"/>
              <a:ext cx="109814" cy="14975"/>
            </a:xfrm>
            <a:prstGeom prst="rect">
              <a:avLst/>
            </a:prstGeom>
            <a:grpFill/>
            <a:ln>
              <a:noFill/>
            </a:ln>
          </p:spPr>
          <p:txBody>
            <a:bodyPr/>
            <a:lstStyle/>
            <a:p>
              <a:pPr defTabSz="914400">
                <a:defRPr/>
              </a:pPr>
              <a:endParaRPr lang="en-US">
                <a:cs typeface="+mn-ea"/>
              </a:endParaRPr>
            </a:p>
          </p:txBody>
        </p:sp>
        <p:sp>
          <p:nvSpPr>
            <p:cNvPr id="87" name="Rectangle 120"/>
            <p:cNvSpPr>
              <a:spLocks noChangeArrowheads="1"/>
            </p:cNvSpPr>
            <p:nvPr/>
          </p:nvSpPr>
          <p:spPr bwMode="auto">
            <a:xfrm>
              <a:off x="7589930" y="4548998"/>
              <a:ext cx="109814" cy="17471"/>
            </a:xfrm>
            <a:prstGeom prst="rect">
              <a:avLst/>
            </a:prstGeom>
            <a:grpFill/>
            <a:ln>
              <a:noFill/>
            </a:ln>
          </p:spPr>
          <p:txBody>
            <a:bodyPr/>
            <a:lstStyle/>
            <a:p>
              <a:pPr defTabSz="914400">
                <a:defRPr/>
              </a:pPr>
              <a:endParaRPr lang="en-US">
                <a:cs typeface="+mn-ea"/>
              </a:endParaRPr>
            </a:p>
          </p:txBody>
        </p:sp>
      </p:grpSp>
      <p:grpSp>
        <p:nvGrpSpPr>
          <p:cNvPr id="88" name="Group 35"/>
          <p:cNvGrpSpPr/>
          <p:nvPr/>
        </p:nvGrpSpPr>
        <p:grpSpPr>
          <a:xfrm>
            <a:off x="9821030" y="3954452"/>
            <a:ext cx="505746" cy="502485"/>
            <a:chOff x="6853673" y="3715407"/>
            <a:chExt cx="379359" cy="376864"/>
          </a:xfrm>
          <a:solidFill>
            <a:schemeClr val="bg1"/>
          </a:solidFill>
        </p:grpSpPr>
        <p:sp>
          <p:nvSpPr>
            <p:cNvPr id="89" name="Freeform 150"/>
            <p:cNvSpPr>
              <a:spLocks noEditPoints="1"/>
            </p:cNvSpPr>
            <p:nvPr/>
          </p:nvSpPr>
          <p:spPr bwMode="auto">
            <a:xfrm>
              <a:off x="6853673" y="3715407"/>
              <a:ext cx="379359" cy="376864"/>
            </a:xfrm>
            <a:custGeom>
              <a:avLst/>
              <a:gdLst>
                <a:gd name="T0" fmla="*/ 57 w 114"/>
                <a:gd name="T1" fmla="*/ 0 h 114"/>
                <a:gd name="T2" fmla="*/ 0 w 114"/>
                <a:gd name="T3" fmla="*/ 57 h 114"/>
                <a:gd name="T4" fmla="*/ 57 w 114"/>
                <a:gd name="T5" fmla="*/ 114 h 114"/>
                <a:gd name="T6" fmla="*/ 114 w 114"/>
                <a:gd name="T7" fmla="*/ 57 h 114"/>
                <a:gd name="T8" fmla="*/ 57 w 114"/>
                <a:gd name="T9" fmla="*/ 0 h 114"/>
                <a:gd name="T10" fmla="*/ 57 w 114"/>
                <a:gd name="T11" fmla="*/ 108 h 114"/>
                <a:gd name="T12" fmla="*/ 6 w 114"/>
                <a:gd name="T13" fmla="*/ 57 h 114"/>
                <a:gd name="T14" fmla="*/ 57 w 114"/>
                <a:gd name="T15" fmla="*/ 6 h 114"/>
                <a:gd name="T16" fmla="*/ 108 w 114"/>
                <a:gd name="T17" fmla="*/ 57 h 114"/>
                <a:gd name="T18" fmla="*/ 57 w 114"/>
                <a:gd name="T19" fmla="*/ 108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4" h="114">
                  <a:moveTo>
                    <a:pt x="57" y="0"/>
                  </a:moveTo>
                  <a:cubicBezTo>
                    <a:pt x="25" y="0"/>
                    <a:pt x="0" y="25"/>
                    <a:pt x="0" y="57"/>
                  </a:cubicBezTo>
                  <a:cubicBezTo>
                    <a:pt x="0" y="89"/>
                    <a:pt x="25" y="114"/>
                    <a:pt x="57" y="114"/>
                  </a:cubicBezTo>
                  <a:cubicBezTo>
                    <a:pt x="89" y="114"/>
                    <a:pt x="114" y="89"/>
                    <a:pt x="114" y="57"/>
                  </a:cubicBezTo>
                  <a:cubicBezTo>
                    <a:pt x="114" y="25"/>
                    <a:pt x="89" y="0"/>
                    <a:pt x="57" y="0"/>
                  </a:cubicBezTo>
                  <a:close/>
                  <a:moveTo>
                    <a:pt x="57" y="108"/>
                  </a:moveTo>
                  <a:cubicBezTo>
                    <a:pt x="29" y="108"/>
                    <a:pt x="6" y="85"/>
                    <a:pt x="6" y="57"/>
                  </a:cubicBezTo>
                  <a:cubicBezTo>
                    <a:pt x="6" y="29"/>
                    <a:pt x="29" y="6"/>
                    <a:pt x="57" y="6"/>
                  </a:cubicBezTo>
                  <a:cubicBezTo>
                    <a:pt x="85" y="6"/>
                    <a:pt x="108" y="29"/>
                    <a:pt x="108" y="57"/>
                  </a:cubicBezTo>
                  <a:cubicBezTo>
                    <a:pt x="108" y="85"/>
                    <a:pt x="85" y="108"/>
                    <a:pt x="57" y="108"/>
                  </a:cubicBezTo>
                  <a:close/>
                </a:path>
              </a:pathLst>
            </a:custGeom>
            <a:grpFill/>
            <a:ln>
              <a:noFill/>
            </a:ln>
          </p:spPr>
          <p:txBody>
            <a:bodyPr/>
            <a:lstStyle/>
            <a:p>
              <a:pPr defTabSz="914400">
                <a:defRPr/>
              </a:pPr>
              <a:endParaRPr lang="en-US">
                <a:cs typeface="+mn-ea"/>
              </a:endParaRPr>
            </a:p>
          </p:txBody>
        </p:sp>
        <p:sp>
          <p:nvSpPr>
            <p:cNvPr id="90" name="Rectangle 151"/>
            <p:cNvSpPr>
              <a:spLocks noChangeArrowheads="1"/>
            </p:cNvSpPr>
            <p:nvPr/>
          </p:nvSpPr>
          <p:spPr bwMode="auto">
            <a:xfrm>
              <a:off x="6998429" y="3987447"/>
              <a:ext cx="22463" cy="42429"/>
            </a:xfrm>
            <a:prstGeom prst="rect">
              <a:avLst/>
            </a:prstGeom>
            <a:grpFill/>
            <a:ln>
              <a:noFill/>
            </a:ln>
          </p:spPr>
          <p:txBody>
            <a:bodyPr/>
            <a:lstStyle/>
            <a:p>
              <a:pPr defTabSz="914400">
                <a:defRPr/>
              </a:pPr>
              <a:endParaRPr lang="en-US">
                <a:cs typeface="+mn-ea"/>
              </a:endParaRPr>
            </a:p>
          </p:txBody>
        </p:sp>
        <p:sp>
          <p:nvSpPr>
            <p:cNvPr id="91" name="Rectangle 152"/>
            <p:cNvSpPr>
              <a:spLocks noChangeArrowheads="1"/>
            </p:cNvSpPr>
            <p:nvPr/>
          </p:nvSpPr>
          <p:spPr bwMode="auto">
            <a:xfrm>
              <a:off x="7033370" y="3987447"/>
              <a:ext cx="19966" cy="42429"/>
            </a:xfrm>
            <a:prstGeom prst="rect">
              <a:avLst/>
            </a:prstGeom>
            <a:grpFill/>
            <a:ln>
              <a:noFill/>
            </a:ln>
          </p:spPr>
          <p:txBody>
            <a:bodyPr/>
            <a:lstStyle/>
            <a:p>
              <a:pPr defTabSz="914400">
                <a:defRPr/>
              </a:pPr>
              <a:endParaRPr lang="en-US">
                <a:cs typeface="+mn-ea"/>
              </a:endParaRPr>
            </a:p>
          </p:txBody>
        </p:sp>
        <p:sp>
          <p:nvSpPr>
            <p:cNvPr id="92" name="Rectangle 153"/>
            <p:cNvSpPr>
              <a:spLocks noChangeArrowheads="1"/>
            </p:cNvSpPr>
            <p:nvPr/>
          </p:nvSpPr>
          <p:spPr bwMode="auto">
            <a:xfrm>
              <a:off x="7068311" y="3987447"/>
              <a:ext cx="19966" cy="42429"/>
            </a:xfrm>
            <a:prstGeom prst="rect">
              <a:avLst/>
            </a:prstGeom>
            <a:grpFill/>
            <a:ln>
              <a:noFill/>
            </a:ln>
          </p:spPr>
          <p:txBody>
            <a:bodyPr/>
            <a:lstStyle/>
            <a:p>
              <a:pPr defTabSz="914400">
                <a:defRPr/>
              </a:pPr>
              <a:endParaRPr lang="en-US">
                <a:cs typeface="+mn-ea"/>
              </a:endParaRPr>
            </a:p>
          </p:txBody>
        </p:sp>
        <p:sp>
          <p:nvSpPr>
            <p:cNvPr id="93" name="Freeform 154"/>
            <p:cNvSpPr/>
            <p:nvPr/>
          </p:nvSpPr>
          <p:spPr bwMode="auto">
            <a:xfrm>
              <a:off x="6970976" y="3822725"/>
              <a:ext cx="82362" cy="84857"/>
            </a:xfrm>
            <a:custGeom>
              <a:avLst/>
              <a:gdLst>
                <a:gd name="T0" fmla="*/ 19 w 25"/>
                <a:gd name="T1" fmla="*/ 22 h 25"/>
                <a:gd name="T2" fmla="*/ 22 w 25"/>
                <a:gd name="T3" fmla="*/ 25 h 25"/>
                <a:gd name="T4" fmla="*/ 25 w 25"/>
                <a:gd name="T5" fmla="*/ 22 h 25"/>
                <a:gd name="T6" fmla="*/ 22 w 25"/>
                <a:gd name="T7" fmla="*/ 19 h 25"/>
                <a:gd name="T8" fmla="*/ 21 w 25"/>
                <a:gd name="T9" fmla="*/ 19 h 25"/>
                <a:gd name="T10" fmla="*/ 0 w 25"/>
                <a:gd name="T11" fmla="*/ 0 h 25"/>
                <a:gd name="T12" fmla="*/ 19 w 25"/>
                <a:gd name="T13" fmla="*/ 22 h 25"/>
                <a:gd name="T14" fmla="*/ 19 w 25"/>
                <a:gd name="T15" fmla="*/ 22 h 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 h="25">
                  <a:moveTo>
                    <a:pt x="19" y="22"/>
                  </a:moveTo>
                  <a:cubicBezTo>
                    <a:pt x="19" y="24"/>
                    <a:pt x="20" y="25"/>
                    <a:pt x="22" y="25"/>
                  </a:cubicBezTo>
                  <a:cubicBezTo>
                    <a:pt x="24" y="25"/>
                    <a:pt x="25" y="24"/>
                    <a:pt x="25" y="22"/>
                  </a:cubicBezTo>
                  <a:cubicBezTo>
                    <a:pt x="25" y="21"/>
                    <a:pt x="24" y="19"/>
                    <a:pt x="22" y="19"/>
                  </a:cubicBezTo>
                  <a:cubicBezTo>
                    <a:pt x="22" y="19"/>
                    <a:pt x="22" y="19"/>
                    <a:pt x="21" y="19"/>
                  </a:cubicBezTo>
                  <a:cubicBezTo>
                    <a:pt x="0" y="0"/>
                    <a:pt x="0" y="0"/>
                    <a:pt x="0" y="0"/>
                  </a:cubicBezTo>
                  <a:cubicBezTo>
                    <a:pt x="19" y="22"/>
                    <a:pt x="19" y="22"/>
                    <a:pt x="19" y="22"/>
                  </a:cubicBezTo>
                  <a:cubicBezTo>
                    <a:pt x="19" y="22"/>
                    <a:pt x="19" y="22"/>
                    <a:pt x="19" y="22"/>
                  </a:cubicBezTo>
                  <a:close/>
                </a:path>
              </a:pathLst>
            </a:custGeom>
            <a:grpFill/>
            <a:ln>
              <a:noFill/>
            </a:ln>
          </p:spPr>
          <p:txBody>
            <a:bodyPr/>
            <a:lstStyle/>
            <a:p>
              <a:pPr defTabSz="914400">
                <a:defRPr/>
              </a:pPr>
              <a:endParaRPr lang="en-US">
                <a:cs typeface="+mn-ea"/>
              </a:endParaRPr>
            </a:p>
          </p:txBody>
        </p:sp>
        <p:sp>
          <p:nvSpPr>
            <p:cNvPr id="94" name="Freeform 155"/>
            <p:cNvSpPr/>
            <p:nvPr/>
          </p:nvSpPr>
          <p:spPr bwMode="auto">
            <a:xfrm>
              <a:off x="6921060" y="3987447"/>
              <a:ext cx="22463" cy="19966"/>
            </a:xfrm>
            <a:custGeom>
              <a:avLst/>
              <a:gdLst>
                <a:gd name="T0" fmla="*/ 0 w 9"/>
                <a:gd name="T1" fmla="*/ 6 h 8"/>
                <a:gd name="T2" fmla="*/ 3 w 9"/>
                <a:gd name="T3" fmla="*/ 8 h 8"/>
                <a:gd name="T4" fmla="*/ 9 w 9"/>
                <a:gd name="T5" fmla="*/ 1 h 8"/>
                <a:gd name="T6" fmla="*/ 7 w 9"/>
                <a:gd name="T7" fmla="*/ 0 h 8"/>
                <a:gd name="T8" fmla="*/ 0 w 9"/>
                <a:gd name="T9" fmla="*/ 6 h 8"/>
              </a:gdLst>
              <a:ahLst/>
              <a:cxnLst>
                <a:cxn ang="0">
                  <a:pos x="T0" y="T1"/>
                </a:cxn>
                <a:cxn ang="0">
                  <a:pos x="T2" y="T3"/>
                </a:cxn>
                <a:cxn ang="0">
                  <a:pos x="T4" y="T5"/>
                </a:cxn>
                <a:cxn ang="0">
                  <a:pos x="T6" y="T7"/>
                </a:cxn>
                <a:cxn ang="0">
                  <a:pos x="T8" y="T9"/>
                </a:cxn>
              </a:cxnLst>
              <a:rect l="0" t="0" r="r" b="b"/>
              <a:pathLst>
                <a:path w="9" h="8">
                  <a:moveTo>
                    <a:pt x="0" y="6"/>
                  </a:moveTo>
                  <a:lnTo>
                    <a:pt x="3" y="8"/>
                  </a:lnTo>
                  <a:lnTo>
                    <a:pt x="9" y="1"/>
                  </a:lnTo>
                  <a:lnTo>
                    <a:pt x="7" y="0"/>
                  </a:lnTo>
                  <a:lnTo>
                    <a:pt x="0" y="6"/>
                  </a:lnTo>
                  <a:close/>
                </a:path>
              </a:pathLst>
            </a:custGeom>
            <a:grpFill/>
            <a:ln>
              <a:noFill/>
            </a:ln>
          </p:spPr>
          <p:txBody>
            <a:bodyPr/>
            <a:lstStyle/>
            <a:p>
              <a:pPr defTabSz="914400">
                <a:defRPr/>
              </a:pPr>
              <a:endParaRPr lang="en-US">
                <a:cs typeface="+mn-ea"/>
              </a:endParaRPr>
            </a:p>
          </p:txBody>
        </p:sp>
        <p:sp>
          <p:nvSpPr>
            <p:cNvPr id="95" name="Freeform 156"/>
            <p:cNvSpPr/>
            <p:nvPr/>
          </p:nvSpPr>
          <p:spPr bwMode="auto">
            <a:xfrm>
              <a:off x="6901094" y="3942523"/>
              <a:ext cx="27454" cy="14975"/>
            </a:xfrm>
            <a:custGeom>
              <a:avLst/>
              <a:gdLst>
                <a:gd name="T0" fmla="*/ 9 w 11"/>
                <a:gd name="T1" fmla="*/ 0 h 6"/>
                <a:gd name="T2" fmla="*/ 0 w 11"/>
                <a:gd name="T3" fmla="*/ 3 h 6"/>
                <a:gd name="T4" fmla="*/ 1 w 11"/>
                <a:gd name="T5" fmla="*/ 6 h 6"/>
                <a:gd name="T6" fmla="*/ 11 w 11"/>
                <a:gd name="T7" fmla="*/ 3 h 6"/>
                <a:gd name="T8" fmla="*/ 9 w 11"/>
                <a:gd name="T9" fmla="*/ 0 h 6"/>
              </a:gdLst>
              <a:ahLst/>
              <a:cxnLst>
                <a:cxn ang="0">
                  <a:pos x="T0" y="T1"/>
                </a:cxn>
                <a:cxn ang="0">
                  <a:pos x="T2" y="T3"/>
                </a:cxn>
                <a:cxn ang="0">
                  <a:pos x="T4" y="T5"/>
                </a:cxn>
                <a:cxn ang="0">
                  <a:pos x="T6" y="T7"/>
                </a:cxn>
                <a:cxn ang="0">
                  <a:pos x="T8" y="T9"/>
                </a:cxn>
              </a:cxnLst>
              <a:rect l="0" t="0" r="r" b="b"/>
              <a:pathLst>
                <a:path w="11" h="6">
                  <a:moveTo>
                    <a:pt x="9" y="0"/>
                  </a:moveTo>
                  <a:lnTo>
                    <a:pt x="0" y="3"/>
                  </a:lnTo>
                  <a:lnTo>
                    <a:pt x="1" y="6"/>
                  </a:lnTo>
                  <a:lnTo>
                    <a:pt x="11" y="3"/>
                  </a:lnTo>
                  <a:lnTo>
                    <a:pt x="9" y="0"/>
                  </a:lnTo>
                  <a:close/>
                </a:path>
              </a:pathLst>
            </a:custGeom>
            <a:grpFill/>
            <a:ln>
              <a:noFill/>
            </a:ln>
          </p:spPr>
          <p:txBody>
            <a:bodyPr/>
            <a:lstStyle/>
            <a:p>
              <a:pPr defTabSz="914400">
                <a:defRPr/>
              </a:pPr>
              <a:endParaRPr lang="en-US">
                <a:cs typeface="+mn-ea"/>
              </a:endParaRPr>
            </a:p>
          </p:txBody>
        </p:sp>
        <p:sp>
          <p:nvSpPr>
            <p:cNvPr id="96" name="Freeform 157"/>
            <p:cNvSpPr/>
            <p:nvPr/>
          </p:nvSpPr>
          <p:spPr bwMode="auto">
            <a:xfrm>
              <a:off x="6933538" y="3790281"/>
              <a:ext cx="19966" cy="22463"/>
            </a:xfrm>
            <a:custGeom>
              <a:avLst/>
              <a:gdLst>
                <a:gd name="T0" fmla="*/ 0 w 8"/>
                <a:gd name="T1" fmla="*/ 3 h 9"/>
                <a:gd name="T2" fmla="*/ 7 w 8"/>
                <a:gd name="T3" fmla="*/ 9 h 9"/>
                <a:gd name="T4" fmla="*/ 8 w 8"/>
                <a:gd name="T5" fmla="*/ 7 h 9"/>
                <a:gd name="T6" fmla="*/ 2 w 8"/>
                <a:gd name="T7" fmla="*/ 0 h 9"/>
                <a:gd name="T8" fmla="*/ 0 w 8"/>
                <a:gd name="T9" fmla="*/ 3 h 9"/>
              </a:gdLst>
              <a:ahLst/>
              <a:cxnLst>
                <a:cxn ang="0">
                  <a:pos x="T0" y="T1"/>
                </a:cxn>
                <a:cxn ang="0">
                  <a:pos x="T2" y="T3"/>
                </a:cxn>
                <a:cxn ang="0">
                  <a:pos x="T4" y="T5"/>
                </a:cxn>
                <a:cxn ang="0">
                  <a:pos x="T6" y="T7"/>
                </a:cxn>
                <a:cxn ang="0">
                  <a:pos x="T8" y="T9"/>
                </a:cxn>
              </a:cxnLst>
              <a:rect l="0" t="0" r="r" b="b"/>
              <a:pathLst>
                <a:path w="8" h="9">
                  <a:moveTo>
                    <a:pt x="0" y="3"/>
                  </a:moveTo>
                  <a:lnTo>
                    <a:pt x="7" y="9"/>
                  </a:lnTo>
                  <a:lnTo>
                    <a:pt x="8" y="7"/>
                  </a:lnTo>
                  <a:lnTo>
                    <a:pt x="2" y="0"/>
                  </a:lnTo>
                  <a:lnTo>
                    <a:pt x="0" y="3"/>
                  </a:lnTo>
                  <a:close/>
                </a:path>
              </a:pathLst>
            </a:custGeom>
            <a:grpFill/>
            <a:ln>
              <a:noFill/>
            </a:ln>
          </p:spPr>
          <p:txBody>
            <a:bodyPr/>
            <a:lstStyle/>
            <a:p>
              <a:pPr defTabSz="914400">
                <a:defRPr/>
              </a:pPr>
              <a:endParaRPr lang="en-US">
                <a:cs typeface="+mn-ea"/>
              </a:endParaRPr>
            </a:p>
          </p:txBody>
        </p:sp>
        <p:sp>
          <p:nvSpPr>
            <p:cNvPr id="97" name="Freeform 158"/>
            <p:cNvSpPr/>
            <p:nvPr/>
          </p:nvSpPr>
          <p:spPr bwMode="auto">
            <a:xfrm>
              <a:off x="6903589" y="3840196"/>
              <a:ext cx="27454" cy="12480"/>
            </a:xfrm>
            <a:custGeom>
              <a:avLst/>
              <a:gdLst>
                <a:gd name="T0" fmla="*/ 11 w 11"/>
                <a:gd name="T1" fmla="*/ 3 h 5"/>
                <a:gd name="T2" fmla="*/ 2 w 11"/>
                <a:gd name="T3" fmla="*/ 0 h 5"/>
                <a:gd name="T4" fmla="*/ 0 w 11"/>
                <a:gd name="T5" fmla="*/ 3 h 5"/>
                <a:gd name="T6" fmla="*/ 10 w 11"/>
                <a:gd name="T7" fmla="*/ 5 h 5"/>
                <a:gd name="T8" fmla="*/ 11 w 11"/>
                <a:gd name="T9" fmla="*/ 3 h 5"/>
              </a:gdLst>
              <a:ahLst/>
              <a:cxnLst>
                <a:cxn ang="0">
                  <a:pos x="T0" y="T1"/>
                </a:cxn>
                <a:cxn ang="0">
                  <a:pos x="T2" y="T3"/>
                </a:cxn>
                <a:cxn ang="0">
                  <a:pos x="T4" y="T5"/>
                </a:cxn>
                <a:cxn ang="0">
                  <a:pos x="T6" y="T7"/>
                </a:cxn>
                <a:cxn ang="0">
                  <a:pos x="T8" y="T9"/>
                </a:cxn>
              </a:cxnLst>
              <a:rect l="0" t="0" r="r" b="b"/>
              <a:pathLst>
                <a:path w="11" h="5">
                  <a:moveTo>
                    <a:pt x="11" y="3"/>
                  </a:moveTo>
                  <a:lnTo>
                    <a:pt x="2" y="0"/>
                  </a:lnTo>
                  <a:lnTo>
                    <a:pt x="0" y="3"/>
                  </a:lnTo>
                  <a:lnTo>
                    <a:pt x="10" y="5"/>
                  </a:lnTo>
                  <a:lnTo>
                    <a:pt x="11" y="3"/>
                  </a:lnTo>
                  <a:close/>
                </a:path>
              </a:pathLst>
            </a:custGeom>
            <a:grpFill/>
            <a:ln>
              <a:noFill/>
            </a:ln>
          </p:spPr>
          <p:txBody>
            <a:bodyPr/>
            <a:lstStyle/>
            <a:p>
              <a:pPr defTabSz="914400">
                <a:defRPr/>
              </a:pPr>
              <a:endParaRPr lang="en-US">
                <a:cs typeface="+mn-ea"/>
              </a:endParaRPr>
            </a:p>
          </p:txBody>
        </p:sp>
        <p:sp>
          <p:nvSpPr>
            <p:cNvPr id="98" name="Rectangle 159"/>
            <p:cNvSpPr>
              <a:spLocks noChangeArrowheads="1"/>
            </p:cNvSpPr>
            <p:nvPr/>
          </p:nvSpPr>
          <p:spPr bwMode="auto">
            <a:xfrm>
              <a:off x="7040858" y="3750348"/>
              <a:ext cx="7488" cy="22463"/>
            </a:xfrm>
            <a:prstGeom prst="rect">
              <a:avLst/>
            </a:prstGeom>
            <a:grpFill/>
            <a:ln>
              <a:noFill/>
            </a:ln>
          </p:spPr>
          <p:txBody>
            <a:bodyPr/>
            <a:lstStyle/>
            <a:p>
              <a:pPr defTabSz="914400">
                <a:defRPr/>
              </a:pPr>
              <a:endParaRPr lang="en-US">
                <a:cs typeface="+mn-ea"/>
              </a:endParaRPr>
            </a:p>
          </p:txBody>
        </p:sp>
        <p:sp>
          <p:nvSpPr>
            <p:cNvPr id="99" name="Freeform 160"/>
            <p:cNvSpPr/>
            <p:nvPr/>
          </p:nvSpPr>
          <p:spPr bwMode="auto">
            <a:xfrm>
              <a:off x="6973471" y="3760331"/>
              <a:ext cx="17471" cy="22463"/>
            </a:xfrm>
            <a:custGeom>
              <a:avLst/>
              <a:gdLst>
                <a:gd name="T0" fmla="*/ 7 w 7"/>
                <a:gd name="T1" fmla="*/ 8 h 9"/>
                <a:gd name="T2" fmla="*/ 3 w 7"/>
                <a:gd name="T3" fmla="*/ 0 h 9"/>
                <a:gd name="T4" fmla="*/ 0 w 7"/>
                <a:gd name="T5" fmla="*/ 2 h 9"/>
                <a:gd name="T6" fmla="*/ 4 w 7"/>
                <a:gd name="T7" fmla="*/ 9 h 9"/>
                <a:gd name="T8" fmla="*/ 7 w 7"/>
                <a:gd name="T9" fmla="*/ 8 h 9"/>
              </a:gdLst>
              <a:ahLst/>
              <a:cxnLst>
                <a:cxn ang="0">
                  <a:pos x="T0" y="T1"/>
                </a:cxn>
                <a:cxn ang="0">
                  <a:pos x="T2" y="T3"/>
                </a:cxn>
                <a:cxn ang="0">
                  <a:pos x="T4" y="T5"/>
                </a:cxn>
                <a:cxn ang="0">
                  <a:pos x="T6" y="T7"/>
                </a:cxn>
                <a:cxn ang="0">
                  <a:pos x="T8" y="T9"/>
                </a:cxn>
              </a:cxnLst>
              <a:rect l="0" t="0" r="r" b="b"/>
              <a:pathLst>
                <a:path w="7" h="9">
                  <a:moveTo>
                    <a:pt x="7" y="8"/>
                  </a:moveTo>
                  <a:lnTo>
                    <a:pt x="3" y="0"/>
                  </a:lnTo>
                  <a:lnTo>
                    <a:pt x="0" y="2"/>
                  </a:lnTo>
                  <a:lnTo>
                    <a:pt x="4" y="9"/>
                  </a:lnTo>
                  <a:lnTo>
                    <a:pt x="7" y="8"/>
                  </a:lnTo>
                  <a:close/>
                </a:path>
              </a:pathLst>
            </a:custGeom>
            <a:grpFill/>
            <a:ln>
              <a:noFill/>
            </a:ln>
          </p:spPr>
          <p:txBody>
            <a:bodyPr/>
            <a:lstStyle/>
            <a:p>
              <a:pPr defTabSz="914400">
                <a:defRPr/>
              </a:pPr>
              <a:endParaRPr lang="en-US">
                <a:cs typeface="+mn-ea"/>
              </a:endParaRPr>
            </a:p>
          </p:txBody>
        </p:sp>
        <p:sp>
          <p:nvSpPr>
            <p:cNvPr id="100" name="Freeform 161"/>
            <p:cNvSpPr/>
            <p:nvPr/>
          </p:nvSpPr>
          <p:spPr bwMode="auto">
            <a:xfrm>
              <a:off x="7088277" y="3760331"/>
              <a:ext cx="12480" cy="27454"/>
            </a:xfrm>
            <a:custGeom>
              <a:avLst/>
              <a:gdLst>
                <a:gd name="T0" fmla="*/ 0 w 5"/>
                <a:gd name="T1" fmla="*/ 9 h 11"/>
                <a:gd name="T2" fmla="*/ 2 w 5"/>
                <a:gd name="T3" fmla="*/ 11 h 11"/>
                <a:gd name="T4" fmla="*/ 5 w 5"/>
                <a:gd name="T5" fmla="*/ 2 h 11"/>
                <a:gd name="T6" fmla="*/ 2 w 5"/>
                <a:gd name="T7" fmla="*/ 0 h 11"/>
                <a:gd name="T8" fmla="*/ 0 w 5"/>
                <a:gd name="T9" fmla="*/ 9 h 11"/>
              </a:gdLst>
              <a:ahLst/>
              <a:cxnLst>
                <a:cxn ang="0">
                  <a:pos x="T0" y="T1"/>
                </a:cxn>
                <a:cxn ang="0">
                  <a:pos x="T2" y="T3"/>
                </a:cxn>
                <a:cxn ang="0">
                  <a:pos x="T4" y="T5"/>
                </a:cxn>
                <a:cxn ang="0">
                  <a:pos x="T6" y="T7"/>
                </a:cxn>
                <a:cxn ang="0">
                  <a:pos x="T8" y="T9"/>
                </a:cxn>
              </a:cxnLst>
              <a:rect l="0" t="0" r="r" b="b"/>
              <a:pathLst>
                <a:path w="5" h="11">
                  <a:moveTo>
                    <a:pt x="0" y="9"/>
                  </a:moveTo>
                  <a:lnTo>
                    <a:pt x="2" y="11"/>
                  </a:lnTo>
                  <a:lnTo>
                    <a:pt x="5" y="2"/>
                  </a:lnTo>
                  <a:lnTo>
                    <a:pt x="2" y="0"/>
                  </a:lnTo>
                  <a:lnTo>
                    <a:pt x="0" y="9"/>
                  </a:lnTo>
                  <a:close/>
                </a:path>
              </a:pathLst>
            </a:custGeom>
            <a:grpFill/>
            <a:ln>
              <a:noFill/>
            </a:ln>
          </p:spPr>
          <p:txBody>
            <a:bodyPr/>
            <a:lstStyle/>
            <a:p>
              <a:pPr defTabSz="914400">
                <a:defRPr/>
              </a:pPr>
              <a:endParaRPr lang="en-US">
                <a:cs typeface="+mn-ea"/>
              </a:endParaRPr>
            </a:p>
          </p:txBody>
        </p:sp>
        <p:sp>
          <p:nvSpPr>
            <p:cNvPr id="101" name="Freeform 162"/>
            <p:cNvSpPr/>
            <p:nvPr/>
          </p:nvSpPr>
          <p:spPr bwMode="auto">
            <a:xfrm>
              <a:off x="7130706" y="3987447"/>
              <a:ext cx="22463" cy="19966"/>
            </a:xfrm>
            <a:custGeom>
              <a:avLst/>
              <a:gdLst>
                <a:gd name="T0" fmla="*/ 0 w 9"/>
                <a:gd name="T1" fmla="*/ 1 h 8"/>
                <a:gd name="T2" fmla="*/ 8 w 9"/>
                <a:gd name="T3" fmla="*/ 8 h 8"/>
                <a:gd name="T4" fmla="*/ 9 w 9"/>
                <a:gd name="T5" fmla="*/ 6 h 8"/>
                <a:gd name="T6" fmla="*/ 3 w 9"/>
                <a:gd name="T7" fmla="*/ 0 h 8"/>
                <a:gd name="T8" fmla="*/ 0 w 9"/>
                <a:gd name="T9" fmla="*/ 1 h 8"/>
              </a:gdLst>
              <a:ahLst/>
              <a:cxnLst>
                <a:cxn ang="0">
                  <a:pos x="T0" y="T1"/>
                </a:cxn>
                <a:cxn ang="0">
                  <a:pos x="T2" y="T3"/>
                </a:cxn>
                <a:cxn ang="0">
                  <a:pos x="T4" y="T5"/>
                </a:cxn>
                <a:cxn ang="0">
                  <a:pos x="T6" y="T7"/>
                </a:cxn>
                <a:cxn ang="0">
                  <a:pos x="T8" y="T9"/>
                </a:cxn>
              </a:cxnLst>
              <a:rect l="0" t="0" r="r" b="b"/>
              <a:pathLst>
                <a:path w="9" h="8">
                  <a:moveTo>
                    <a:pt x="0" y="1"/>
                  </a:moveTo>
                  <a:lnTo>
                    <a:pt x="8" y="8"/>
                  </a:lnTo>
                  <a:lnTo>
                    <a:pt x="9" y="6"/>
                  </a:lnTo>
                  <a:lnTo>
                    <a:pt x="3" y="0"/>
                  </a:lnTo>
                  <a:lnTo>
                    <a:pt x="0" y="1"/>
                  </a:lnTo>
                  <a:close/>
                </a:path>
              </a:pathLst>
            </a:custGeom>
            <a:grpFill/>
            <a:ln>
              <a:noFill/>
            </a:ln>
          </p:spPr>
          <p:txBody>
            <a:bodyPr/>
            <a:lstStyle/>
            <a:p>
              <a:pPr defTabSz="914400">
                <a:defRPr/>
              </a:pPr>
              <a:endParaRPr lang="en-US">
                <a:cs typeface="+mn-ea"/>
              </a:endParaRPr>
            </a:p>
          </p:txBody>
        </p:sp>
        <p:sp>
          <p:nvSpPr>
            <p:cNvPr id="102" name="Freeform 163"/>
            <p:cNvSpPr/>
            <p:nvPr/>
          </p:nvSpPr>
          <p:spPr bwMode="auto">
            <a:xfrm>
              <a:off x="7158159" y="3942523"/>
              <a:ext cx="24958" cy="14975"/>
            </a:xfrm>
            <a:custGeom>
              <a:avLst/>
              <a:gdLst>
                <a:gd name="T0" fmla="*/ 0 w 10"/>
                <a:gd name="T1" fmla="*/ 3 h 6"/>
                <a:gd name="T2" fmla="*/ 9 w 10"/>
                <a:gd name="T3" fmla="*/ 6 h 6"/>
                <a:gd name="T4" fmla="*/ 10 w 10"/>
                <a:gd name="T5" fmla="*/ 3 h 6"/>
                <a:gd name="T6" fmla="*/ 1 w 10"/>
                <a:gd name="T7" fmla="*/ 0 h 6"/>
                <a:gd name="T8" fmla="*/ 0 w 10"/>
                <a:gd name="T9" fmla="*/ 3 h 6"/>
              </a:gdLst>
              <a:ahLst/>
              <a:cxnLst>
                <a:cxn ang="0">
                  <a:pos x="T0" y="T1"/>
                </a:cxn>
                <a:cxn ang="0">
                  <a:pos x="T2" y="T3"/>
                </a:cxn>
                <a:cxn ang="0">
                  <a:pos x="T4" y="T5"/>
                </a:cxn>
                <a:cxn ang="0">
                  <a:pos x="T6" y="T7"/>
                </a:cxn>
                <a:cxn ang="0">
                  <a:pos x="T8" y="T9"/>
                </a:cxn>
              </a:cxnLst>
              <a:rect l="0" t="0" r="r" b="b"/>
              <a:pathLst>
                <a:path w="10" h="6">
                  <a:moveTo>
                    <a:pt x="0" y="3"/>
                  </a:moveTo>
                  <a:lnTo>
                    <a:pt x="9" y="6"/>
                  </a:lnTo>
                  <a:lnTo>
                    <a:pt x="10" y="3"/>
                  </a:lnTo>
                  <a:lnTo>
                    <a:pt x="1" y="0"/>
                  </a:lnTo>
                  <a:lnTo>
                    <a:pt x="0" y="3"/>
                  </a:lnTo>
                  <a:close/>
                </a:path>
              </a:pathLst>
            </a:custGeom>
            <a:grpFill/>
            <a:ln>
              <a:noFill/>
            </a:ln>
          </p:spPr>
          <p:txBody>
            <a:bodyPr/>
            <a:lstStyle/>
            <a:p>
              <a:pPr defTabSz="914400">
                <a:defRPr/>
              </a:pPr>
              <a:endParaRPr lang="en-US">
                <a:cs typeface="+mn-ea"/>
              </a:endParaRPr>
            </a:p>
          </p:txBody>
        </p:sp>
        <p:sp>
          <p:nvSpPr>
            <p:cNvPr id="103" name="Freeform 164"/>
            <p:cNvSpPr/>
            <p:nvPr/>
          </p:nvSpPr>
          <p:spPr bwMode="auto">
            <a:xfrm>
              <a:off x="7128209" y="3790281"/>
              <a:ext cx="22463" cy="22463"/>
            </a:xfrm>
            <a:custGeom>
              <a:avLst/>
              <a:gdLst>
                <a:gd name="T0" fmla="*/ 9 w 9"/>
                <a:gd name="T1" fmla="*/ 3 h 9"/>
                <a:gd name="T2" fmla="*/ 8 w 9"/>
                <a:gd name="T3" fmla="*/ 0 h 9"/>
                <a:gd name="T4" fmla="*/ 0 w 9"/>
                <a:gd name="T5" fmla="*/ 7 h 9"/>
                <a:gd name="T6" fmla="*/ 2 w 9"/>
                <a:gd name="T7" fmla="*/ 9 h 9"/>
                <a:gd name="T8" fmla="*/ 9 w 9"/>
                <a:gd name="T9" fmla="*/ 3 h 9"/>
              </a:gdLst>
              <a:ahLst/>
              <a:cxnLst>
                <a:cxn ang="0">
                  <a:pos x="T0" y="T1"/>
                </a:cxn>
                <a:cxn ang="0">
                  <a:pos x="T2" y="T3"/>
                </a:cxn>
                <a:cxn ang="0">
                  <a:pos x="T4" y="T5"/>
                </a:cxn>
                <a:cxn ang="0">
                  <a:pos x="T6" y="T7"/>
                </a:cxn>
                <a:cxn ang="0">
                  <a:pos x="T8" y="T9"/>
                </a:cxn>
              </a:cxnLst>
              <a:rect l="0" t="0" r="r" b="b"/>
              <a:pathLst>
                <a:path w="9" h="9">
                  <a:moveTo>
                    <a:pt x="9" y="3"/>
                  </a:moveTo>
                  <a:lnTo>
                    <a:pt x="8" y="0"/>
                  </a:lnTo>
                  <a:lnTo>
                    <a:pt x="0" y="7"/>
                  </a:lnTo>
                  <a:lnTo>
                    <a:pt x="2" y="9"/>
                  </a:lnTo>
                  <a:lnTo>
                    <a:pt x="9" y="3"/>
                  </a:lnTo>
                  <a:close/>
                </a:path>
              </a:pathLst>
            </a:custGeom>
            <a:grpFill/>
            <a:ln>
              <a:noFill/>
            </a:ln>
          </p:spPr>
          <p:txBody>
            <a:bodyPr/>
            <a:lstStyle/>
            <a:p>
              <a:pPr defTabSz="914400">
                <a:defRPr/>
              </a:pPr>
              <a:endParaRPr lang="en-US">
                <a:cs typeface="+mn-ea"/>
              </a:endParaRPr>
            </a:p>
          </p:txBody>
        </p:sp>
        <p:sp>
          <p:nvSpPr>
            <p:cNvPr id="104" name="Freeform 165"/>
            <p:cNvSpPr/>
            <p:nvPr/>
          </p:nvSpPr>
          <p:spPr bwMode="auto">
            <a:xfrm>
              <a:off x="7153167" y="3840196"/>
              <a:ext cx="27454" cy="12480"/>
            </a:xfrm>
            <a:custGeom>
              <a:avLst/>
              <a:gdLst>
                <a:gd name="T0" fmla="*/ 10 w 11"/>
                <a:gd name="T1" fmla="*/ 0 h 5"/>
                <a:gd name="T2" fmla="*/ 0 w 11"/>
                <a:gd name="T3" fmla="*/ 3 h 5"/>
                <a:gd name="T4" fmla="*/ 2 w 11"/>
                <a:gd name="T5" fmla="*/ 5 h 5"/>
                <a:gd name="T6" fmla="*/ 11 w 11"/>
                <a:gd name="T7" fmla="*/ 3 h 5"/>
                <a:gd name="T8" fmla="*/ 10 w 11"/>
                <a:gd name="T9" fmla="*/ 0 h 5"/>
              </a:gdLst>
              <a:ahLst/>
              <a:cxnLst>
                <a:cxn ang="0">
                  <a:pos x="T0" y="T1"/>
                </a:cxn>
                <a:cxn ang="0">
                  <a:pos x="T2" y="T3"/>
                </a:cxn>
                <a:cxn ang="0">
                  <a:pos x="T4" y="T5"/>
                </a:cxn>
                <a:cxn ang="0">
                  <a:pos x="T6" y="T7"/>
                </a:cxn>
                <a:cxn ang="0">
                  <a:pos x="T8" y="T9"/>
                </a:cxn>
              </a:cxnLst>
              <a:rect l="0" t="0" r="r" b="b"/>
              <a:pathLst>
                <a:path w="11" h="5">
                  <a:moveTo>
                    <a:pt x="10" y="0"/>
                  </a:moveTo>
                  <a:lnTo>
                    <a:pt x="0" y="3"/>
                  </a:lnTo>
                  <a:lnTo>
                    <a:pt x="2" y="5"/>
                  </a:lnTo>
                  <a:lnTo>
                    <a:pt x="11" y="3"/>
                  </a:lnTo>
                  <a:lnTo>
                    <a:pt x="10" y="0"/>
                  </a:lnTo>
                  <a:close/>
                </a:path>
              </a:pathLst>
            </a:custGeom>
            <a:grpFill/>
            <a:ln>
              <a:noFill/>
            </a:ln>
          </p:spPr>
          <p:txBody>
            <a:bodyPr/>
            <a:lstStyle/>
            <a:p>
              <a:pPr defTabSz="914400">
                <a:defRPr/>
              </a:pPr>
              <a:endParaRPr lang="en-US">
                <a:cs typeface="+mn-ea"/>
              </a:endParaRPr>
            </a:p>
          </p:txBody>
        </p:sp>
        <p:sp>
          <p:nvSpPr>
            <p:cNvPr id="105" name="Rectangle 166"/>
            <p:cNvSpPr>
              <a:spLocks noChangeArrowheads="1"/>
            </p:cNvSpPr>
            <p:nvPr/>
          </p:nvSpPr>
          <p:spPr bwMode="auto">
            <a:xfrm>
              <a:off x="6893606" y="3890112"/>
              <a:ext cx="24958" cy="7488"/>
            </a:xfrm>
            <a:prstGeom prst="rect">
              <a:avLst/>
            </a:prstGeom>
            <a:grpFill/>
            <a:ln>
              <a:noFill/>
            </a:ln>
          </p:spPr>
          <p:txBody>
            <a:bodyPr/>
            <a:lstStyle/>
            <a:p>
              <a:pPr defTabSz="914400">
                <a:defRPr/>
              </a:pPr>
              <a:endParaRPr lang="en-US">
                <a:cs typeface="+mn-ea"/>
              </a:endParaRPr>
            </a:p>
          </p:txBody>
        </p:sp>
        <p:sp>
          <p:nvSpPr>
            <p:cNvPr id="106" name="Rectangle 167"/>
            <p:cNvSpPr>
              <a:spLocks noChangeArrowheads="1"/>
            </p:cNvSpPr>
            <p:nvPr/>
          </p:nvSpPr>
          <p:spPr bwMode="auto">
            <a:xfrm>
              <a:off x="7170638" y="3892607"/>
              <a:ext cx="27454" cy="7488"/>
            </a:xfrm>
            <a:prstGeom prst="rect">
              <a:avLst/>
            </a:prstGeom>
            <a:grpFill/>
            <a:ln>
              <a:noFill/>
            </a:ln>
          </p:spPr>
          <p:txBody>
            <a:bodyPr/>
            <a:lstStyle/>
            <a:p>
              <a:pPr defTabSz="914400">
                <a:defRPr/>
              </a:pPr>
              <a:endParaRPr lang="en-US">
                <a:cs typeface="+mn-ea"/>
              </a:endParaRPr>
            </a:p>
          </p:txBody>
        </p:sp>
      </p:grpSp>
      <p:grpSp>
        <p:nvGrpSpPr>
          <p:cNvPr id="107" name="Group 54"/>
          <p:cNvGrpSpPr/>
          <p:nvPr/>
        </p:nvGrpSpPr>
        <p:grpSpPr>
          <a:xfrm>
            <a:off x="7242659" y="4002776"/>
            <a:ext cx="399273" cy="519123"/>
            <a:chOff x="6421904" y="4798576"/>
            <a:chExt cx="299494" cy="389342"/>
          </a:xfrm>
          <a:solidFill>
            <a:schemeClr val="bg1"/>
          </a:solidFill>
        </p:grpSpPr>
        <p:sp>
          <p:nvSpPr>
            <p:cNvPr id="108" name="Freeform 170"/>
            <p:cNvSpPr/>
            <p:nvPr/>
          </p:nvSpPr>
          <p:spPr bwMode="auto">
            <a:xfrm>
              <a:off x="6421904" y="4910886"/>
              <a:ext cx="299494" cy="277032"/>
            </a:xfrm>
            <a:custGeom>
              <a:avLst/>
              <a:gdLst>
                <a:gd name="T0" fmla="*/ 45 w 90"/>
                <a:gd name="T1" fmla="*/ 83 h 83"/>
                <a:gd name="T2" fmla="*/ 90 w 90"/>
                <a:gd name="T3" fmla="*/ 0 h 83"/>
                <a:gd name="T4" fmla="*/ 0 w 90"/>
                <a:gd name="T5" fmla="*/ 0 h 83"/>
                <a:gd name="T6" fmla="*/ 45 w 90"/>
                <a:gd name="T7" fmla="*/ 83 h 83"/>
              </a:gdLst>
              <a:ahLst/>
              <a:cxnLst>
                <a:cxn ang="0">
                  <a:pos x="T0" y="T1"/>
                </a:cxn>
                <a:cxn ang="0">
                  <a:pos x="T2" y="T3"/>
                </a:cxn>
                <a:cxn ang="0">
                  <a:pos x="T4" y="T5"/>
                </a:cxn>
                <a:cxn ang="0">
                  <a:pos x="T6" y="T7"/>
                </a:cxn>
              </a:cxnLst>
              <a:rect l="0" t="0" r="r" b="b"/>
              <a:pathLst>
                <a:path w="90" h="83">
                  <a:moveTo>
                    <a:pt x="45" y="83"/>
                  </a:moveTo>
                  <a:cubicBezTo>
                    <a:pt x="90" y="59"/>
                    <a:pt x="90" y="0"/>
                    <a:pt x="90" y="0"/>
                  </a:cubicBezTo>
                  <a:cubicBezTo>
                    <a:pt x="0" y="0"/>
                    <a:pt x="0" y="0"/>
                    <a:pt x="0" y="0"/>
                  </a:cubicBezTo>
                  <a:cubicBezTo>
                    <a:pt x="0" y="0"/>
                    <a:pt x="0" y="59"/>
                    <a:pt x="45" y="83"/>
                  </a:cubicBezTo>
                  <a:close/>
                </a:path>
              </a:pathLst>
            </a:custGeom>
            <a:grpFill/>
            <a:ln>
              <a:noFill/>
            </a:ln>
          </p:spPr>
          <p:txBody>
            <a:bodyPr/>
            <a:lstStyle/>
            <a:p>
              <a:pPr defTabSz="914400">
                <a:defRPr/>
              </a:pPr>
              <a:endParaRPr lang="en-US">
                <a:cs typeface="+mn-ea"/>
              </a:endParaRPr>
            </a:p>
          </p:txBody>
        </p:sp>
        <p:sp>
          <p:nvSpPr>
            <p:cNvPr id="109" name="Freeform 171"/>
            <p:cNvSpPr/>
            <p:nvPr/>
          </p:nvSpPr>
          <p:spPr bwMode="auto">
            <a:xfrm>
              <a:off x="6421904" y="4798576"/>
              <a:ext cx="299494" cy="94840"/>
            </a:xfrm>
            <a:custGeom>
              <a:avLst/>
              <a:gdLst>
                <a:gd name="T0" fmla="*/ 84 w 90"/>
                <a:gd name="T1" fmla="*/ 0 h 29"/>
                <a:gd name="T2" fmla="*/ 68 w 90"/>
                <a:gd name="T3" fmla="*/ 16 h 29"/>
                <a:gd name="T4" fmla="*/ 52 w 90"/>
                <a:gd name="T5" fmla="*/ 0 h 29"/>
                <a:gd name="T6" fmla="*/ 39 w 90"/>
                <a:gd name="T7" fmla="*/ 0 h 29"/>
                <a:gd name="T8" fmla="*/ 23 w 90"/>
                <a:gd name="T9" fmla="*/ 16 h 29"/>
                <a:gd name="T10" fmla="*/ 7 w 90"/>
                <a:gd name="T11" fmla="*/ 0 h 29"/>
                <a:gd name="T12" fmla="*/ 0 w 90"/>
                <a:gd name="T13" fmla="*/ 0 h 29"/>
                <a:gd name="T14" fmla="*/ 0 w 90"/>
                <a:gd name="T15" fmla="*/ 29 h 29"/>
                <a:gd name="T16" fmla="*/ 90 w 90"/>
                <a:gd name="T17" fmla="*/ 29 h 29"/>
                <a:gd name="T18" fmla="*/ 90 w 90"/>
                <a:gd name="T19" fmla="*/ 0 h 29"/>
                <a:gd name="T20" fmla="*/ 84 w 90"/>
                <a:gd name="T21"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0" h="29">
                  <a:moveTo>
                    <a:pt x="84" y="0"/>
                  </a:moveTo>
                  <a:cubicBezTo>
                    <a:pt x="84" y="9"/>
                    <a:pt x="77" y="16"/>
                    <a:pt x="68" y="16"/>
                  </a:cubicBezTo>
                  <a:cubicBezTo>
                    <a:pt x="59" y="16"/>
                    <a:pt x="52" y="9"/>
                    <a:pt x="52" y="0"/>
                  </a:cubicBezTo>
                  <a:cubicBezTo>
                    <a:pt x="39" y="0"/>
                    <a:pt x="39" y="0"/>
                    <a:pt x="39" y="0"/>
                  </a:cubicBezTo>
                  <a:cubicBezTo>
                    <a:pt x="39" y="9"/>
                    <a:pt x="32" y="16"/>
                    <a:pt x="23" y="16"/>
                  </a:cubicBezTo>
                  <a:cubicBezTo>
                    <a:pt x="14" y="16"/>
                    <a:pt x="7" y="9"/>
                    <a:pt x="7" y="0"/>
                  </a:cubicBezTo>
                  <a:cubicBezTo>
                    <a:pt x="0" y="0"/>
                    <a:pt x="0" y="0"/>
                    <a:pt x="0" y="0"/>
                  </a:cubicBezTo>
                  <a:cubicBezTo>
                    <a:pt x="0" y="29"/>
                    <a:pt x="0" y="29"/>
                    <a:pt x="0" y="29"/>
                  </a:cubicBezTo>
                  <a:cubicBezTo>
                    <a:pt x="90" y="29"/>
                    <a:pt x="90" y="29"/>
                    <a:pt x="90" y="29"/>
                  </a:cubicBezTo>
                  <a:cubicBezTo>
                    <a:pt x="90" y="0"/>
                    <a:pt x="90" y="0"/>
                    <a:pt x="90" y="0"/>
                  </a:cubicBezTo>
                  <a:lnTo>
                    <a:pt x="84" y="0"/>
                  </a:lnTo>
                  <a:close/>
                </a:path>
              </a:pathLst>
            </a:custGeom>
            <a:grpFill/>
            <a:ln>
              <a:noFill/>
            </a:ln>
          </p:spPr>
          <p:txBody>
            <a:bodyPr/>
            <a:lstStyle/>
            <a:p>
              <a:pPr defTabSz="914400">
                <a:defRPr/>
              </a:pPr>
              <a:endParaRPr lang="en-US">
                <a:cs typeface="+mn-ea"/>
              </a:endParaRPr>
            </a:p>
          </p:txBody>
        </p:sp>
      </p:grpSp>
      <p:sp>
        <p:nvSpPr>
          <p:cNvPr id="110" name="矩形 109"/>
          <p:cNvSpPr/>
          <p:nvPr/>
        </p:nvSpPr>
        <p:spPr>
          <a:xfrm>
            <a:off x="4396643" y="1603781"/>
            <a:ext cx="1364440" cy="446258"/>
          </a:xfrm>
          <a:prstGeom prst="rect">
            <a:avLst/>
          </a:prstGeom>
        </p:spPr>
        <p:txBody>
          <a:bodyPr wrap="none" lIns="91422" tIns="45711" rIns="91422" bIns="45711">
            <a:spAutoFit/>
          </a:bodyPr>
          <a:lstStyle/>
          <a:p>
            <a:pPr algn="r" defTabSz="914400">
              <a:defRPr/>
            </a:pPr>
            <a:r>
              <a:rPr lang="zh-CN" altLang="en-US" sz="2300" b="1" dirty="0">
                <a:solidFill>
                  <a:schemeClr val="bg1">
                    <a:lumMod val="95000"/>
                  </a:schemeClr>
                </a:solidFill>
                <a:latin typeface="+mn-ea"/>
                <a:cs typeface="+mn-ea"/>
              </a:rPr>
              <a:t>添加标题</a:t>
            </a:r>
            <a:endParaRPr lang="en-US" altLang="zh-CN" sz="2300" b="1" dirty="0">
              <a:solidFill>
                <a:schemeClr val="bg1">
                  <a:lumMod val="95000"/>
                </a:schemeClr>
              </a:solidFill>
              <a:latin typeface="+mn-ea"/>
              <a:cs typeface="+mn-ea"/>
            </a:endParaRPr>
          </a:p>
        </p:txBody>
      </p:sp>
      <p:sp>
        <p:nvSpPr>
          <p:cNvPr id="111" name="矩形 47"/>
          <p:cNvSpPr>
            <a:spLocks noChangeArrowheads="1"/>
          </p:cNvSpPr>
          <p:nvPr/>
        </p:nvSpPr>
        <p:spPr bwMode="auto">
          <a:xfrm>
            <a:off x="1564279" y="2056219"/>
            <a:ext cx="4196804" cy="1200310"/>
          </a:xfrm>
          <a:prstGeom prst="rect">
            <a:avLst/>
          </a:prstGeom>
          <a:noFill/>
          <a:ln>
            <a:noFill/>
          </a:ln>
        </p:spPr>
        <p:txBody>
          <a:bodyPr lIns="91422" tIns="45711" rIns="91422" bIns="4571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r" defTabSz="914400">
              <a:lnSpc>
                <a:spcPct val="120000"/>
              </a:lnSpc>
              <a:spcBef>
                <a:spcPct val="0"/>
              </a:spcBef>
              <a:buNone/>
              <a:defRPr/>
            </a:pPr>
            <a:r>
              <a:rPr lang="zh-CN" altLang="en-US" sz="1500" dirty="0">
                <a:solidFill>
                  <a:schemeClr val="bg1">
                    <a:lumMod val="95000"/>
                  </a:schemeClr>
                </a:solidFill>
                <a:ea typeface="+mn-ea"/>
                <a:cs typeface="+mn-ea"/>
                <a:sym typeface="微软雅黑" panose="020B0503020204020204" pitchFamily="34" charset="-122"/>
              </a:rPr>
              <a:t>在此录入上述图表的综合描述说明，在此录入上述图表的综合描述说明，在此录入上述图表的综合描述说明，在此录入上述图表的综合描述说明，在此录入上述图表的综合描述说明</a:t>
            </a:r>
            <a:endParaRPr lang="zh-CN" altLang="en-US" sz="1500" dirty="0">
              <a:solidFill>
                <a:schemeClr val="bg1">
                  <a:lumMod val="95000"/>
                </a:schemeClr>
              </a:solidFill>
              <a:ea typeface="+mn-ea"/>
              <a:cs typeface="+mn-ea"/>
              <a:sym typeface="微软雅黑" panose="020B0503020204020204" pitchFamily="34" charset="-122"/>
            </a:endParaRPr>
          </a:p>
        </p:txBody>
      </p:sp>
      <p:sp>
        <p:nvSpPr>
          <p:cNvPr id="112" name="矩形 111"/>
          <p:cNvSpPr>
            <a:spLocks noChangeArrowheads="1"/>
          </p:cNvSpPr>
          <p:nvPr/>
        </p:nvSpPr>
        <p:spPr bwMode="auto">
          <a:xfrm>
            <a:off x="1381741" y="4808944"/>
            <a:ext cx="1552373" cy="369314"/>
          </a:xfrm>
          <a:prstGeom prst="rect">
            <a:avLst/>
          </a:prstGeom>
          <a:noFill/>
          <a:ln w="9525">
            <a:noFill/>
            <a:miter lim="800000"/>
          </a:ln>
        </p:spPr>
        <p:txBody>
          <a:bodyPr lIns="91422" tIns="45711" rIns="91422" bIns="45711">
            <a:spAutoFit/>
          </a:bodyPr>
          <a:lstStyle/>
          <a:p>
            <a:pPr algn="ctr"/>
            <a:r>
              <a:rPr lang="zh-CN" altLang="en-US" b="1" dirty="0">
                <a:solidFill>
                  <a:schemeClr val="tx1">
                    <a:lumMod val="50000"/>
                    <a:lumOff val="50000"/>
                  </a:schemeClr>
                </a:solidFill>
                <a:latin typeface="+mn-ea"/>
                <a:cs typeface="+mn-ea"/>
              </a:rPr>
              <a:t>添加标题</a:t>
            </a:r>
            <a:endParaRPr lang="en-US" altLang="zh-CN" b="1" dirty="0">
              <a:solidFill>
                <a:schemeClr val="tx1">
                  <a:lumMod val="50000"/>
                  <a:lumOff val="50000"/>
                </a:schemeClr>
              </a:solidFill>
              <a:latin typeface="+mn-ea"/>
              <a:cs typeface="+mn-ea"/>
            </a:endParaRPr>
          </a:p>
        </p:txBody>
      </p:sp>
      <p:sp>
        <p:nvSpPr>
          <p:cNvPr id="113" name="矩形 47"/>
          <p:cNvSpPr>
            <a:spLocks noChangeArrowheads="1"/>
          </p:cNvSpPr>
          <p:nvPr/>
        </p:nvSpPr>
        <p:spPr bwMode="auto">
          <a:xfrm>
            <a:off x="1172218" y="5229632"/>
            <a:ext cx="1971418" cy="757112"/>
          </a:xfrm>
          <a:prstGeom prst="rect">
            <a:avLst/>
          </a:prstGeom>
          <a:noFill/>
          <a:ln>
            <a:noFill/>
          </a:ln>
        </p:spPr>
        <p:txBody>
          <a:bodyPr lIns="91422" tIns="45711" rIns="91422" bIns="4571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defTabSz="914400">
              <a:lnSpc>
                <a:spcPct val="120000"/>
              </a:lnSpc>
              <a:spcBef>
                <a:spcPct val="0"/>
              </a:spcBef>
              <a:buNone/>
              <a:defRPr/>
            </a:pPr>
            <a:r>
              <a:rPr lang="zh-CN" altLang="en-US" sz="1200" dirty="0">
                <a:solidFill>
                  <a:schemeClr val="tx1">
                    <a:lumMod val="50000"/>
                    <a:lumOff val="50000"/>
                  </a:schemeClr>
                </a:solidFill>
                <a:ea typeface="+mn-ea"/>
                <a:cs typeface="+mn-ea"/>
                <a:sym typeface="微软雅黑" panose="020B0503020204020204" pitchFamily="34" charset="-122"/>
              </a:rPr>
              <a:t>在此录入上述图表的描述说明，在此录入上述图表的描述说明。</a:t>
            </a:r>
            <a:endParaRPr lang="zh-CN" altLang="en-US" sz="1200" dirty="0">
              <a:solidFill>
                <a:schemeClr val="tx1">
                  <a:lumMod val="50000"/>
                  <a:lumOff val="50000"/>
                </a:schemeClr>
              </a:solidFill>
              <a:ea typeface="+mn-ea"/>
              <a:cs typeface="+mn-ea"/>
              <a:sym typeface="微软雅黑" panose="020B0503020204020204" pitchFamily="34" charset="-122"/>
            </a:endParaRPr>
          </a:p>
        </p:txBody>
      </p:sp>
      <p:sp>
        <p:nvSpPr>
          <p:cNvPr id="114" name="矩形 113"/>
          <p:cNvSpPr>
            <a:spLocks noChangeArrowheads="1"/>
          </p:cNvSpPr>
          <p:nvPr/>
        </p:nvSpPr>
        <p:spPr bwMode="auto">
          <a:xfrm>
            <a:off x="4021410" y="4808944"/>
            <a:ext cx="1550785" cy="369314"/>
          </a:xfrm>
          <a:prstGeom prst="rect">
            <a:avLst/>
          </a:prstGeom>
          <a:noFill/>
          <a:ln w="9525">
            <a:noFill/>
            <a:miter lim="800000"/>
          </a:ln>
        </p:spPr>
        <p:txBody>
          <a:bodyPr lIns="91422" tIns="45711" rIns="91422" bIns="45711">
            <a:spAutoFit/>
          </a:bodyPr>
          <a:lstStyle/>
          <a:p>
            <a:pPr algn="ctr"/>
            <a:r>
              <a:rPr lang="zh-CN" altLang="en-US" b="1" dirty="0">
                <a:solidFill>
                  <a:schemeClr val="tx1">
                    <a:lumMod val="50000"/>
                    <a:lumOff val="50000"/>
                  </a:schemeClr>
                </a:solidFill>
                <a:latin typeface="+mn-ea"/>
                <a:cs typeface="+mn-ea"/>
              </a:rPr>
              <a:t>添加标题</a:t>
            </a:r>
            <a:endParaRPr lang="en-US" altLang="zh-CN" b="1" dirty="0">
              <a:solidFill>
                <a:schemeClr val="tx1">
                  <a:lumMod val="50000"/>
                  <a:lumOff val="50000"/>
                </a:schemeClr>
              </a:solidFill>
              <a:latin typeface="+mn-ea"/>
              <a:cs typeface="+mn-ea"/>
            </a:endParaRPr>
          </a:p>
        </p:txBody>
      </p:sp>
      <p:sp>
        <p:nvSpPr>
          <p:cNvPr id="115" name="矩形 47"/>
          <p:cNvSpPr>
            <a:spLocks noChangeArrowheads="1"/>
          </p:cNvSpPr>
          <p:nvPr/>
        </p:nvSpPr>
        <p:spPr bwMode="auto">
          <a:xfrm>
            <a:off x="3811888" y="5229632"/>
            <a:ext cx="1969830" cy="757112"/>
          </a:xfrm>
          <a:prstGeom prst="rect">
            <a:avLst/>
          </a:prstGeom>
          <a:noFill/>
          <a:ln>
            <a:noFill/>
          </a:ln>
        </p:spPr>
        <p:txBody>
          <a:bodyPr lIns="91422" tIns="45711" rIns="91422" bIns="4571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defTabSz="914400">
              <a:lnSpc>
                <a:spcPct val="120000"/>
              </a:lnSpc>
              <a:spcBef>
                <a:spcPct val="0"/>
              </a:spcBef>
              <a:buNone/>
              <a:defRPr/>
            </a:pPr>
            <a:r>
              <a:rPr lang="zh-CN" altLang="en-US" sz="1200" dirty="0">
                <a:solidFill>
                  <a:schemeClr val="tx1">
                    <a:lumMod val="50000"/>
                    <a:lumOff val="50000"/>
                  </a:schemeClr>
                </a:solidFill>
                <a:ea typeface="+mn-ea"/>
                <a:cs typeface="+mn-ea"/>
                <a:sym typeface="微软雅黑" panose="020B0503020204020204" pitchFamily="34" charset="-122"/>
              </a:rPr>
              <a:t>在此录入上述图表的描述说明，在此录入上述图表的描述说明。</a:t>
            </a:r>
            <a:endParaRPr lang="zh-CN" altLang="en-US" sz="1200" dirty="0">
              <a:solidFill>
                <a:schemeClr val="tx1">
                  <a:lumMod val="50000"/>
                  <a:lumOff val="50000"/>
                </a:schemeClr>
              </a:solidFill>
              <a:ea typeface="+mn-ea"/>
              <a:cs typeface="+mn-ea"/>
              <a:sym typeface="微软雅黑" panose="020B0503020204020204" pitchFamily="34" charset="-122"/>
            </a:endParaRPr>
          </a:p>
        </p:txBody>
      </p:sp>
      <p:sp>
        <p:nvSpPr>
          <p:cNvPr id="116" name="矩形 115"/>
          <p:cNvSpPr>
            <a:spLocks noChangeArrowheads="1"/>
          </p:cNvSpPr>
          <p:nvPr/>
        </p:nvSpPr>
        <p:spPr bwMode="auto">
          <a:xfrm>
            <a:off x="9299161" y="4808944"/>
            <a:ext cx="1552373" cy="369314"/>
          </a:xfrm>
          <a:prstGeom prst="rect">
            <a:avLst/>
          </a:prstGeom>
          <a:noFill/>
          <a:ln w="9525">
            <a:noFill/>
            <a:miter lim="800000"/>
          </a:ln>
        </p:spPr>
        <p:txBody>
          <a:bodyPr lIns="91422" tIns="45711" rIns="91422" bIns="45711">
            <a:spAutoFit/>
          </a:bodyPr>
          <a:lstStyle/>
          <a:p>
            <a:pPr algn="ctr"/>
            <a:r>
              <a:rPr lang="zh-CN" altLang="en-US" b="1" dirty="0">
                <a:solidFill>
                  <a:schemeClr val="tx1">
                    <a:lumMod val="50000"/>
                    <a:lumOff val="50000"/>
                  </a:schemeClr>
                </a:solidFill>
                <a:latin typeface="+mn-ea"/>
                <a:cs typeface="+mn-ea"/>
              </a:rPr>
              <a:t>添加标题</a:t>
            </a:r>
            <a:endParaRPr lang="en-US" altLang="zh-CN" b="1" dirty="0">
              <a:solidFill>
                <a:schemeClr val="tx1">
                  <a:lumMod val="50000"/>
                  <a:lumOff val="50000"/>
                </a:schemeClr>
              </a:solidFill>
              <a:latin typeface="+mn-ea"/>
              <a:cs typeface="+mn-ea"/>
            </a:endParaRPr>
          </a:p>
        </p:txBody>
      </p:sp>
      <p:sp>
        <p:nvSpPr>
          <p:cNvPr id="117" name="矩形 47"/>
          <p:cNvSpPr>
            <a:spLocks noChangeArrowheads="1"/>
          </p:cNvSpPr>
          <p:nvPr/>
        </p:nvSpPr>
        <p:spPr bwMode="auto">
          <a:xfrm>
            <a:off x="9089636" y="5229632"/>
            <a:ext cx="1971418" cy="757112"/>
          </a:xfrm>
          <a:prstGeom prst="rect">
            <a:avLst/>
          </a:prstGeom>
          <a:noFill/>
          <a:ln>
            <a:noFill/>
          </a:ln>
        </p:spPr>
        <p:txBody>
          <a:bodyPr lIns="91422" tIns="45711" rIns="91422" bIns="4571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defTabSz="914400">
              <a:lnSpc>
                <a:spcPct val="120000"/>
              </a:lnSpc>
              <a:spcBef>
                <a:spcPct val="0"/>
              </a:spcBef>
              <a:buNone/>
              <a:defRPr/>
            </a:pPr>
            <a:r>
              <a:rPr lang="zh-CN" altLang="en-US" sz="1200" dirty="0">
                <a:solidFill>
                  <a:schemeClr val="tx1">
                    <a:lumMod val="50000"/>
                    <a:lumOff val="50000"/>
                  </a:schemeClr>
                </a:solidFill>
                <a:ea typeface="+mn-ea"/>
                <a:cs typeface="+mn-ea"/>
                <a:sym typeface="微软雅黑" panose="020B0503020204020204" pitchFamily="34" charset="-122"/>
              </a:rPr>
              <a:t>在此录入上述图表的描述说明，在此录入上述图表的描述说明。</a:t>
            </a:r>
            <a:endParaRPr lang="zh-CN" altLang="en-US" sz="1200" dirty="0">
              <a:solidFill>
                <a:schemeClr val="tx1">
                  <a:lumMod val="50000"/>
                  <a:lumOff val="50000"/>
                </a:schemeClr>
              </a:solidFill>
              <a:ea typeface="+mn-ea"/>
              <a:cs typeface="+mn-ea"/>
              <a:sym typeface="微软雅黑" panose="020B0503020204020204" pitchFamily="34" charset="-122"/>
            </a:endParaRPr>
          </a:p>
        </p:txBody>
      </p:sp>
      <p:sp>
        <p:nvSpPr>
          <p:cNvPr id="118" name="矩形 117"/>
          <p:cNvSpPr>
            <a:spLocks noChangeArrowheads="1"/>
          </p:cNvSpPr>
          <p:nvPr/>
        </p:nvSpPr>
        <p:spPr bwMode="auto">
          <a:xfrm>
            <a:off x="6659493" y="4808944"/>
            <a:ext cx="1552373" cy="369314"/>
          </a:xfrm>
          <a:prstGeom prst="rect">
            <a:avLst/>
          </a:prstGeom>
          <a:noFill/>
          <a:ln w="9525">
            <a:noFill/>
            <a:miter lim="800000"/>
          </a:ln>
        </p:spPr>
        <p:txBody>
          <a:bodyPr lIns="91422" tIns="45711" rIns="91422" bIns="45711">
            <a:spAutoFit/>
          </a:bodyPr>
          <a:lstStyle/>
          <a:p>
            <a:pPr algn="ctr"/>
            <a:r>
              <a:rPr lang="zh-CN" altLang="en-US" b="1" dirty="0">
                <a:solidFill>
                  <a:schemeClr val="tx1">
                    <a:lumMod val="50000"/>
                    <a:lumOff val="50000"/>
                  </a:schemeClr>
                </a:solidFill>
                <a:latin typeface="+mn-ea"/>
                <a:cs typeface="+mn-ea"/>
              </a:rPr>
              <a:t>添加标题</a:t>
            </a:r>
            <a:endParaRPr lang="en-US" altLang="zh-CN" b="1" dirty="0">
              <a:solidFill>
                <a:schemeClr val="tx1">
                  <a:lumMod val="50000"/>
                  <a:lumOff val="50000"/>
                </a:schemeClr>
              </a:solidFill>
              <a:latin typeface="+mn-ea"/>
              <a:cs typeface="+mn-ea"/>
            </a:endParaRPr>
          </a:p>
        </p:txBody>
      </p:sp>
      <p:sp>
        <p:nvSpPr>
          <p:cNvPr id="119" name="矩形 47"/>
          <p:cNvSpPr>
            <a:spLocks noChangeArrowheads="1"/>
          </p:cNvSpPr>
          <p:nvPr/>
        </p:nvSpPr>
        <p:spPr bwMode="auto">
          <a:xfrm>
            <a:off x="6449968" y="5229632"/>
            <a:ext cx="1971418" cy="757112"/>
          </a:xfrm>
          <a:prstGeom prst="rect">
            <a:avLst/>
          </a:prstGeom>
          <a:noFill/>
          <a:ln>
            <a:noFill/>
          </a:ln>
        </p:spPr>
        <p:txBody>
          <a:bodyPr lIns="91422" tIns="45711" rIns="91422" bIns="4571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defTabSz="914400">
              <a:lnSpc>
                <a:spcPct val="120000"/>
              </a:lnSpc>
              <a:spcBef>
                <a:spcPct val="0"/>
              </a:spcBef>
              <a:buNone/>
              <a:defRPr/>
            </a:pPr>
            <a:r>
              <a:rPr lang="zh-CN" altLang="en-US" sz="1200" dirty="0">
                <a:solidFill>
                  <a:schemeClr val="tx1">
                    <a:lumMod val="50000"/>
                    <a:lumOff val="50000"/>
                  </a:schemeClr>
                </a:solidFill>
                <a:ea typeface="+mn-ea"/>
                <a:cs typeface="+mn-ea"/>
                <a:sym typeface="微软雅黑" panose="020B0503020204020204" pitchFamily="34" charset="-122"/>
              </a:rPr>
              <a:t>在此录入上述图表的描述说明，在此录入上述图表的描述说明。</a:t>
            </a:r>
            <a:endParaRPr lang="zh-CN" altLang="en-US" sz="1200" dirty="0">
              <a:solidFill>
                <a:schemeClr val="tx1">
                  <a:lumMod val="50000"/>
                  <a:lumOff val="50000"/>
                </a:schemeClr>
              </a:solidFill>
              <a:ea typeface="+mn-ea"/>
              <a:cs typeface="+mn-ea"/>
              <a:sym typeface="微软雅黑" panose="020B0503020204020204" pitchFamily="34" charset="-122"/>
            </a:endParaRPr>
          </a:p>
        </p:txBody>
      </p:sp>
      <p:sp>
        <p:nvSpPr>
          <p:cNvPr id="2" name="标题 1"/>
          <p:cNvSpPr>
            <a:spLocks noGrp="1"/>
          </p:cNvSpPr>
          <p:nvPr>
            <p:ph type="title"/>
          </p:nvPr>
        </p:nvSpPr>
        <p:spPr/>
        <p:txBody>
          <a:bodyPr>
            <a:normAutofit fontScale="90000"/>
          </a:bodyPr>
          <a:lstStyle/>
          <a:p>
            <a:r>
              <a:rPr lang="zh-CN" altLang="en-US" dirty="0">
                <a:cs typeface="+mn-ea"/>
              </a:rPr>
              <a:t>单击此处添加标题</a:t>
            </a:r>
            <a:endParaRPr lang="zh-CN" altLang="en-US" dirty="0">
              <a:ea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7"/>
                                        </p:tgtEl>
                                        <p:attrNameLst>
                                          <p:attrName>style.visibility</p:attrName>
                                        </p:attrNameLst>
                                      </p:cBhvr>
                                      <p:to>
                                        <p:strVal val="visible"/>
                                      </p:to>
                                    </p:set>
                                    <p:anim calcmode="lin" valueType="num">
                                      <p:cBhvr additive="base">
                                        <p:cTn id="7" dur="500" fill="hold"/>
                                        <p:tgtEl>
                                          <p:spTgt spid="67"/>
                                        </p:tgtEl>
                                        <p:attrNameLst>
                                          <p:attrName>ppt_x</p:attrName>
                                        </p:attrNameLst>
                                      </p:cBhvr>
                                      <p:tavLst>
                                        <p:tav tm="0">
                                          <p:val>
                                            <p:strVal val="0-#ppt_w/2"/>
                                          </p:val>
                                        </p:tav>
                                        <p:tav tm="100000">
                                          <p:val>
                                            <p:strVal val="#ppt_x"/>
                                          </p:val>
                                        </p:tav>
                                      </p:tavLst>
                                    </p:anim>
                                    <p:anim calcmode="lin" valueType="num">
                                      <p:cBhvr additive="base">
                                        <p:cTn id="8" dur="500" fill="hold"/>
                                        <p:tgtEl>
                                          <p:spTgt spid="6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2" fill="hold" grpId="0" nodeType="afterEffect">
                                  <p:stCondLst>
                                    <p:cond delay="0"/>
                                  </p:stCondLst>
                                  <p:childTnLst>
                                    <p:set>
                                      <p:cBhvr>
                                        <p:cTn id="11" dur="1" fill="hold">
                                          <p:stCondLst>
                                            <p:cond delay="0"/>
                                          </p:stCondLst>
                                        </p:cTn>
                                        <p:tgtEl>
                                          <p:spTgt spid="68"/>
                                        </p:tgtEl>
                                        <p:attrNameLst>
                                          <p:attrName>style.visibility</p:attrName>
                                        </p:attrNameLst>
                                      </p:cBhvr>
                                      <p:to>
                                        <p:strVal val="visible"/>
                                      </p:to>
                                    </p:set>
                                    <p:animEffect transition="in" filter="wipe(right)">
                                      <p:cBhvr>
                                        <p:cTn id="12" dur="500"/>
                                        <p:tgtEl>
                                          <p:spTgt spid="68"/>
                                        </p:tgtEl>
                                      </p:cBhvr>
                                    </p:animEffect>
                                  </p:childTnLst>
                                </p:cTn>
                              </p:par>
                              <p:par>
                                <p:cTn id="13" presetID="22" presetClass="entr" presetSubtype="2" fill="hold" grpId="0" nodeType="withEffect">
                                  <p:stCondLst>
                                    <p:cond delay="250"/>
                                  </p:stCondLst>
                                  <p:childTnLst>
                                    <p:set>
                                      <p:cBhvr>
                                        <p:cTn id="14" dur="1" fill="hold">
                                          <p:stCondLst>
                                            <p:cond delay="0"/>
                                          </p:stCondLst>
                                        </p:cTn>
                                        <p:tgtEl>
                                          <p:spTgt spid="110"/>
                                        </p:tgtEl>
                                        <p:attrNameLst>
                                          <p:attrName>style.visibility</p:attrName>
                                        </p:attrNameLst>
                                      </p:cBhvr>
                                      <p:to>
                                        <p:strVal val="visible"/>
                                      </p:to>
                                    </p:set>
                                    <p:animEffect transition="in" filter="wipe(right)">
                                      <p:cBhvr>
                                        <p:cTn id="15" dur="500"/>
                                        <p:tgtEl>
                                          <p:spTgt spid="110"/>
                                        </p:tgtEl>
                                      </p:cBhvr>
                                    </p:animEffect>
                                  </p:childTnLst>
                                </p:cTn>
                              </p:par>
                              <p:par>
                                <p:cTn id="16" presetID="22" presetClass="entr" presetSubtype="2" fill="hold" grpId="0" nodeType="withEffect">
                                  <p:stCondLst>
                                    <p:cond delay="250"/>
                                  </p:stCondLst>
                                  <p:childTnLst>
                                    <p:set>
                                      <p:cBhvr>
                                        <p:cTn id="17" dur="1" fill="hold">
                                          <p:stCondLst>
                                            <p:cond delay="0"/>
                                          </p:stCondLst>
                                        </p:cTn>
                                        <p:tgtEl>
                                          <p:spTgt spid="111"/>
                                        </p:tgtEl>
                                        <p:attrNameLst>
                                          <p:attrName>style.visibility</p:attrName>
                                        </p:attrNameLst>
                                      </p:cBhvr>
                                      <p:to>
                                        <p:strVal val="visible"/>
                                      </p:to>
                                    </p:set>
                                    <p:animEffect transition="in" filter="wipe(right)">
                                      <p:cBhvr>
                                        <p:cTn id="18" dur="500"/>
                                        <p:tgtEl>
                                          <p:spTgt spid="111"/>
                                        </p:tgtEl>
                                      </p:cBhvr>
                                    </p:animEffect>
                                  </p:childTnLst>
                                </p:cTn>
                              </p:par>
                            </p:childTnLst>
                          </p:cTn>
                        </p:par>
                        <p:par>
                          <p:cTn id="19" fill="hold">
                            <p:stCondLst>
                              <p:cond delay="1000"/>
                            </p:stCondLst>
                            <p:childTnLst>
                              <p:par>
                                <p:cTn id="20" presetID="21" presetClass="entr" presetSubtype="1" fill="hold" grpId="0" nodeType="afterEffect">
                                  <p:stCondLst>
                                    <p:cond delay="0"/>
                                  </p:stCondLst>
                                  <p:childTnLst>
                                    <p:set>
                                      <p:cBhvr>
                                        <p:cTn id="21" dur="1" fill="hold">
                                          <p:stCondLst>
                                            <p:cond delay="0"/>
                                          </p:stCondLst>
                                        </p:cTn>
                                        <p:tgtEl>
                                          <p:spTgt spid="69"/>
                                        </p:tgtEl>
                                        <p:attrNameLst>
                                          <p:attrName>style.visibility</p:attrName>
                                        </p:attrNameLst>
                                      </p:cBhvr>
                                      <p:to>
                                        <p:strVal val="visible"/>
                                      </p:to>
                                    </p:set>
                                    <p:animEffect transition="in" filter="wheel(1)">
                                      <p:cBhvr>
                                        <p:cTn id="22" dur="400"/>
                                        <p:tgtEl>
                                          <p:spTgt spid="69"/>
                                        </p:tgtEl>
                                      </p:cBhvr>
                                    </p:animEffect>
                                  </p:childTnLst>
                                </p:cTn>
                              </p:par>
                            </p:childTnLst>
                          </p:cTn>
                        </p:par>
                        <p:par>
                          <p:cTn id="23" fill="hold">
                            <p:stCondLst>
                              <p:cond delay="1500"/>
                            </p:stCondLst>
                            <p:childTnLst>
                              <p:par>
                                <p:cTn id="24" presetID="21" presetClass="entr" presetSubtype="1" fill="hold" grpId="0" nodeType="afterEffect">
                                  <p:stCondLst>
                                    <p:cond delay="0"/>
                                  </p:stCondLst>
                                  <p:childTnLst>
                                    <p:set>
                                      <p:cBhvr>
                                        <p:cTn id="25" dur="1" fill="hold">
                                          <p:stCondLst>
                                            <p:cond delay="0"/>
                                          </p:stCondLst>
                                        </p:cTn>
                                        <p:tgtEl>
                                          <p:spTgt spid="70"/>
                                        </p:tgtEl>
                                        <p:attrNameLst>
                                          <p:attrName>style.visibility</p:attrName>
                                        </p:attrNameLst>
                                      </p:cBhvr>
                                      <p:to>
                                        <p:strVal val="visible"/>
                                      </p:to>
                                    </p:set>
                                    <p:animEffect transition="in" filter="wheel(1)">
                                      <p:cBhvr>
                                        <p:cTn id="26" dur="400"/>
                                        <p:tgtEl>
                                          <p:spTgt spid="70"/>
                                        </p:tgtEl>
                                      </p:cBhvr>
                                    </p:animEffect>
                                  </p:childTnLst>
                                </p:cTn>
                              </p:par>
                            </p:childTnLst>
                          </p:cTn>
                        </p:par>
                        <p:par>
                          <p:cTn id="27" fill="hold">
                            <p:stCondLst>
                              <p:cond delay="2000"/>
                            </p:stCondLst>
                            <p:childTnLst>
                              <p:par>
                                <p:cTn id="28" presetID="21" presetClass="entr" presetSubtype="1" fill="hold" grpId="0" nodeType="afterEffect">
                                  <p:stCondLst>
                                    <p:cond delay="0"/>
                                  </p:stCondLst>
                                  <p:childTnLst>
                                    <p:set>
                                      <p:cBhvr>
                                        <p:cTn id="29" dur="1" fill="hold">
                                          <p:stCondLst>
                                            <p:cond delay="0"/>
                                          </p:stCondLst>
                                        </p:cTn>
                                        <p:tgtEl>
                                          <p:spTgt spid="71"/>
                                        </p:tgtEl>
                                        <p:attrNameLst>
                                          <p:attrName>style.visibility</p:attrName>
                                        </p:attrNameLst>
                                      </p:cBhvr>
                                      <p:to>
                                        <p:strVal val="visible"/>
                                      </p:to>
                                    </p:set>
                                    <p:animEffect transition="in" filter="wheel(1)">
                                      <p:cBhvr>
                                        <p:cTn id="30" dur="400"/>
                                        <p:tgtEl>
                                          <p:spTgt spid="71"/>
                                        </p:tgtEl>
                                      </p:cBhvr>
                                    </p:animEffect>
                                  </p:childTnLst>
                                </p:cTn>
                              </p:par>
                            </p:childTnLst>
                          </p:cTn>
                        </p:par>
                        <p:par>
                          <p:cTn id="31" fill="hold">
                            <p:stCondLst>
                              <p:cond delay="2500"/>
                            </p:stCondLst>
                            <p:childTnLst>
                              <p:par>
                                <p:cTn id="32" presetID="21" presetClass="entr" presetSubtype="1" fill="hold" grpId="0" nodeType="afterEffect">
                                  <p:stCondLst>
                                    <p:cond delay="0"/>
                                  </p:stCondLst>
                                  <p:childTnLst>
                                    <p:set>
                                      <p:cBhvr>
                                        <p:cTn id="33" dur="1" fill="hold">
                                          <p:stCondLst>
                                            <p:cond delay="0"/>
                                          </p:stCondLst>
                                        </p:cTn>
                                        <p:tgtEl>
                                          <p:spTgt spid="72"/>
                                        </p:tgtEl>
                                        <p:attrNameLst>
                                          <p:attrName>style.visibility</p:attrName>
                                        </p:attrNameLst>
                                      </p:cBhvr>
                                      <p:to>
                                        <p:strVal val="visible"/>
                                      </p:to>
                                    </p:set>
                                    <p:animEffect transition="in" filter="wheel(1)">
                                      <p:cBhvr>
                                        <p:cTn id="34" dur="400"/>
                                        <p:tgtEl>
                                          <p:spTgt spid="72"/>
                                        </p:tgtEl>
                                      </p:cBhvr>
                                    </p:animEffect>
                                  </p:childTnLst>
                                </p:cTn>
                              </p:par>
                            </p:childTnLst>
                          </p:cTn>
                        </p:par>
                        <p:par>
                          <p:cTn id="35" fill="hold">
                            <p:stCondLst>
                              <p:cond delay="3000"/>
                            </p:stCondLst>
                            <p:childTnLst>
                              <p:par>
                                <p:cTn id="36" presetID="10" presetClass="entr" presetSubtype="0" fill="hold" nodeType="afterEffect">
                                  <p:stCondLst>
                                    <p:cond delay="0"/>
                                  </p:stCondLst>
                                  <p:childTnLst>
                                    <p:set>
                                      <p:cBhvr>
                                        <p:cTn id="37" dur="1" fill="hold">
                                          <p:stCondLst>
                                            <p:cond delay="0"/>
                                          </p:stCondLst>
                                        </p:cTn>
                                        <p:tgtEl>
                                          <p:spTgt spid="73"/>
                                        </p:tgtEl>
                                        <p:attrNameLst>
                                          <p:attrName>style.visibility</p:attrName>
                                        </p:attrNameLst>
                                      </p:cBhvr>
                                      <p:to>
                                        <p:strVal val="visible"/>
                                      </p:to>
                                    </p:set>
                                    <p:animEffect transition="in" filter="fade">
                                      <p:cBhvr>
                                        <p:cTn id="38" dur="250"/>
                                        <p:tgtEl>
                                          <p:spTgt spid="73"/>
                                        </p:tgtEl>
                                      </p:cBhvr>
                                    </p:animEffect>
                                  </p:childTnLst>
                                </p:cTn>
                              </p:par>
                              <p:par>
                                <p:cTn id="39" presetID="10" presetClass="entr" presetSubtype="0" fill="hold" nodeType="withEffect">
                                  <p:stCondLst>
                                    <p:cond delay="0"/>
                                  </p:stCondLst>
                                  <p:childTnLst>
                                    <p:set>
                                      <p:cBhvr>
                                        <p:cTn id="40" dur="1" fill="hold">
                                          <p:stCondLst>
                                            <p:cond delay="0"/>
                                          </p:stCondLst>
                                        </p:cTn>
                                        <p:tgtEl>
                                          <p:spTgt spid="76"/>
                                        </p:tgtEl>
                                        <p:attrNameLst>
                                          <p:attrName>style.visibility</p:attrName>
                                        </p:attrNameLst>
                                      </p:cBhvr>
                                      <p:to>
                                        <p:strVal val="visible"/>
                                      </p:to>
                                    </p:set>
                                    <p:animEffect transition="in" filter="fade">
                                      <p:cBhvr>
                                        <p:cTn id="41" dur="250"/>
                                        <p:tgtEl>
                                          <p:spTgt spid="76"/>
                                        </p:tgtEl>
                                      </p:cBhvr>
                                    </p:animEffect>
                                  </p:childTnLst>
                                </p:cTn>
                              </p:par>
                              <p:par>
                                <p:cTn id="42" presetID="10" presetClass="entr" presetSubtype="0" fill="hold" nodeType="withEffect">
                                  <p:stCondLst>
                                    <p:cond delay="0"/>
                                  </p:stCondLst>
                                  <p:childTnLst>
                                    <p:set>
                                      <p:cBhvr>
                                        <p:cTn id="43" dur="1" fill="hold">
                                          <p:stCondLst>
                                            <p:cond delay="0"/>
                                          </p:stCondLst>
                                        </p:cTn>
                                        <p:tgtEl>
                                          <p:spTgt spid="107"/>
                                        </p:tgtEl>
                                        <p:attrNameLst>
                                          <p:attrName>style.visibility</p:attrName>
                                        </p:attrNameLst>
                                      </p:cBhvr>
                                      <p:to>
                                        <p:strVal val="visible"/>
                                      </p:to>
                                    </p:set>
                                    <p:animEffect transition="in" filter="fade">
                                      <p:cBhvr>
                                        <p:cTn id="44" dur="250"/>
                                        <p:tgtEl>
                                          <p:spTgt spid="107"/>
                                        </p:tgtEl>
                                      </p:cBhvr>
                                    </p:animEffect>
                                  </p:childTnLst>
                                </p:cTn>
                              </p:par>
                              <p:par>
                                <p:cTn id="45" presetID="10" presetClass="entr" presetSubtype="0" fill="hold" nodeType="withEffect">
                                  <p:stCondLst>
                                    <p:cond delay="0"/>
                                  </p:stCondLst>
                                  <p:childTnLst>
                                    <p:set>
                                      <p:cBhvr>
                                        <p:cTn id="46" dur="1" fill="hold">
                                          <p:stCondLst>
                                            <p:cond delay="0"/>
                                          </p:stCondLst>
                                        </p:cTn>
                                        <p:tgtEl>
                                          <p:spTgt spid="88"/>
                                        </p:tgtEl>
                                        <p:attrNameLst>
                                          <p:attrName>style.visibility</p:attrName>
                                        </p:attrNameLst>
                                      </p:cBhvr>
                                      <p:to>
                                        <p:strVal val="visible"/>
                                      </p:to>
                                    </p:set>
                                    <p:animEffect transition="in" filter="fade">
                                      <p:cBhvr>
                                        <p:cTn id="47" dur="250"/>
                                        <p:tgtEl>
                                          <p:spTgt spid="88"/>
                                        </p:tgtEl>
                                      </p:cBhvr>
                                    </p:animEffect>
                                  </p:childTnLst>
                                </p:cTn>
                              </p:par>
                              <p:par>
                                <p:cTn id="48" presetID="14" presetClass="entr" presetSubtype="10" fill="hold" grpId="0" nodeType="withEffect">
                                  <p:stCondLst>
                                    <p:cond delay="750"/>
                                  </p:stCondLst>
                                  <p:childTnLst>
                                    <p:set>
                                      <p:cBhvr>
                                        <p:cTn id="49" dur="1" fill="hold">
                                          <p:stCondLst>
                                            <p:cond delay="0"/>
                                          </p:stCondLst>
                                        </p:cTn>
                                        <p:tgtEl>
                                          <p:spTgt spid="112"/>
                                        </p:tgtEl>
                                        <p:attrNameLst>
                                          <p:attrName>style.visibility</p:attrName>
                                        </p:attrNameLst>
                                      </p:cBhvr>
                                      <p:to>
                                        <p:strVal val="visible"/>
                                      </p:to>
                                    </p:set>
                                    <p:animEffect transition="in" filter="randombar(horizontal)">
                                      <p:cBhvr>
                                        <p:cTn id="50" dur="400"/>
                                        <p:tgtEl>
                                          <p:spTgt spid="112"/>
                                        </p:tgtEl>
                                      </p:cBhvr>
                                    </p:animEffect>
                                  </p:childTnLst>
                                </p:cTn>
                              </p:par>
                              <p:par>
                                <p:cTn id="51" presetID="14" presetClass="entr" presetSubtype="10" fill="hold" grpId="0" nodeType="withEffect">
                                  <p:stCondLst>
                                    <p:cond delay="750"/>
                                  </p:stCondLst>
                                  <p:childTnLst>
                                    <p:set>
                                      <p:cBhvr>
                                        <p:cTn id="52" dur="1" fill="hold">
                                          <p:stCondLst>
                                            <p:cond delay="0"/>
                                          </p:stCondLst>
                                        </p:cTn>
                                        <p:tgtEl>
                                          <p:spTgt spid="113"/>
                                        </p:tgtEl>
                                        <p:attrNameLst>
                                          <p:attrName>style.visibility</p:attrName>
                                        </p:attrNameLst>
                                      </p:cBhvr>
                                      <p:to>
                                        <p:strVal val="visible"/>
                                      </p:to>
                                    </p:set>
                                    <p:animEffect transition="in" filter="randombar(horizontal)">
                                      <p:cBhvr>
                                        <p:cTn id="53" dur="400"/>
                                        <p:tgtEl>
                                          <p:spTgt spid="113"/>
                                        </p:tgtEl>
                                      </p:cBhvr>
                                    </p:animEffect>
                                  </p:childTnLst>
                                </p:cTn>
                              </p:par>
                              <p:par>
                                <p:cTn id="54" presetID="14" presetClass="entr" presetSubtype="10" fill="hold" grpId="0" nodeType="withEffect">
                                  <p:stCondLst>
                                    <p:cond delay="750"/>
                                  </p:stCondLst>
                                  <p:childTnLst>
                                    <p:set>
                                      <p:cBhvr>
                                        <p:cTn id="55" dur="1" fill="hold">
                                          <p:stCondLst>
                                            <p:cond delay="0"/>
                                          </p:stCondLst>
                                        </p:cTn>
                                        <p:tgtEl>
                                          <p:spTgt spid="114"/>
                                        </p:tgtEl>
                                        <p:attrNameLst>
                                          <p:attrName>style.visibility</p:attrName>
                                        </p:attrNameLst>
                                      </p:cBhvr>
                                      <p:to>
                                        <p:strVal val="visible"/>
                                      </p:to>
                                    </p:set>
                                    <p:animEffect transition="in" filter="randombar(horizontal)">
                                      <p:cBhvr>
                                        <p:cTn id="56" dur="400"/>
                                        <p:tgtEl>
                                          <p:spTgt spid="114"/>
                                        </p:tgtEl>
                                      </p:cBhvr>
                                    </p:animEffect>
                                  </p:childTnLst>
                                </p:cTn>
                              </p:par>
                              <p:par>
                                <p:cTn id="57" presetID="14" presetClass="entr" presetSubtype="10" fill="hold" grpId="0" nodeType="withEffect">
                                  <p:stCondLst>
                                    <p:cond delay="750"/>
                                  </p:stCondLst>
                                  <p:childTnLst>
                                    <p:set>
                                      <p:cBhvr>
                                        <p:cTn id="58" dur="1" fill="hold">
                                          <p:stCondLst>
                                            <p:cond delay="0"/>
                                          </p:stCondLst>
                                        </p:cTn>
                                        <p:tgtEl>
                                          <p:spTgt spid="115"/>
                                        </p:tgtEl>
                                        <p:attrNameLst>
                                          <p:attrName>style.visibility</p:attrName>
                                        </p:attrNameLst>
                                      </p:cBhvr>
                                      <p:to>
                                        <p:strVal val="visible"/>
                                      </p:to>
                                    </p:set>
                                    <p:animEffect transition="in" filter="randombar(horizontal)">
                                      <p:cBhvr>
                                        <p:cTn id="59" dur="400"/>
                                        <p:tgtEl>
                                          <p:spTgt spid="115"/>
                                        </p:tgtEl>
                                      </p:cBhvr>
                                    </p:animEffect>
                                  </p:childTnLst>
                                </p:cTn>
                              </p:par>
                              <p:par>
                                <p:cTn id="60" presetID="14" presetClass="entr" presetSubtype="10" fill="hold" grpId="0" nodeType="withEffect">
                                  <p:stCondLst>
                                    <p:cond delay="750"/>
                                  </p:stCondLst>
                                  <p:childTnLst>
                                    <p:set>
                                      <p:cBhvr>
                                        <p:cTn id="61" dur="1" fill="hold">
                                          <p:stCondLst>
                                            <p:cond delay="0"/>
                                          </p:stCondLst>
                                        </p:cTn>
                                        <p:tgtEl>
                                          <p:spTgt spid="116"/>
                                        </p:tgtEl>
                                        <p:attrNameLst>
                                          <p:attrName>style.visibility</p:attrName>
                                        </p:attrNameLst>
                                      </p:cBhvr>
                                      <p:to>
                                        <p:strVal val="visible"/>
                                      </p:to>
                                    </p:set>
                                    <p:animEffect transition="in" filter="randombar(horizontal)">
                                      <p:cBhvr>
                                        <p:cTn id="62" dur="400"/>
                                        <p:tgtEl>
                                          <p:spTgt spid="116"/>
                                        </p:tgtEl>
                                      </p:cBhvr>
                                    </p:animEffect>
                                  </p:childTnLst>
                                </p:cTn>
                              </p:par>
                              <p:par>
                                <p:cTn id="63" presetID="14" presetClass="entr" presetSubtype="10" fill="hold" grpId="0" nodeType="withEffect">
                                  <p:stCondLst>
                                    <p:cond delay="750"/>
                                  </p:stCondLst>
                                  <p:childTnLst>
                                    <p:set>
                                      <p:cBhvr>
                                        <p:cTn id="64" dur="1" fill="hold">
                                          <p:stCondLst>
                                            <p:cond delay="0"/>
                                          </p:stCondLst>
                                        </p:cTn>
                                        <p:tgtEl>
                                          <p:spTgt spid="117"/>
                                        </p:tgtEl>
                                        <p:attrNameLst>
                                          <p:attrName>style.visibility</p:attrName>
                                        </p:attrNameLst>
                                      </p:cBhvr>
                                      <p:to>
                                        <p:strVal val="visible"/>
                                      </p:to>
                                    </p:set>
                                    <p:animEffect transition="in" filter="randombar(horizontal)">
                                      <p:cBhvr>
                                        <p:cTn id="65" dur="400"/>
                                        <p:tgtEl>
                                          <p:spTgt spid="117"/>
                                        </p:tgtEl>
                                      </p:cBhvr>
                                    </p:animEffect>
                                  </p:childTnLst>
                                </p:cTn>
                              </p:par>
                              <p:par>
                                <p:cTn id="66" presetID="14" presetClass="entr" presetSubtype="10" fill="hold" grpId="0" nodeType="withEffect">
                                  <p:stCondLst>
                                    <p:cond delay="750"/>
                                  </p:stCondLst>
                                  <p:childTnLst>
                                    <p:set>
                                      <p:cBhvr>
                                        <p:cTn id="67" dur="1" fill="hold">
                                          <p:stCondLst>
                                            <p:cond delay="0"/>
                                          </p:stCondLst>
                                        </p:cTn>
                                        <p:tgtEl>
                                          <p:spTgt spid="118"/>
                                        </p:tgtEl>
                                        <p:attrNameLst>
                                          <p:attrName>style.visibility</p:attrName>
                                        </p:attrNameLst>
                                      </p:cBhvr>
                                      <p:to>
                                        <p:strVal val="visible"/>
                                      </p:to>
                                    </p:set>
                                    <p:animEffect transition="in" filter="randombar(horizontal)">
                                      <p:cBhvr>
                                        <p:cTn id="68" dur="400"/>
                                        <p:tgtEl>
                                          <p:spTgt spid="118"/>
                                        </p:tgtEl>
                                      </p:cBhvr>
                                    </p:animEffect>
                                  </p:childTnLst>
                                </p:cTn>
                              </p:par>
                              <p:par>
                                <p:cTn id="69" presetID="14" presetClass="entr" presetSubtype="10" fill="hold" grpId="0" nodeType="withEffect">
                                  <p:stCondLst>
                                    <p:cond delay="750"/>
                                  </p:stCondLst>
                                  <p:childTnLst>
                                    <p:set>
                                      <p:cBhvr>
                                        <p:cTn id="70" dur="1" fill="hold">
                                          <p:stCondLst>
                                            <p:cond delay="0"/>
                                          </p:stCondLst>
                                        </p:cTn>
                                        <p:tgtEl>
                                          <p:spTgt spid="119"/>
                                        </p:tgtEl>
                                        <p:attrNameLst>
                                          <p:attrName>style.visibility</p:attrName>
                                        </p:attrNameLst>
                                      </p:cBhvr>
                                      <p:to>
                                        <p:strVal val="visible"/>
                                      </p:to>
                                    </p:set>
                                    <p:animEffect transition="in" filter="randombar(horizontal)">
                                      <p:cBhvr>
                                        <p:cTn id="71" dur="4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P spid="68" grpId="0" animBg="1"/>
      <p:bldP spid="69" grpId="0" animBg="1"/>
      <p:bldP spid="70" grpId="0" animBg="1"/>
      <p:bldP spid="71" grpId="0" animBg="1"/>
      <p:bldP spid="72" grpId="0" animBg="1"/>
      <p:bldP spid="110" grpId="0"/>
      <p:bldP spid="111" grpId="0"/>
      <p:bldP spid="112" grpId="0"/>
      <p:bldP spid="113" grpId="0"/>
      <p:bldP spid="114" grpId="0"/>
      <p:bldP spid="115" grpId="0"/>
      <p:bldP spid="116" grpId="0"/>
      <p:bldP spid="117" grpId="0"/>
      <p:bldP spid="118" grpId="0"/>
      <p:bldP spid="1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cs typeface="+mn-ea"/>
              </a:rPr>
              <a:t>单击此处添加标题</a:t>
            </a:r>
            <a:endParaRPr lang="zh-CN" altLang="en-US" dirty="0">
              <a:ea typeface="+mn-ea"/>
              <a:cs typeface="+mn-ea"/>
            </a:endParaRPr>
          </a:p>
        </p:txBody>
      </p:sp>
      <p:sp>
        <p:nvSpPr>
          <p:cNvPr id="41" name="Oval 40"/>
          <p:cNvSpPr/>
          <p:nvPr/>
        </p:nvSpPr>
        <p:spPr>
          <a:xfrm>
            <a:off x="4311841" y="1718667"/>
            <a:ext cx="3569380" cy="3569845"/>
          </a:xfrm>
          <a:prstGeom prst="ellipse">
            <a:avLst/>
          </a:prstGeom>
          <a:solidFill>
            <a:schemeClr val="bg1">
              <a:lumMod val="50000"/>
              <a:alpha val="1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zh-CN" altLang="en-US">
              <a:cs typeface="+mn-ea"/>
            </a:endParaRPr>
          </a:p>
        </p:txBody>
      </p:sp>
      <p:sp>
        <p:nvSpPr>
          <p:cNvPr id="48" name="Oval 47"/>
          <p:cNvSpPr/>
          <p:nvPr/>
        </p:nvSpPr>
        <p:spPr>
          <a:xfrm>
            <a:off x="4763809" y="2170691"/>
            <a:ext cx="2665447" cy="2665793"/>
          </a:xfrm>
          <a:prstGeom prst="ellipse">
            <a:avLst/>
          </a:prstGeom>
          <a:solidFill>
            <a:schemeClr val="bg1">
              <a:lumMod val="50000"/>
              <a:alpha val="1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zh-CN" altLang="en-US">
              <a:cs typeface="+mn-ea"/>
            </a:endParaRPr>
          </a:p>
        </p:txBody>
      </p:sp>
      <p:sp>
        <p:nvSpPr>
          <p:cNvPr id="49" name="Oval 48"/>
          <p:cNvSpPr/>
          <p:nvPr/>
        </p:nvSpPr>
        <p:spPr>
          <a:xfrm>
            <a:off x="5192598" y="2599536"/>
            <a:ext cx="1807867" cy="1808102"/>
          </a:xfrm>
          <a:prstGeom prst="ellipse">
            <a:avLst/>
          </a:prstGeom>
          <a:solidFill>
            <a:schemeClr val="bg1">
              <a:lumMod val="50000"/>
              <a:alpha val="1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zh-CN" altLang="en-US">
              <a:cs typeface="+mn-ea"/>
            </a:endParaRPr>
          </a:p>
        </p:txBody>
      </p:sp>
      <p:sp>
        <p:nvSpPr>
          <p:cNvPr id="51" name="Oval 4"/>
          <p:cNvSpPr/>
          <p:nvPr/>
        </p:nvSpPr>
        <p:spPr>
          <a:xfrm>
            <a:off x="5726909" y="3133917"/>
            <a:ext cx="739249" cy="739345"/>
          </a:xfrm>
          <a:prstGeom prst="rect">
            <a:avLst/>
          </a:prstGeom>
          <a:ln>
            <a:noFill/>
          </a:ln>
        </p:spPr>
        <p:style>
          <a:lnRef idx="0">
            <a:scrgbClr r="0" g="0" b="0"/>
          </a:lnRef>
          <a:fillRef idx="0">
            <a:scrgbClr r="0" g="0" b="0"/>
          </a:fillRef>
          <a:effectRef idx="0">
            <a:scrgbClr r="0" g="0" b="0"/>
          </a:effectRef>
          <a:fontRef idx="minor">
            <a:schemeClr val="lt1"/>
          </a:fontRef>
        </p:style>
        <p:txBody>
          <a:bodyPr spcFirstLastPara="0" vert="horz" wrap="square" lIns="30480" tIns="30480" rIns="30480" bIns="30480" numCol="1" spcCol="1270" anchor="ctr" anchorCtr="0">
            <a:noAutofit/>
          </a:bodyPr>
          <a:lstStyle/>
          <a:p>
            <a:pPr algn="ctr" defTabSz="1066800">
              <a:lnSpc>
                <a:spcPct val="90000"/>
              </a:lnSpc>
              <a:spcBef>
                <a:spcPct val="0"/>
              </a:spcBef>
              <a:spcAft>
                <a:spcPct val="35000"/>
              </a:spcAft>
            </a:pPr>
            <a:endParaRPr lang="en-US" sz="2400" dirty="0">
              <a:latin typeface="+mn-ea"/>
              <a:cs typeface="+mn-ea"/>
            </a:endParaRPr>
          </a:p>
        </p:txBody>
      </p:sp>
      <p:sp>
        <p:nvSpPr>
          <p:cNvPr id="85" name="Text Placeholder 32"/>
          <p:cNvSpPr txBox="1"/>
          <p:nvPr/>
        </p:nvSpPr>
        <p:spPr>
          <a:xfrm>
            <a:off x="9084918" y="3636108"/>
            <a:ext cx="2071952" cy="326884"/>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zh-CN" altLang="en-US" sz="1000" dirty="0">
                <a:solidFill>
                  <a:srgbClr val="7F7F7F"/>
                </a:solidFill>
                <a:latin typeface="+mn-ea"/>
                <a:cs typeface="+mn-ea"/>
              </a:rPr>
              <a:t>此处添加详细文本描述，建议与标题相关并符合整体语言风格</a:t>
            </a:r>
            <a:endParaRPr lang="en-US" sz="1000" dirty="0">
              <a:solidFill>
                <a:srgbClr val="7F7F7F"/>
              </a:solidFill>
              <a:latin typeface="+mn-ea"/>
              <a:cs typeface="+mn-ea"/>
            </a:endParaRPr>
          </a:p>
        </p:txBody>
      </p:sp>
      <p:sp>
        <p:nvSpPr>
          <p:cNvPr id="86" name="Text Placeholder 32"/>
          <p:cNvSpPr txBox="1"/>
          <p:nvPr/>
        </p:nvSpPr>
        <p:spPr>
          <a:xfrm>
            <a:off x="8041126" y="1843806"/>
            <a:ext cx="2071952" cy="326884"/>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zh-CN" altLang="en-US" sz="1000" dirty="0">
                <a:solidFill>
                  <a:srgbClr val="7F7F7F"/>
                </a:solidFill>
                <a:latin typeface="+mn-ea"/>
                <a:cs typeface="+mn-ea"/>
              </a:rPr>
              <a:t>此处添加详细文本描述，建议与标题相关并符合整体语言风格</a:t>
            </a:r>
            <a:endParaRPr lang="en-US" sz="1000" dirty="0">
              <a:solidFill>
                <a:srgbClr val="7F7F7F"/>
              </a:solidFill>
              <a:latin typeface="+mn-ea"/>
              <a:cs typeface="+mn-ea"/>
            </a:endParaRPr>
          </a:p>
        </p:txBody>
      </p:sp>
      <p:sp>
        <p:nvSpPr>
          <p:cNvPr id="87" name="Text Placeholder 33"/>
          <p:cNvSpPr txBox="1"/>
          <p:nvPr/>
        </p:nvSpPr>
        <p:spPr>
          <a:xfrm>
            <a:off x="8041129" y="1641114"/>
            <a:ext cx="1393787" cy="219161"/>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zh-CN" altLang="en-US" sz="1100" b="1" dirty="0">
                <a:solidFill>
                  <a:schemeClr val="accent6"/>
                </a:solidFill>
                <a:latin typeface="+mn-ea"/>
                <a:cs typeface="+mn-ea"/>
              </a:rPr>
              <a:t>桌面应用</a:t>
            </a:r>
            <a:endParaRPr lang="en-AU" sz="1100" dirty="0">
              <a:solidFill>
                <a:schemeClr val="accent6"/>
              </a:solidFill>
              <a:latin typeface="+mn-ea"/>
              <a:cs typeface="+mn-ea"/>
            </a:endParaRPr>
          </a:p>
        </p:txBody>
      </p:sp>
      <p:cxnSp>
        <p:nvCxnSpPr>
          <p:cNvPr id="88" name="Straight Connector 87"/>
          <p:cNvCxnSpPr/>
          <p:nvPr/>
        </p:nvCxnSpPr>
        <p:spPr>
          <a:xfrm rot="10800000" flipV="1">
            <a:off x="6277669" y="1718665"/>
            <a:ext cx="1520881" cy="0"/>
          </a:xfrm>
          <a:prstGeom prst="line">
            <a:avLst/>
          </a:prstGeom>
          <a:ln>
            <a:solidFill>
              <a:schemeClr val="bg1">
                <a:lumMod val="65000"/>
              </a:schemeClr>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89" name="Text Placeholder 32"/>
          <p:cNvSpPr txBox="1"/>
          <p:nvPr/>
        </p:nvSpPr>
        <p:spPr>
          <a:xfrm>
            <a:off x="8794898" y="2662202"/>
            <a:ext cx="2071952" cy="326884"/>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zh-CN" altLang="en-US" sz="1000" dirty="0">
                <a:solidFill>
                  <a:srgbClr val="7F7F7F"/>
                </a:solidFill>
                <a:latin typeface="+mn-ea"/>
                <a:cs typeface="+mn-ea"/>
              </a:rPr>
              <a:t>此处添加详细文本描述，建议与标题相关并符合整体语言风格</a:t>
            </a:r>
            <a:endParaRPr lang="en-US" sz="1000" dirty="0">
              <a:solidFill>
                <a:srgbClr val="7F7F7F"/>
              </a:solidFill>
              <a:latin typeface="+mn-ea"/>
              <a:cs typeface="+mn-ea"/>
            </a:endParaRPr>
          </a:p>
        </p:txBody>
      </p:sp>
      <p:sp>
        <p:nvSpPr>
          <p:cNvPr id="90" name="Text Placeholder 33"/>
          <p:cNvSpPr txBox="1"/>
          <p:nvPr/>
        </p:nvSpPr>
        <p:spPr>
          <a:xfrm>
            <a:off x="8794901" y="2459509"/>
            <a:ext cx="1807859" cy="202695"/>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zh-CN" altLang="en-US" sz="1100" b="1" dirty="0">
                <a:solidFill>
                  <a:schemeClr val="accent5"/>
                </a:solidFill>
                <a:latin typeface="+mn-ea"/>
                <a:cs typeface="+mn-ea"/>
              </a:rPr>
              <a:t>销售策略</a:t>
            </a:r>
            <a:endParaRPr lang="en-AU" sz="1100" dirty="0">
              <a:solidFill>
                <a:schemeClr val="accent5"/>
              </a:solidFill>
              <a:latin typeface="+mn-ea"/>
              <a:cs typeface="+mn-ea"/>
            </a:endParaRPr>
          </a:p>
        </p:txBody>
      </p:sp>
      <p:cxnSp>
        <p:nvCxnSpPr>
          <p:cNvPr id="91" name="Straight Connector 90"/>
          <p:cNvCxnSpPr/>
          <p:nvPr/>
        </p:nvCxnSpPr>
        <p:spPr>
          <a:xfrm flipH="1">
            <a:off x="7154521" y="2537060"/>
            <a:ext cx="1394859" cy="0"/>
          </a:xfrm>
          <a:prstGeom prst="line">
            <a:avLst/>
          </a:prstGeom>
          <a:ln>
            <a:solidFill>
              <a:schemeClr val="bg1">
                <a:lumMod val="65000"/>
              </a:schemeClr>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92" name="Text Placeholder 33"/>
          <p:cNvSpPr txBox="1"/>
          <p:nvPr/>
        </p:nvSpPr>
        <p:spPr>
          <a:xfrm>
            <a:off x="9084920" y="3433414"/>
            <a:ext cx="1393787" cy="219161"/>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zh-CN" altLang="en-US" sz="1100" b="1" dirty="0">
                <a:solidFill>
                  <a:srgbClr val="7F7F7F"/>
                </a:solidFill>
                <a:latin typeface="+mn-ea"/>
                <a:cs typeface="+mn-ea"/>
              </a:rPr>
              <a:t>商业概念</a:t>
            </a:r>
            <a:endParaRPr lang="en-AU" sz="1100" dirty="0">
              <a:solidFill>
                <a:srgbClr val="7F7F7F"/>
              </a:solidFill>
              <a:latin typeface="+mn-ea"/>
              <a:cs typeface="+mn-ea"/>
            </a:endParaRPr>
          </a:p>
        </p:txBody>
      </p:sp>
      <p:cxnSp>
        <p:nvCxnSpPr>
          <p:cNvPr id="93" name="Straight Connector 92"/>
          <p:cNvCxnSpPr/>
          <p:nvPr/>
        </p:nvCxnSpPr>
        <p:spPr>
          <a:xfrm flipH="1" flipV="1">
            <a:off x="7164021" y="3501136"/>
            <a:ext cx="1678321" cy="9830"/>
          </a:xfrm>
          <a:prstGeom prst="line">
            <a:avLst/>
          </a:prstGeom>
          <a:ln>
            <a:solidFill>
              <a:schemeClr val="bg1">
                <a:lumMod val="65000"/>
              </a:schemeClr>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rot="10800000" flipH="1">
            <a:off x="4414215" y="5295095"/>
            <a:ext cx="1520881" cy="0"/>
          </a:xfrm>
          <a:prstGeom prst="line">
            <a:avLst/>
          </a:prstGeom>
          <a:ln>
            <a:solidFill>
              <a:schemeClr val="bg1">
                <a:lumMod val="65000"/>
              </a:schemeClr>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V="1">
            <a:off x="3707341" y="4503077"/>
            <a:ext cx="1394859" cy="0"/>
          </a:xfrm>
          <a:prstGeom prst="line">
            <a:avLst/>
          </a:prstGeom>
          <a:ln>
            <a:solidFill>
              <a:schemeClr val="bg1">
                <a:lumMod val="65000"/>
              </a:schemeClr>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3370424" y="3502794"/>
            <a:ext cx="1678321" cy="9830"/>
          </a:xfrm>
          <a:prstGeom prst="line">
            <a:avLst/>
          </a:prstGeom>
          <a:ln>
            <a:solidFill>
              <a:schemeClr val="bg1">
                <a:lumMod val="65000"/>
              </a:schemeClr>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97" name="Text Placeholder 32"/>
          <p:cNvSpPr txBox="1"/>
          <p:nvPr/>
        </p:nvSpPr>
        <p:spPr>
          <a:xfrm flipH="1">
            <a:off x="2110618" y="5433670"/>
            <a:ext cx="2071952" cy="326884"/>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r>
              <a:rPr lang="zh-CN" altLang="en-US" sz="1000" dirty="0">
                <a:solidFill>
                  <a:srgbClr val="7F7F7F"/>
                </a:solidFill>
                <a:latin typeface="+mn-ea"/>
                <a:cs typeface="+mn-ea"/>
              </a:rPr>
              <a:t>此处添加详细文本描述，建议与标题相关并符合整体语言风格</a:t>
            </a:r>
            <a:endParaRPr lang="en-US" sz="1000" dirty="0">
              <a:solidFill>
                <a:srgbClr val="7F7F7F"/>
              </a:solidFill>
              <a:latin typeface="+mn-ea"/>
              <a:cs typeface="+mn-ea"/>
            </a:endParaRPr>
          </a:p>
        </p:txBody>
      </p:sp>
      <p:sp>
        <p:nvSpPr>
          <p:cNvPr id="98" name="Text Placeholder 32"/>
          <p:cNvSpPr txBox="1"/>
          <p:nvPr/>
        </p:nvSpPr>
        <p:spPr>
          <a:xfrm flipH="1">
            <a:off x="1057207" y="3636108"/>
            <a:ext cx="2071952" cy="326884"/>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r>
              <a:rPr lang="zh-CN" altLang="en-US" sz="1000" dirty="0">
                <a:solidFill>
                  <a:srgbClr val="7F7F7F"/>
                </a:solidFill>
                <a:latin typeface="+mn-ea"/>
                <a:cs typeface="+mn-ea"/>
              </a:rPr>
              <a:t>此处添加详细文本描述，建议与标题相关并符合整体语言风格</a:t>
            </a:r>
            <a:endParaRPr lang="en-US" sz="1000" dirty="0">
              <a:solidFill>
                <a:srgbClr val="7F7F7F"/>
              </a:solidFill>
              <a:latin typeface="+mn-ea"/>
              <a:cs typeface="+mn-ea"/>
            </a:endParaRPr>
          </a:p>
        </p:txBody>
      </p:sp>
      <p:sp>
        <p:nvSpPr>
          <p:cNvPr id="99" name="Text Placeholder 33"/>
          <p:cNvSpPr txBox="1"/>
          <p:nvPr/>
        </p:nvSpPr>
        <p:spPr>
          <a:xfrm flipH="1">
            <a:off x="1190943" y="3433415"/>
            <a:ext cx="1938215" cy="202695"/>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r>
              <a:rPr lang="zh-CN" altLang="en-US" sz="1100" b="1" dirty="0">
                <a:solidFill>
                  <a:srgbClr val="7F7F7F"/>
                </a:solidFill>
                <a:latin typeface="+mn-ea"/>
                <a:cs typeface="+mn-ea"/>
              </a:rPr>
              <a:t>员工激励</a:t>
            </a:r>
            <a:endParaRPr lang="en-AU" sz="1100" dirty="0">
              <a:solidFill>
                <a:srgbClr val="7F7F7F"/>
              </a:solidFill>
              <a:latin typeface="+mn-ea"/>
              <a:cs typeface="+mn-ea"/>
            </a:endParaRPr>
          </a:p>
        </p:txBody>
      </p:sp>
      <p:sp>
        <p:nvSpPr>
          <p:cNvPr id="100" name="Text Placeholder 32"/>
          <p:cNvSpPr txBox="1"/>
          <p:nvPr/>
        </p:nvSpPr>
        <p:spPr>
          <a:xfrm flipH="1">
            <a:off x="1392229" y="4630352"/>
            <a:ext cx="2071952" cy="326884"/>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r>
              <a:rPr lang="zh-CN" altLang="en-US" sz="1000" dirty="0">
                <a:solidFill>
                  <a:srgbClr val="7F7F7F"/>
                </a:solidFill>
                <a:latin typeface="+mn-ea"/>
                <a:cs typeface="+mn-ea"/>
              </a:rPr>
              <a:t>此处添加详细文本描述，建议与标题相关并符合整体语言风格</a:t>
            </a:r>
            <a:endParaRPr lang="en-US" sz="1000" dirty="0">
              <a:solidFill>
                <a:srgbClr val="7F7F7F"/>
              </a:solidFill>
              <a:latin typeface="+mn-ea"/>
              <a:cs typeface="+mn-ea"/>
            </a:endParaRPr>
          </a:p>
        </p:txBody>
      </p:sp>
      <p:sp>
        <p:nvSpPr>
          <p:cNvPr id="101" name="Text Placeholder 33"/>
          <p:cNvSpPr txBox="1"/>
          <p:nvPr/>
        </p:nvSpPr>
        <p:spPr>
          <a:xfrm flipH="1">
            <a:off x="1545168" y="4427659"/>
            <a:ext cx="1919013" cy="202695"/>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r>
              <a:rPr lang="zh-CN" altLang="en-US" sz="1100" b="1" dirty="0">
                <a:solidFill>
                  <a:schemeClr val="accent5"/>
                </a:solidFill>
                <a:latin typeface="+mn-ea"/>
                <a:cs typeface="+mn-ea"/>
              </a:rPr>
              <a:t>系统保护</a:t>
            </a:r>
            <a:endParaRPr lang="en-AU" sz="1100" dirty="0">
              <a:solidFill>
                <a:schemeClr val="accent5"/>
              </a:solidFill>
              <a:latin typeface="+mn-ea"/>
              <a:cs typeface="+mn-ea"/>
            </a:endParaRPr>
          </a:p>
        </p:txBody>
      </p:sp>
      <p:sp>
        <p:nvSpPr>
          <p:cNvPr id="102" name="Text Placeholder 33"/>
          <p:cNvSpPr txBox="1"/>
          <p:nvPr/>
        </p:nvSpPr>
        <p:spPr>
          <a:xfrm flipH="1">
            <a:off x="2788783" y="5230977"/>
            <a:ext cx="1393787" cy="219161"/>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r>
              <a:rPr lang="zh-CN" altLang="en-US" sz="1100" b="1" dirty="0">
                <a:solidFill>
                  <a:schemeClr val="accent6"/>
                </a:solidFill>
                <a:latin typeface="+mn-ea"/>
                <a:cs typeface="+mn-ea"/>
              </a:rPr>
              <a:t>时间管理</a:t>
            </a:r>
            <a:endParaRPr lang="en-AU" sz="1100" dirty="0">
              <a:solidFill>
                <a:schemeClr val="accent6"/>
              </a:solidFill>
              <a:latin typeface="+mn-ea"/>
              <a:cs typeface="+mn-ea"/>
            </a:endParaRPr>
          </a:p>
        </p:txBody>
      </p:sp>
      <p:sp>
        <p:nvSpPr>
          <p:cNvPr id="103" name="Oval 102"/>
          <p:cNvSpPr>
            <a:spLocks noChangeAspect="1"/>
          </p:cNvSpPr>
          <p:nvPr/>
        </p:nvSpPr>
        <p:spPr>
          <a:xfrm flipH="1">
            <a:off x="5825743" y="1452913"/>
            <a:ext cx="531435" cy="531504"/>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ctr" anchorCtr="0" forceAA="0" compatLnSpc="1">
            <a:noAutofit/>
          </a:bodyPr>
          <a:lstStyle/>
          <a:p>
            <a:pPr algn="ctr"/>
            <a:r>
              <a:rPr lang="en-US" sz="1600" dirty="0">
                <a:solidFill>
                  <a:schemeClr val="bg1"/>
                </a:solidFill>
                <a:latin typeface="+mn-ea"/>
                <a:cs typeface="+mn-ea"/>
              </a:rPr>
              <a:t>4</a:t>
            </a:r>
            <a:endParaRPr lang="en-US" sz="1600" dirty="0">
              <a:solidFill>
                <a:schemeClr val="bg1"/>
              </a:solidFill>
              <a:latin typeface="+mn-ea"/>
              <a:cs typeface="+mn-ea"/>
            </a:endParaRPr>
          </a:p>
        </p:txBody>
      </p:sp>
      <p:sp>
        <p:nvSpPr>
          <p:cNvPr id="106" name="Oval 105"/>
          <p:cNvSpPr>
            <a:spLocks noChangeAspect="1"/>
          </p:cNvSpPr>
          <p:nvPr/>
        </p:nvSpPr>
        <p:spPr>
          <a:xfrm flipH="1">
            <a:off x="6688370" y="2271308"/>
            <a:ext cx="531435" cy="53150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ctr" anchorCtr="0" forceAA="0" compatLnSpc="1">
            <a:noAutofit/>
          </a:bodyPr>
          <a:lstStyle/>
          <a:p>
            <a:pPr algn="ctr"/>
            <a:r>
              <a:rPr lang="en-AU" sz="1600" dirty="0">
                <a:solidFill>
                  <a:srgbClr val="FFFFFF"/>
                </a:solidFill>
                <a:latin typeface="+mn-ea"/>
                <a:cs typeface="+mn-ea"/>
              </a:rPr>
              <a:t>5</a:t>
            </a:r>
            <a:endParaRPr lang="en-US" sz="1600" dirty="0">
              <a:solidFill>
                <a:srgbClr val="FFFFFF"/>
              </a:solidFill>
              <a:latin typeface="+mn-ea"/>
              <a:cs typeface="+mn-ea"/>
            </a:endParaRPr>
          </a:p>
        </p:txBody>
      </p:sp>
      <p:sp>
        <p:nvSpPr>
          <p:cNvPr id="107" name="Oval 106"/>
          <p:cNvSpPr>
            <a:spLocks noChangeAspect="1"/>
          </p:cNvSpPr>
          <p:nvPr/>
        </p:nvSpPr>
        <p:spPr>
          <a:xfrm flipH="1">
            <a:off x="6688370" y="3237042"/>
            <a:ext cx="531435" cy="53150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ctr" anchorCtr="0" forceAA="0" compatLnSpc="1">
            <a:noAutofit/>
          </a:bodyPr>
          <a:lstStyle/>
          <a:p>
            <a:pPr algn="ctr"/>
            <a:r>
              <a:rPr lang="en-AU" sz="1600" dirty="0">
                <a:solidFill>
                  <a:srgbClr val="FFFFFF"/>
                </a:solidFill>
                <a:latin typeface="+mn-ea"/>
                <a:cs typeface="+mn-ea"/>
              </a:rPr>
              <a:t>6</a:t>
            </a:r>
            <a:endParaRPr lang="en-AU" sz="1600" dirty="0">
              <a:solidFill>
                <a:srgbClr val="FFFFFF"/>
              </a:solidFill>
              <a:latin typeface="+mn-ea"/>
              <a:cs typeface="+mn-ea"/>
            </a:endParaRPr>
          </a:p>
        </p:txBody>
      </p:sp>
      <p:sp>
        <p:nvSpPr>
          <p:cNvPr id="108" name="Oval 107"/>
          <p:cNvSpPr>
            <a:spLocks noChangeAspect="1"/>
          </p:cNvSpPr>
          <p:nvPr/>
        </p:nvSpPr>
        <p:spPr>
          <a:xfrm flipH="1">
            <a:off x="5000964" y="3237042"/>
            <a:ext cx="531435" cy="53150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ctr" anchorCtr="0" forceAA="0" compatLnSpc="1">
            <a:noAutofit/>
          </a:bodyPr>
          <a:lstStyle/>
          <a:p>
            <a:pPr algn="ctr"/>
            <a:r>
              <a:rPr lang="en-AU" sz="1600" dirty="0">
                <a:solidFill>
                  <a:schemeClr val="bg1"/>
                </a:solidFill>
                <a:latin typeface="+mn-ea"/>
                <a:cs typeface="+mn-ea"/>
              </a:rPr>
              <a:t>1</a:t>
            </a:r>
            <a:endParaRPr lang="en-US" sz="1600" dirty="0">
              <a:solidFill>
                <a:schemeClr val="bg1"/>
              </a:solidFill>
              <a:latin typeface="+mn-ea"/>
              <a:cs typeface="+mn-ea"/>
            </a:endParaRPr>
          </a:p>
        </p:txBody>
      </p:sp>
      <p:sp>
        <p:nvSpPr>
          <p:cNvPr id="109" name="Oval 108"/>
          <p:cNvSpPr>
            <a:spLocks noChangeAspect="1"/>
          </p:cNvSpPr>
          <p:nvPr/>
        </p:nvSpPr>
        <p:spPr>
          <a:xfrm flipH="1">
            <a:off x="5825743" y="5029343"/>
            <a:ext cx="531435" cy="531504"/>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ctr" anchorCtr="0" forceAA="0" compatLnSpc="1">
            <a:noAutofit/>
          </a:bodyPr>
          <a:lstStyle/>
          <a:p>
            <a:pPr lvl="0" algn="ctr"/>
            <a:r>
              <a:rPr lang="en-AU" sz="1600" dirty="0">
                <a:solidFill>
                  <a:srgbClr val="FFFFFF"/>
                </a:solidFill>
                <a:latin typeface="+mn-ea"/>
                <a:cs typeface="+mn-ea"/>
              </a:rPr>
              <a:t>3</a:t>
            </a:r>
            <a:endParaRPr lang="en-US" sz="1600" dirty="0">
              <a:latin typeface="+mn-ea"/>
              <a:cs typeface="+mn-ea"/>
            </a:endParaRPr>
          </a:p>
        </p:txBody>
      </p:sp>
      <p:sp>
        <p:nvSpPr>
          <p:cNvPr id="110" name="Oval 109"/>
          <p:cNvSpPr>
            <a:spLocks noChangeAspect="1"/>
          </p:cNvSpPr>
          <p:nvPr/>
        </p:nvSpPr>
        <p:spPr>
          <a:xfrm flipH="1">
            <a:off x="4975532" y="4237325"/>
            <a:ext cx="531435" cy="53150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ctr" anchorCtr="0" forceAA="0" compatLnSpc="1">
            <a:noAutofit/>
          </a:bodyPr>
          <a:lstStyle/>
          <a:p>
            <a:pPr algn="ctr"/>
            <a:r>
              <a:rPr lang="en-AU" sz="1600" dirty="0">
                <a:solidFill>
                  <a:schemeClr val="bg1"/>
                </a:solidFill>
                <a:latin typeface="+mn-ea"/>
                <a:cs typeface="+mn-ea"/>
              </a:rPr>
              <a:t>2</a:t>
            </a:r>
            <a:endParaRPr lang="en-US" sz="1600" dirty="0">
              <a:solidFill>
                <a:schemeClr val="bg1"/>
              </a:solidFill>
              <a:latin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
                                        </p:tgtEl>
                                        <p:attrNameLst>
                                          <p:attrName>style.visibility</p:attrName>
                                        </p:attrNameLst>
                                      </p:cBhvr>
                                      <p:to>
                                        <p:strVal val="visible"/>
                                      </p:to>
                                    </p:set>
                                    <p:animEffect transition="in" filter="fade">
                                      <p:cBhvr>
                                        <p:cTn id="12" dur="500"/>
                                        <p:tgtEl>
                                          <p:spTgt spid="4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
                                        </p:tgtEl>
                                        <p:attrNameLst>
                                          <p:attrName>style.visibility</p:attrName>
                                        </p:attrNameLst>
                                      </p:cBhvr>
                                      <p:to>
                                        <p:strVal val="visible"/>
                                      </p:to>
                                    </p:set>
                                    <p:animEffect transition="in" filter="fade">
                                      <p:cBhvr>
                                        <p:cTn id="17" dur="500"/>
                                        <p:tgtEl>
                                          <p:spTgt spid="49"/>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108"/>
                                        </p:tgtEl>
                                        <p:attrNameLst>
                                          <p:attrName>style.visibility</p:attrName>
                                        </p:attrNameLst>
                                      </p:cBhvr>
                                      <p:to>
                                        <p:strVal val="visible"/>
                                      </p:to>
                                    </p:set>
                                    <p:animEffect transition="in" filter="strips(downLeft)">
                                      <p:cBhvr>
                                        <p:cTn id="22" dur="500"/>
                                        <p:tgtEl>
                                          <p:spTgt spid="10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6"/>
                                        </p:tgtEl>
                                        <p:attrNameLst>
                                          <p:attrName>style.visibility</p:attrName>
                                        </p:attrNameLst>
                                      </p:cBhvr>
                                      <p:to>
                                        <p:strVal val="visible"/>
                                      </p:to>
                                    </p:set>
                                    <p:animEffect transition="in" filter="fade">
                                      <p:cBhvr>
                                        <p:cTn id="27" dur="500"/>
                                        <p:tgtEl>
                                          <p:spTgt spid="9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99"/>
                                        </p:tgtEl>
                                        <p:attrNameLst>
                                          <p:attrName>style.visibility</p:attrName>
                                        </p:attrNameLst>
                                      </p:cBhvr>
                                      <p:to>
                                        <p:strVal val="visible"/>
                                      </p:to>
                                    </p:set>
                                    <p:animEffect transition="in" filter="fade">
                                      <p:cBhvr>
                                        <p:cTn id="30" dur="500"/>
                                        <p:tgtEl>
                                          <p:spTgt spid="99"/>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98"/>
                                        </p:tgtEl>
                                        <p:attrNameLst>
                                          <p:attrName>style.visibility</p:attrName>
                                        </p:attrNameLst>
                                      </p:cBhvr>
                                      <p:to>
                                        <p:strVal val="visible"/>
                                      </p:to>
                                    </p:set>
                                    <p:animEffect transition="in" filter="fade">
                                      <p:cBhvr>
                                        <p:cTn id="33" dur="500"/>
                                        <p:tgtEl>
                                          <p:spTgt spid="98"/>
                                        </p:tgtEl>
                                      </p:cBhvr>
                                    </p:animEffect>
                                  </p:childTnLst>
                                </p:cTn>
                              </p:par>
                            </p:childTnLst>
                          </p:cTn>
                        </p:par>
                      </p:childTnLst>
                    </p:cTn>
                  </p:par>
                  <p:par>
                    <p:cTn id="34" fill="hold">
                      <p:stCondLst>
                        <p:cond delay="indefinite"/>
                      </p:stCondLst>
                      <p:childTnLst>
                        <p:par>
                          <p:cTn id="35" fill="hold">
                            <p:stCondLst>
                              <p:cond delay="0"/>
                            </p:stCondLst>
                            <p:childTnLst>
                              <p:par>
                                <p:cTn id="36" presetID="18" presetClass="entr" presetSubtype="12" fill="hold" grpId="0" nodeType="clickEffect">
                                  <p:stCondLst>
                                    <p:cond delay="0"/>
                                  </p:stCondLst>
                                  <p:childTnLst>
                                    <p:set>
                                      <p:cBhvr>
                                        <p:cTn id="37" dur="1" fill="hold">
                                          <p:stCondLst>
                                            <p:cond delay="0"/>
                                          </p:stCondLst>
                                        </p:cTn>
                                        <p:tgtEl>
                                          <p:spTgt spid="107"/>
                                        </p:tgtEl>
                                        <p:attrNameLst>
                                          <p:attrName>style.visibility</p:attrName>
                                        </p:attrNameLst>
                                      </p:cBhvr>
                                      <p:to>
                                        <p:strVal val="visible"/>
                                      </p:to>
                                    </p:set>
                                    <p:animEffect transition="in" filter="strips(downLeft)">
                                      <p:cBhvr>
                                        <p:cTn id="38" dur="500"/>
                                        <p:tgtEl>
                                          <p:spTgt spid="107"/>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93"/>
                                        </p:tgtEl>
                                        <p:attrNameLst>
                                          <p:attrName>style.visibility</p:attrName>
                                        </p:attrNameLst>
                                      </p:cBhvr>
                                      <p:to>
                                        <p:strVal val="visible"/>
                                      </p:to>
                                    </p:set>
                                    <p:animEffect transition="in" filter="fade">
                                      <p:cBhvr>
                                        <p:cTn id="43" dur="500"/>
                                        <p:tgtEl>
                                          <p:spTgt spid="93"/>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92"/>
                                        </p:tgtEl>
                                        <p:attrNameLst>
                                          <p:attrName>style.visibility</p:attrName>
                                        </p:attrNameLst>
                                      </p:cBhvr>
                                      <p:to>
                                        <p:strVal val="visible"/>
                                      </p:to>
                                    </p:set>
                                    <p:animEffect transition="in" filter="fade">
                                      <p:cBhvr>
                                        <p:cTn id="46" dur="500"/>
                                        <p:tgtEl>
                                          <p:spTgt spid="92"/>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85"/>
                                        </p:tgtEl>
                                        <p:attrNameLst>
                                          <p:attrName>style.visibility</p:attrName>
                                        </p:attrNameLst>
                                      </p:cBhvr>
                                      <p:to>
                                        <p:strVal val="visible"/>
                                      </p:to>
                                    </p:set>
                                    <p:animEffect transition="in" filter="fade">
                                      <p:cBhvr>
                                        <p:cTn id="49" dur="500"/>
                                        <p:tgtEl>
                                          <p:spTgt spid="85"/>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12" fill="hold" grpId="0" nodeType="clickEffect">
                                  <p:stCondLst>
                                    <p:cond delay="0"/>
                                  </p:stCondLst>
                                  <p:childTnLst>
                                    <p:set>
                                      <p:cBhvr>
                                        <p:cTn id="53" dur="1" fill="hold">
                                          <p:stCondLst>
                                            <p:cond delay="0"/>
                                          </p:stCondLst>
                                        </p:cTn>
                                        <p:tgtEl>
                                          <p:spTgt spid="110"/>
                                        </p:tgtEl>
                                        <p:attrNameLst>
                                          <p:attrName>style.visibility</p:attrName>
                                        </p:attrNameLst>
                                      </p:cBhvr>
                                      <p:to>
                                        <p:strVal val="visible"/>
                                      </p:to>
                                    </p:set>
                                    <p:animEffect transition="in" filter="strips(downLeft)">
                                      <p:cBhvr>
                                        <p:cTn id="54" dur="500"/>
                                        <p:tgtEl>
                                          <p:spTgt spid="110"/>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95"/>
                                        </p:tgtEl>
                                        <p:attrNameLst>
                                          <p:attrName>style.visibility</p:attrName>
                                        </p:attrNameLst>
                                      </p:cBhvr>
                                      <p:to>
                                        <p:strVal val="visible"/>
                                      </p:to>
                                    </p:set>
                                    <p:animEffect transition="in" filter="fade">
                                      <p:cBhvr>
                                        <p:cTn id="59" dur="500"/>
                                        <p:tgtEl>
                                          <p:spTgt spid="95"/>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101"/>
                                        </p:tgtEl>
                                        <p:attrNameLst>
                                          <p:attrName>style.visibility</p:attrName>
                                        </p:attrNameLst>
                                      </p:cBhvr>
                                      <p:to>
                                        <p:strVal val="visible"/>
                                      </p:to>
                                    </p:set>
                                    <p:animEffect transition="in" filter="fade">
                                      <p:cBhvr>
                                        <p:cTn id="62" dur="500"/>
                                        <p:tgtEl>
                                          <p:spTgt spid="101"/>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100"/>
                                        </p:tgtEl>
                                        <p:attrNameLst>
                                          <p:attrName>style.visibility</p:attrName>
                                        </p:attrNameLst>
                                      </p:cBhvr>
                                      <p:to>
                                        <p:strVal val="visible"/>
                                      </p:to>
                                    </p:set>
                                    <p:animEffect transition="in" filter="fade">
                                      <p:cBhvr>
                                        <p:cTn id="65" dur="500"/>
                                        <p:tgtEl>
                                          <p:spTgt spid="100"/>
                                        </p:tgtEl>
                                      </p:cBhvr>
                                    </p:animEffect>
                                  </p:childTnLst>
                                </p:cTn>
                              </p:par>
                            </p:childTnLst>
                          </p:cTn>
                        </p:par>
                      </p:childTnLst>
                    </p:cTn>
                  </p:par>
                  <p:par>
                    <p:cTn id="66" fill="hold">
                      <p:stCondLst>
                        <p:cond delay="indefinite"/>
                      </p:stCondLst>
                      <p:childTnLst>
                        <p:par>
                          <p:cTn id="67" fill="hold">
                            <p:stCondLst>
                              <p:cond delay="0"/>
                            </p:stCondLst>
                            <p:childTnLst>
                              <p:par>
                                <p:cTn id="68" presetID="18" presetClass="entr" presetSubtype="12" fill="hold" grpId="0" nodeType="clickEffect">
                                  <p:stCondLst>
                                    <p:cond delay="0"/>
                                  </p:stCondLst>
                                  <p:childTnLst>
                                    <p:set>
                                      <p:cBhvr>
                                        <p:cTn id="69" dur="1" fill="hold">
                                          <p:stCondLst>
                                            <p:cond delay="0"/>
                                          </p:stCondLst>
                                        </p:cTn>
                                        <p:tgtEl>
                                          <p:spTgt spid="106"/>
                                        </p:tgtEl>
                                        <p:attrNameLst>
                                          <p:attrName>style.visibility</p:attrName>
                                        </p:attrNameLst>
                                      </p:cBhvr>
                                      <p:to>
                                        <p:strVal val="visible"/>
                                      </p:to>
                                    </p:set>
                                    <p:animEffect transition="in" filter="strips(downLeft)">
                                      <p:cBhvr>
                                        <p:cTn id="70" dur="500"/>
                                        <p:tgtEl>
                                          <p:spTgt spid="106"/>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91"/>
                                        </p:tgtEl>
                                        <p:attrNameLst>
                                          <p:attrName>style.visibility</p:attrName>
                                        </p:attrNameLst>
                                      </p:cBhvr>
                                      <p:to>
                                        <p:strVal val="visible"/>
                                      </p:to>
                                    </p:set>
                                    <p:animEffect transition="in" filter="fade">
                                      <p:cBhvr>
                                        <p:cTn id="75" dur="500"/>
                                        <p:tgtEl>
                                          <p:spTgt spid="91"/>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90"/>
                                        </p:tgtEl>
                                        <p:attrNameLst>
                                          <p:attrName>style.visibility</p:attrName>
                                        </p:attrNameLst>
                                      </p:cBhvr>
                                      <p:to>
                                        <p:strVal val="visible"/>
                                      </p:to>
                                    </p:set>
                                    <p:animEffect transition="in" filter="fade">
                                      <p:cBhvr>
                                        <p:cTn id="78" dur="500"/>
                                        <p:tgtEl>
                                          <p:spTgt spid="90"/>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89"/>
                                        </p:tgtEl>
                                        <p:attrNameLst>
                                          <p:attrName>style.visibility</p:attrName>
                                        </p:attrNameLst>
                                      </p:cBhvr>
                                      <p:to>
                                        <p:strVal val="visible"/>
                                      </p:to>
                                    </p:set>
                                    <p:animEffect transition="in" filter="fade">
                                      <p:cBhvr>
                                        <p:cTn id="81" dur="500"/>
                                        <p:tgtEl>
                                          <p:spTgt spid="89"/>
                                        </p:tgtEl>
                                      </p:cBhvr>
                                    </p:animEffect>
                                  </p:childTnLst>
                                </p:cTn>
                              </p:par>
                            </p:childTnLst>
                          </p:cTn>
                        </p:par>
                      </p:childTnLst>
                    </p:cTn>
                  </p:par>
                  <p:par>
                    <p:cTn id="82" fill="hold">
                      <p:stCondLst>
                        <p:cond delay="indefinite"/>
                      </p:stCondLst>
                      <p:childTnLst>
                        <p:par>
                          <p:cTn id="83" fill="hold">
                            <p:stCondLst>
                              <p:cond delay="0"/>
                            </p:stCondLst>
                            <p:childTnLst>
                              <p:par>
                                <p:cTn id="84" presetID="18" presetClass="entr" presetSubtype="12" fill="hold" grpId="0" nodeType="clickEffect">
                                  <p:stCondLst>
                                    <p:cond delay="0"/>
                                  </p:stCondLst>
                                  <p:childTnLst>
                                    <p:set>
                                      <p:cBhvr>
                                        <p:cTn id="85" dur="1" fill="hold">
                                          <p:stCondLst>
                                            <p:cond delay="0"/>
                                          </p:stCondLst>
                                        </p:cTn>
                                        <p:tgtEl>
                                          <p:spTgt spid="109"/>
                                        </p:tgtEl>
                                        <p:attrNameLst>
                                          <p:attrName>style.visibility</p:attrName>
                                        </p:attrNameLst>
                                      </p:cBhvr>
                                      <p:to>
                                        <p:strVal val="visible"/>
                                      </p:to>
                                    </p:set>
                                    <p:animEffect transition="in" filter="strips(downLeft)">
                                      <p:cBhvr>
                                        <p:cTn id="86" dur="500"/>
                                        <p:tgtEl>
                                          <p:spTgt spid="109"/>
                                        </p:tgtEl>
                                      </p:cBhvr>
                                    </p:animEffec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nodeType="clickEffect">
                                  <p:stCondLst>
                                    <p:cond delay="0"/>
                                  </p:stCondLst>
                                  <p:childTnLst>
                                    <p:set>
                                      <p:cBhvr>
                                        <p:cTn id="90" dur="1" fill="hold">
                                          <p:stCondLst>
                                            <p:cond delay="0"/>
                                          </p:stCondLst>
                                        </p:cTn>
                                        <p:tgtEl>
                                          <p:spTgt spid="94"/>
                                        </p:tgtEl>
                                        <p:attrNameLst>
                                          <p:attrName>style.visibility</p:attrName>
                                        </p:attrNameLst>
                                      </p:cBhvr>
                                      <p:to>
                                        <p:strVal val="visible"/>
                                      </p:to>
                                    </p:set>
                                    <p:animEffect transition="in" filter="fade">
                                      <p:cBhvr>
                                        <p:cTn id="91" dur="500"/>
                                        <p:tgtEl>
                                          <p:spTgt spid="94"/>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102"/>
                                        </p:tgtEl>
                                        <p:attrNameLst>
                                          <p:attrName>style.visibility</p:attrName>
                                        </p:attrNameLst>
                                      </p:cBhvr>
                                      <p:to>
                                        <p:strVal val="visible"/>
                                      </p:to>
                                    </p:set>
                                    <p:animEffect transition="in" filter="fade">
                                      <p:cBhvr>
                                        <p:cTn id="94" dur="500"/>
                                        <p:tgtEl>
                                          <p:spTgt spid="102"/>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97"/>
                                        </p:tgtEl>
                                        <p:attrNameLst>
                                          <p:attrName>style.visibility</p:attrName>
                                        </p:attrNameLst>
                                      </p:cBhvr>
                                      <p:to>
                                        <p:strVal val="visible"/>
                                      </p:to>
                                    </p:set>
                                    <p:animEffect transition="in" filter="fade">
                                      <p:cBhvr>
                                        <p:cTn id="97" dur="500"/>
                                        <p:tgtEl>
                                          <p:spTgt spid="97"/>
                                        </p:tgtEl>
                                      </p:cBhvr>
                                    </p:animEffect>
                                  </p:childTnLst>
                                </p:cTn>
                              </p:par>
                            </p:childTnLst>
                          </p:cTn>
                        </p:par>
                      </p:childTnLst>
                    </p:cTn>
                  </p:par>
                  <p:par>
                    <p:cTn id="98" fill="hold">
                      <p:stCondLst>
                        <p:cond delay="indefinite"/>
                      </p:stCondLst>
                      <p:childTnLst>
                        <p:par>
                          <p:cTn id="99" fill="hold">
                            <p:stCondLst>
                              <p:cond delay="0"/>
                            </p:stCondLst>
                            <p:childTnLst>
                              <p:par>
                                <p:cTn id="100" presetID="18" presetClass="entr" presetSubtype="12" fill="hold" grpId="0" nodeType="clickEffect">
                                  <p:stCondLst>
                                    <p:cond delay="0"/>
                                  </p:stCondLst>
                                  <p:childTnLst>
                                    <p:set>
                                      <p:cBhvr>
                                        <p:cTn id="101" dur="1" fill="hold">
                                          <p:stCondLst>
                                            <p:cond delay="0"/>
                                          </p:stCondLst>
                                        </p:cTn>
                                        <p:tgtEl>
                                          <p:spTgt spid="103"/>
                                        </p:tgtEl>
                                        <p:attrNameLst>
                                          <p:attrName>style.visibility</p:attrName>
                                        </p:attrNameLst>
                                      </p:cBhvr>
                                      <p:to>
                                        <p:strVal val="visible"/>
                                      </p:to>
                                    </p:set>
                                    <p:animEffect transition="in" filter="strips(downLeft)">
                                      <p:cBhvr>
                                        <p:cTn id="102" dur="500"/>
                                        <p:tgtEl>
                                          <p:spTgt spid="103"/>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nodeType="clickEffect">
                                  <p:stCondLst>
                                    <p:cond delay="0"/>
                                  </p:stCondLst>
                                  <p:childTnLst>
                                    <p:set>
                                      <p:cBhvr>
                                        <p:cTn id="106" dur="1" fill="hold">
                                          <p:stCondLst>
                                            <p:cond delay="0"/>
                                          </p:stCondLst>
                                        </p:cTn>
                                        <p:tgtEl>
                                          <p:spTgt spid="88"/>
                                        </p:tgtEl>
                                        <p:attrNameLst>
                                          <p:attrName>style.visibility</p:attrName>
                                        </p:attrNameLst>
                                      </p:cBhvr>
                                      <p:to>
                                        <p:strVal val="visible"/>
                                      </p:to>
                                    </p:set>
                                    <p:animEffect transition="in" filter="fade">
                                      <p:cBhvr>
                                        <p:cTn id="107" dur="500"/>
                                        <p:tgtEl>
                                          <p:spTgt spid="88"/>
                                        </p:tgtEl>
                                      </p:cBhvr>
                                    </p:animEffect>
                                  </p:childTnLst>
                                </p:cTn>
                              </p:par>
                              <p:par>
                                <p:cTn id="108" presetID="10" presetClass="entr" presetSubtype="0" fill="hold" grpId="0" nodeType="withEffect">
                                  <p:stCondLst>
                                    <p:cond delay="0"/>
                                  </p:stCondLst>
                                  <p:childTnLst>
                                    <p:set>
                                      <p:cBhvr>
                                        <p:cTn id="109" dur="1" fill="hold">
                                          <p:stCondLst>
                                            <p:cond delay="0"/>
                                          </p:stCondLst>
                                        </p:cTn>
                                        <p:tgtEl>
                                          <p:spTgt spid="86"/>
                                        </p:tgtEl>
                                        <p:attrNameLst>
                                          <p:attrName>style.visibility</p:attrName>
                                        </p:attrNameLst>
                                      </p:cBhvr>
                                      <p:to>
                                        <p:strVal val="visible"/>
                                      </p:to>
                                    </p:set>
                                    <p:animEffect transition="in" filter="fade">
                                      <p:cBhvr>
                                        <p:cTn id="110" dur="500"/>
                                        <p:tgtEl>
                                          <p:spTgt spid="86"/>
                                        </p:tgtEl>
                                      </p:cBhvr>
                                    </p:animEffect>
                                  </p:childTnLst>
                                </p:cTn>
                              </p:par>
                              <p:par>
                                <p:cTn id="111" presetID="10" presetClass="entr" presetSubtype="0" fill="hold" grpId="0" nodeType="withEffect">
                                  <p:stCondLst>
                                    <p:cond delay="0"/>
                                  </p:stCondLst>
                                  <p:childTnLst>
                                    <p:set>
                                      <p:cBhvr>
                                        <p:cTn id="112" dur="1" fill="hold">
                                          <p:stCondLst>
                                            <p:cond delay="0"/>
                                          </p:stCondLst>
                                        </p:cTn>
                                        <p:tgtEl>
                                          <p:spTgt spid="87"/>
                                        </p:tgtEl>
                                        <p:attrNameLst>
                                          <p:attrName>style.visibility</p:attrName>
                                        </p:attrNameLst>
                                      </p:cBhvr>
                                      <p:to>
                                        <p:strVal val="visible"/>
                                      </p:to>
                                    </p:set>
                                    <p:animEffect transition="in" filter="fade">
                                      <p:cBhvr>
                                        <p:cTn id="113"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P spid="86" grpId="0"/>
      <p:bldP spid="87" grpId="0"/>
      <p:bldP spid="89" grpId="0"/>
      <p:bldP spid="90" grpId="0"/>
      <p:bldP spid="92" grpId="0"/>
      <p:bldP spid="97" grpId="0"/>
      <p:bldP spid="98" grpId="0"/>
      <p:bldP spid="99" grpId="0"/>
      <p:bldP spid="100" grpId="0"/>
      <p:bldP spid="101" grpId="0"/>
      <p:bldP spid="102" grpId="0"/>
      <p:bldP spid="103" grpId="0" animBg="1"/>
      <p:bldP spid="106" grpId="0" animBg="1"/>
      <p:bldP spid="107" grpId="0" animBg="1"/>
      <p:bldP spid="108" grpId="0" animBg="1"/>
      <p:bldP spid="109" grpId="0" animBg="1"/>
      <p:bldP spid="1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p:cNvSpPr/>
          <p:nvPr/>
        </p:nvSpPr>
        <p:spPr>
          <a:xfrm>
            <a:off x="7176897" y="1548295"/>
            <a:ext cx="2033322" cy="431482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405">
              <a:latin typeface="+mn-ea"/>
              <a:cs typeface="+mn-ea"/>
            </a:endParaRPr>
          </a:p>
        </p:txBody>
      </p:sp>
      <p:sp>
        <p:nvSpPr>
          <p:cNvPr id="2" name="标题 1"/>
          <p:cNvSpPr>
            <a:spLocks noGrp="1"/>
          </p:cNvSpPr>
          <p:nvPr>
            <p:ph type="title"/>
          </p:nvPr>
        </p:nvSpPr>
        <p:spPr/>
        <p:txBody>
          <a:bodyPr>
            <a:normAutofit fontScale="90000"/>
          </a:bodyPr>
          <a:lstStyle/>
          <a:p>
            <a:r>
              <a:rPr lang="zh-CN" altLang="en-US" dirty="0">
                <a:cs typeface="+mn-ea"/>
              </a:rPr>
              <a:t>单击此处添加标题</a:t>
            </a:r>
            <a:endParaRPr lang="zh-CN" altLang="en-US" dirty="0">
              <a:ea typeface="+mn-ea"/>
              <a:cs typeface="+mn-ea"/>
            </a:endParaRPr>
          </a:p>
        </p:txBody>
      </p:sp>
      <p:sp>
        <p:nvSpPr>
          <p:cNvPr id="34" name="Rectangle 33"/>
          <p:cNvSpPr/>
          <p:nvPr/>
        </p:nvSpPr>
        <p:spPr>
          <a:xfrm>
            <a:off x="884229" y="1548297"/>
            <a:ext cx="2033322" cy="21277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latin typeface="+mn-ea"/>
                <a:cs typeface="+mn-ea"/>
              </a:rPr>
              <a:t>01</a:t>
            </a:r>
            <a:endParaRPr lang="id-ID" sz="4400" dirty="0">
              <a:latin typeface="+mn-ea"/>
              <a:cs typeface="+mn-ea"/>
            </a:endParaRPr>
          </a:p>
        </p:txBody>
      </p:sp>
      <p:sp>
        <p:nvSpPr>
          <p:cNvPr id="35" name="Rectangle 34"/>
          <p:cNvSpPr/>
          <p:nvPr/>
        </p:nvSpPr>
        <p:spPr>
          <a:xfrm>
            <a:off x="2981786" y="1548297"/>
            <a:ext cx="2033322" cy="212778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400" dirty="0">
              <a:solidFill>
                <a:schemeClr val="bg1"/>
              </a:solidFill>
              <a:latin typeface="+mn-ea"/>
              <a:cs typeface="+mn-ea"/>
            </a:endParaRPr>
          </a:p>
        </p:txBody>
      </p:sp>
      <p:sp>
        <p:nvSpPr>
          <p:cNvPr id="36" name="Rectangle 35"/>
          <p:cNvSpPr/>
          <p:nvPr/>
        </p:nvSpPr>
        <p:spPr>
          <a:xfrm>
            <a:off x="5079342" y="1548297"/>
            <a:ext cx="2033322" cy="21277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405">
              <a:latin typeface="+mn-ea"/>
              <a:cs typeface="+mn-ea"/>
            </a:endParaRPr>
          </a:p>
        </p:txBody>
      </p:sp>
      <p:sp>
        <p:nvSpPr>
          <p:cNvPr id="39" name="Rectangle 38"/>
          <p:cNvSpPr/>
          <p:nvPr/>
        </p:nvSpPr>
        <p:spPr>
          <a:xfrm>
            <a:off x="9274454" y="1548297"/>
            <a:ext cx="2033322" cy="21277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405">
              <a:latin typeface="+mn-ea"/>
              <a:cs typeface="+mn-ea"/>
            </a:endParaRPr>
          </a:p>
        </p:txBody>
      </p:sp>
      <p:sp>
        <p:nvSpPr>
          <p:cNvPr id="42" name="Rectangle 41"/>
          <p:cNvSpPr/>
          <p:nvPr/>
        </p:nvSpPr>
        <p:spPr>
          <a:xfrm>
            <a:off x="884232" y="3735334"/>
            <a:ext cx="4130877" cy="21277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400" dirty="0">
              <a:solidFill>
                <a:schemeClr val="bg1"/>
              </a:solidFill>
              <a:latin typeface="+mn-ea"/>
              <a:cs typeface="+mn-ea"/>
            </a:endParaRPr>
          </a:p>
        </p:txBody>
      </p:sp>
      <p:sp>
        <p:nvSpPr>
          <p:cNvPr id="44" name="Rectangle 43"/>
          <p:cNvSpPr/>
          <p:nvPr/>
        </p:nvSpPr>
        <p:spPr>
          <a:xfrm>
            <a:off x="5079342" y="3735333"/>
            <a:ext cx="2033322" cy="212778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400" dirty="0">
              <a:solidFill>
                <a:schemeClr val="bg1"/>
              </a:solidFill>
              <a:latin typeface="+mn-ea"/>
              <a:cs typeface="+mn-ea"/>
            </a:endParaRPr>
          </a:p>
        </p:txBody>
      </p:sp>
      <p:sp>
        <p:nvSpPr>
          <p:cNvPr id="48" name="Rectangle 47"/>
          <p:cNvSpPr/>
          <p:nvPr/>
        </p:nvSpPr>
        <p:spPr>
          <a:xfrm>
            <a:off x="9274454" y="3735333"/>
            <a:ext cx="2033322" cy="21277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dirty="0">
                <a:solidFill>
                  <a:schemeClr val="bg1"/>
                </a:solidFill>
                <a:latin typeface="+mn-ea"/>
                <a:cs typeface="+mn-ea"/>
              </a:rPr>
              <a:t>2017</a:t>
            </a:r>
            <a:endParaRPr lang="en-AU" sz="3200" dirty="0">
              <a:solidFill>
                <a:schemeClr val="bg1"/>
              </a:solidFill>
              <a:latin typeface="+mn-ea"/>
              <a:cs typeface="+mn-ea"/>
            </a:endParaRPr>
          </a:p>
        </p:txBody>
      </p:sp>
      <p:sp>
        <p:nvSpPr>
          <p:cNvPr id="51" name="TextBox 50"/>
          <p:cNvSpPr txBox="1"/>
          <p:nvPr/>
        </p:nvSpPr>
        <p:spPr>
          <a:xfrm>
            <a:off x="5341881" y="2082661"/>
            <a:ext cx="1508244" cy="215444"/>
          </a:xfrm>
          <a:prstGeom prst="rect">
            <a:avLst/>
          </a:prstGeom>
          <a:noFill/>
        </p:spPr>
        <p:txBody>
          <a:bodyPr wrap="square" lIns="0" tIns="0" rIns="0" bIns="0" rtlCol="0" anchor="ctr">
            <a:spAutoFit/>
          </a:bodyPr>
          <a:lstStyle/>
          <a:p>
            <a:pPr algn="ctr"/>
            <a:r>
              <a:rPr lang="zh-CN" altLang="en-US" sz="1400" dirty="0">
                <a:solidFill>
                  <a:schemeClr val="bg1"/>
                </a:solidFill>
                <a:latin typeface="+mn-ea"/>
                <a:cs typeface="+mn-ea"/>
              </a:rPr>
              <a:t>员工界面</a:t>
            </a:r>
            <a:endParaRPr lang="en-AU" sz="1400" dirty="0">
              <a:solidFill>
                <a:schemeClr val="bg1"/>
              </a:solidFill>
              <a:latin typeface="+mn-ea"/>
              <a:cs typeface="+mn-ea"/>
            </a:endParaRPr>
          </a:p>
        </p:txBody>
      </p:sp>
      <p:sp>
        <p:nvSpPr>
          <p:cNvPr id="52" name="Text Placeholder 32"/>
          <p:cNvSpPr txBox="1"/>
          <p:nvPr/>
        </p:nvSpPr>
        <p:spPr>
          <a:xfrm>
            <a:off x="5341881" y="2394629"/>
            <a:ext cx="1508244" cy="79198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30000"/>
              </a:lnSpc>
              <a:spcBef>
                <a:spcPts val="0"/>
              </a:spcBef>
              <a:buNone/>
            </a:pPr>
            <a:r>
              <a:rPr lang="zh-CN" altLang="en-US" sz="900" dirty="0">
                <a:solidFill>
                  <a:schemeClr val="bg1"/>
                </a:solidFill>
                <a:latin typeface="+mn-ea"/>
                <a:cs typeface="+mn-ea"/>
              </a:rPr>
              <a:t>此处添加详细文本描述，建议与标题相关并符合整体语言风格，语言描述尽量简洁生动。</a:t>
            </a:r>
            <a:endParaRPr lang="en-US" sz="900" dirty="0">
              <a:solidFill>
                <a:schemeClr val="bg1"/>
              </a:solidFill>
              <a:latin typeface="+mn-ea"/>
              <a:cs typeface="+mn-ea"/>
            </a:endParaRPr>
          </a:p>
        </p:txBody>
      </p:sp>
      <p:grpSp>
        <p:nvGrpSpPr>
          <p:cNvPr id="53" name="Group 52"/>
          <p:cNvGrpSpPr/>
          <p:nvPr/>
        </p:nvGrpSpPr>
        <p:grpSpPr>
          <a:xfrm>
            <a:off x="9532380" y="1887625"/>
            <a:ext cx="1607227" cy="1411025"/>
            <a:chOff x="1100840" y="4361428"/>
            <a:chExt cx="1607434" cy="1411025"/>
          </a:xfrm>
        </p:grpSpPr>
        <p:sp>
          <p:nvSpPr>
            <p:cNvPr id="54" name="Oval 53"/>
            <p:cNvSpPr>
              <a:spLocks noChangeAspect="1"/>
            </p:cNvSpPr>
            <p:nvPr/>
          </p:nvSpPr>
          <p:spPr>
            <a:xfrm>
              <a:off x="1100840" y="4386843"/>
              <a:ext cx="548640" cy="548640"/>
            </a:xfrm>
            <a:prstGeom prst="ellipse">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4"/>
                </a:solidFill>
                <a:latin typeface="+mn-ea"/>
                <a:cs typeface="+mn-ea"/>
              </a:endParaRPr>
            </a:p>
          </p:txBody>
        </p:sp>
        <p:sp>
          <p:nvSpPr>
            <p:cNvPr id="55" name="TextBox 54"/>
            <p:cNvSpPr txBox="1"/>
            <p:nvPr/>
          </p:nvSpPr>
          <p:spPr>
            <a:xfrm>
              <a:off x="1678826" y="4361428"/>
              <a:ext cx="1029448" cy="400110"/>
            </a:xfrm>
            <a:prstGeom prst="rect">
              <a:avLst/>
            </a:prstGeom>
            <a:noFill/>
          </p:spPr>
          <p:txBody>
            <a:bodyPr wrap="none" rtlCol="0">
              <a:spAutoFit/>
            </a:bodyPr>
            <a:lstStyle/>
            <a:p>
              <a:r>
                <a:rPr lang="en-US" sz="2000" dirty="0">
                  <a:solidFill>
                    <a:schemeClr val="bg1"/>
                  </a:solidFill>
                  <a:latin typeface="+mn-ea"/>
                  <a:cs typeface="+mn-ea"/>
                </a:rPr>
                <a:t>1.90 </a:t>
              </a:r>
              <a:r>
                <a:rPr lang="zh-CN" altLang="en-US" sz="2000" dirty="0">
                  <a:solidFill>
                    <a:schemeClr val="bg1"/>
                  </a:solidFill>
                  <a:latin typeface="+mn-ea"/>
                  <a:cs typeface="+mn-ea"/>
                </a:rPr>
                <a:t>万</a:t>
              </a:r>
              <a:endParaRPr lang="en-US" sz="2000" dirty="0">
                <a:solidFill>
                  <a:schemeClr val="bg1"/>
                </a:solidFill>
                <a:latin typeface="+mn-ea"/>
                <a:cs typeface="+mn-ea"/>
              </a:endParaRPr>
            </a:p>
          </p:txBody>
        </p:sp>
        <p:sp>
          <p:nvSpPr>
            <p:cNvPr id="56" name="Oval 55"/>
            <p:cNvSpPr>
              <a:spLocks noChangeAspect="1"/>
            </p:cNvSpPr>
            <p:nvPr/>
          </p:nvSpPr>
          <p:spPr>
            <a:xfrm>
              <a:off x="1100840" y="5223813"/>
              <a:ext cx="548640" cy="548640"/>
            </a:xfrm>
            <a:prstGeom prst="ellipse">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4"/>
                </a:solidFill>
                <a:latin typeface="+mn-ea"/>
                <a:cs typeface="+mn-ea"/>
              </a:endParaRPr>
            </a:p>
          </p:txBody>
        </p:sp>
        <p:sp>
          <p:nvSpPr>
            <p:cNvPr id="57" name="TextBox 56"/>
            <p:cNvSpPr txBox="1"/>
            <p:nvPr/>
          </p:nvSpPr>
          <p:spPr>
            <a:xfrm>
              <a:off x="1678826" y="5198398"/>
              <a:ext cx="1029448" cy="400110"/>
            </a:xfrm>
            <a:prstGeom prst="rect">
              <a:avLst/>
            </a:prstGeom>
            <a:noFill/>
          </p:spPr>
          <p:txBody>
            <a:bodyPr wrap="none" rtlCol="0">
              <a:spAutoFit/>
            </a:bodyPr>
            <a:lstStyle/>
            <a:p>
              <a:r>
                <a:rPr lang="en-US" sz="2000" dirty="0">
                  <a:solidFill>
                    <a:schemeClr val="bg1"/>
                  </a:solidFill>
                  <a:latin typeface="+mn-ea"/>
                  <a:cs typeface="+mn-ea"/>
                </a:rPr>
                <a:t>2.07 </a:t>
              </a:r>
              <a:r>
                <a:rPr lang="zh-CN" altLang="en-US" sz="2000" dirty="0">
                  <a:solidFill>
                    <a:schemeClr val="bg1"/>
                  </a:solidFill>
                  <a:latin typeface="+mn-ea"/>
                  <a:cs typeface="+mn-ea"/>
                </a:rPr>
                <a:t>万</a:t>
              </a:r>
              <a:endParaRPr lang="en-US" sz="2000" dirty="0">
                <a:solidFill>
                  <a:schemeClr val="bg1"/>
                </a:solidFill>
                <a:latin typeface="+mn-ea"/>
                <a:cs typeface="+mn-ea"/>
              </a:endParaRPr>
            </a:p>
          </p:txBody>
        </p:sp>
        <p:sp>
          <p:nvSpPr>
            <p:cNvPr id="58" name="Rectangle 57"/>
            <p:cNvSpPr/>
            <p:nvPr/>
          </p:nvSpPr>
          <p:spPr>
            <a:xfrm>
              <a:off x="1780499" y="4743583"/>
              <a:ext cx="512960" cy="153888"/>
            </a:xfrm>
            <a:prstGeom prst="rect">
              <a:avLst/>
            </a:prstGeom>
          </p:spPr>
          <p:txBody>
            <a:bodyPr wrap="none" lIns="0" tIns="0" rIns="0" bIns="0">
              <a:spAutoFit/>
            </a:bodyPr>
            <a:lstStyle/>
            <a:p>
              <a:r>
                <a:rPr lang="zh-CN" altLang="en-US" sz="1000" dirty="0">
                  <a:solidFill>
                    <a:schemeClr val="bg1"/>
                  </a:solidFill>
                  <a:latin typeface="+mn-ea"/>
                  <a:cs typeface="+mn-ea"/>
                </a:rPr>
                <a:t>男性用户</a:t>
              </a:r>
              <a:endParaRPr lang="en-US" sz="1000" dirty="0">
                <a:solidFill>
                  <a:schemeClr val="bg1"/>
                </a:solidFill>
                <a:latin typeface="+mn-ea"/>
                <a:cs typeface="+mn-ea"/>
              </a:endParaRPr>
            </a:p>
          </p:txBody>
        </p:sp>
        <p:sp>
          <p:nvSpPr>
            <p:cNvPr id="59" name="Rectangle 58"/>
            <p:cNvSpPr/>
            <p:nvPr/>
          </p:nvSpPr>
          <p:spPr>
            <a:xfrm>
              <a:off x="1780499" y="5569932"/>
              <a:ext cx="512960" cy="153888"/>
            </a:xfrm>
            <a:prstGeom prst="rect">
              <a:avLst/>
            </a:prstGeom>
          </p:spPr>
          <p:txBody>
            <a:bodyPr wrap="none" lIns="0" tIns="0" rIns="0" bIns="0">
              <a:spAutoFit/>
            </a:bodyPr>
            <a:lstStyle/>
            <a:p>
              <a:r>
                <a:rPr lang="zh-CN" altLang="en-US" sz="1000" dirty="0">
                  <a:solidFill>
                    <a:schemeClr val="bg1"/>
                  </a:solidFill>
                  <a:latin typeface="+mn-ea"/>
                  <a:cs typeface="+mn-ea"/>
                </a:rPr>
                <a:t>女性用户</a:t>
              </a:r>
              <a:endParaRPr lang="en-US" sz="1000" dirty="0">
                <a:solidFill>
                  <a:schemeClr val="bg1"/>
                </a:solidFill>
                <a:latin typeface="+mn-ea"/>
                <a:cs typeface="+mn-ea"/>
              </a:endParaRPr>
            </a:p>
          </p:txBody>
        </p:sp>
      </p:grpSp>
      <p:sp>
        <p:nvSpPr>
          <p:cNvPr id="60" name="Text Placeholder 32"/>
          <p:cNvSpPr txBox="1"/>
          <p:nvPr/>
        </p:nvSpPr>
        <p:spPr>
          <a:xfrm>
            <a:off x="1284046" y="4122674"/>
            <a:ext cx="3364345" cy="141659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50000"/>
              </a:lnSpc>
              <a:buFont typeface="Wingdings" panose="05000000000000000000" pitchFamily="2" charset="2"/>
              <a:buChar char="ü"/>
            </a:pPr>
            <a:r>
              <a:rPr lang="zh-CN" altLang="en-US" sz="1000" dirty="0">
                <a:solidFill>
                  <a:schemeClr val="bg1"/>
                </a:solidFill>
                <a:latin typeface="+mn-ea"/>
                <a:cs typeface="+mn-ea"/>
              </a:rPr>
              <a:t>此处添加详细文本描述，建议与标题相关并符合整体语言风格，语言描述尽量简洁生动。</a:t>
            </a:r>
            <a:endParaRPr lang="en-US" altLang="zh-CN" sz="1000" dirty="0">
              <a:solidFill>
                <a:schemeClr val="bg1"/>
              </a:solidFill>
              <a:latin typeface="+mn-ea"/>
              <a:cs typeface="+mn-ea"/>
            </a:endParaRPr>
          </a:p>
          <a:p>
            <a:pPr>
              <a:lnSpc>
                <a:spcPct val="150000"/>
              </a:lnSpc>
              <a:buFont typeface="Wingdings" panose="05000000000000000000" pitchFamily="2" charset="2"/>
              <a:buChar char="ü"/>
            </a:pPr>
            <a:r>
              <a:rPr lang="zh-CN" altLang="en-US" sz="1000" dirty="0">
                <a:solidFill>
                  <a:schemeClr val="bg1"/>
                </a:solidFill>
                <a:latin typeface="+mn-ea"/>
                <a:cs typeface="+mn-ea"/>
              </a:rPr>
              <a:t>尽量将每页幻灯片的字数控制在</a:t>
            </a:r>
            <a:r>
              <a:rPr lang="en-US" altLang="zh-CN" sz="1000" dirty="0">
                <a:solidFill>
                  <a:schemeClr val="bg1"/>
                </a:solidFill>
                <a:latin typeface="+mn-ea"/>
                <a:cs typeface="+mn-ea"/>
              </a:rPr>
              <a:t>200</a:t>
            </a:r>
            <a:r>
              <a:rPr lang="zh-CN" altLang="en-US" sz="1000" dirty="0">
                <a:solidFill>
                  <a:schemeClr val="bg1"/>
                </a:solidFill>
                <a:latin typeface="+mn-ea"/>
                <a:cs typeface="+mn-ea"/>
              </a:rPr>
              <a:t>字以内，据统计每页幻灯片的最好控制在</a:t>
            </a:r>
            <a:r>
              <a:rPr lang="en-US" altLang="zh-CN" sz="1000" dirty="0">
                <a:solidFill>
                  <a:schemeClr val="bg1"/>
                </a:solidFill>
                <a:latin typeface="+mn-ea"/>
                <a:cs typeface="+mn-ea"/>
              </a:rPr>
              <a:t>5</a:t>
            </a:r>
            <a:r>
              <a:rPr lang="zh-CN" altLang="en-US" sz="1000" dirty="0">
                <a:solidFill>
                  <a:schemeClr val="bg1"/>
                </a:solidFill>
                <a:latin typeface="+mn-ea"/>
                <a:cs typeface="+mn-ea"/>
              </a:rPr>
              <a:t>分钟之内。</a:t>
            </a:r>
            <a:endParaRPr lang="en-US" altLang="zh-CN" sz="1000" dirty="0">
              <a:solidFill>
                <a:schemeClr val="bg1"/>
              </a:solidFill>
              <a:latin typeface="+mn-ea"/>
              <a:cs typeface="+mn-ea"/>
            </a:endParaRPr>
          </a:p>
          <a:p>
            <a:pPr>
              <a:lnSpc>
                <a:spcPct val="150000"/>
              </a:lnSpc>
              <a:buFont typeface="Wingdings" panose="05000000000000000000" pitchFamily="2" charset="2"/>
              <a:buChar char="ü"/>
            </a:pPr>
            <a:r>
              <a:rPr lang="zh-CN" altLang="en-US" sz="1000" dirty="0">
                <a:solidFill>
                  <a:schemeClr val="bg1"/>
                </a:solidFill>
                <a:latin typeface="+mn-ea"/>
                <a:cs typeface="+mn-ea"/>
              </a:rPr>
              <a:t>此处添加详细文本描述，建议与标题相关并符合整体语言风格，语言描述尽量简洁生动。</a:t>
            </a:r>
            <a:endParaRPr lang="zh-CN" altLang="en-US" sz="1000" dirty="0">
              <a:solidFill>
                <a:schemeClr val="bg1"/>
              </a:solidFill>
              <a:latin typeface="+mn-ea"/>
              <a:cs typeface="+mn-ea"/>
            </a:endParaRPr>
          </a:p>
        </p:txBody>
      </p:sp>
      <p:sp>
        <p:nvSpPr>
          <p:cNvPr id="61" name="Text Placeholder 32"/>
          <p:cNvSpPr txBox="1"/>
          <p:nvPr/>
        </p:nvSpPr>
        <p:spPr>
          <a:xfrm>
            <a:off x="7402107" y="2644797"/>
            <a:ext cx="1609811" cy="2676512"/>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zh-CN" altLang="en-US" sz="1000" dirty="0">
                <a:solidFill>
                  <a:schemeClr val="bg1"/>
                </a:solidFill>
                <a:latin typeface="+mn-ea"/>
                <a:cs typeface="+mn-ea"/>
              </a:rPr>
              <a:t>此处添加详细文本描述，建议与标题相关并符合整体语言风格，语言描述尽量简洁生动。尽量将每页幻灯片的字数控制在</a:t>
            </a:r>
            <a:r>
              <a:rPr lang="en-US" altLang="zh-CN" sz="1000" dirty="0">
                <a:solidFill>
                  <a:schemeClr val="bg1"/>
                </a:solidFill>
                <a:latin typeface="+mn-ea"/>
                <a:cs typeface="+mn-ea"/>
              </a:rPr>
              <a:t>200</a:t>
            </a:r>
            <a:r>
              <a:rPr lang="zh-CN" altLang="en-US" sz="1000" dirty="0">
                <a:solidFill>
                  <a:schemeClr val="bg1"/>
                </a:solidFill>
                <a:latin typeface="+mn-ea"/>
                <a:cs typeface="+mn-ea"/>
              </a:rPr>
              <a:t>字以内，据统计每页幻灯片的最好控制在</a:t>
            </a:r>
            <a:r>
              <a:rPr lang="en-US" altLang="zh-CN" sz="1000" dirty="0">
                <a:solidFill>
                  <a:schemeClr val="bg1"/>
                </a:solidFill>
                <a:latin typeface="+mn-ea"/>
                <a:cs typeface="+mn-ea"/>
              </a:rPr>
              <a:t>5</a:t>
            </a:r>
            <a:r>
              <a:rPr lang="zh-CN" altLang="en-US" sz="1000" dirty="0">
                <a:solidFill>
                  <a:schemeClr val="bg1"/>
                </a:solidFill>
                <a:latin typeface="+mn-ea"/>
                <a:cs typeface="+mn-ea"/>
              </a:rPr>
              <a:t>分钟之内。此处添加详细文本描述，建议与标题相关并符合整体语言风格，语言描述尽量简洁生动。尽量将每页幻灯片的字数控制在</a:t>
            </a:r>
            <a:r>
              <a:rPr lang="en-US" altLang="zh-CN" sz="1000" dirty="0">
                <a:solidFill>
                  <a:schemeClr val="bg1"/>
                </a:solidFill>
                <a:latin typeface="+mn-ea"/>
                <a:cs typeface="+mn-ea"/>
              </a:rPr>
              <a:t>200</a:t>
            </a:r>
            <a:r>
              <a:rPr lang="zh-CN" altLang="en-US" sz="1000" dirty="0">
                <a:solidFill>
                  <a:schemeClr val="bg1"/>
                </a:solidFill>
                <a:latin typeface="+mn-ea"/>
                <a:cs typeface="+mn-ea"/>
              </a:rPr>
              <a:t>字以内，据统计每页幻灯片的最好控制在</a:t>
            </a:r>
            <a:r>
              <a:rPr lang="en-US" altLang="zh-CN" sz="1000" dirty="0">
                <a:solidFill>
                  <a:schemeClr val="bg1"/>
                </a:solidFill>
                <a:latin typeface="+mn-ea"/>
                <a:cs typeface="+mn-ea"/>
              </a:rPr>
              <a:t>5</a:t>
            </a:r>
            <a:r>
              <a:rPr lang="zh-CN" altLang="en-US" sz="1000" dirty="0">
                <a:solidFill>
                  <a:schemeClr val="bg1"/>
                </a:solidFill>
                <a:latin typeface="+mn-ea"/>
                <a:cs typeface="+mn-ea"/>
              </a:rPr>
              <a:t>分钟之内。</a:t>
            </a:r>
            <a:endParaRPr lang="zh-CN" altLang="en-US" sz="1000" dirty="0">
              <a:solidFill>
                <a:schemeClr val="bg1"/>
              </a:solidFill>
              <a:latin typeface="+mn-ea"/>
              <a:cs typeface="+mn-ea"/>
            </a:endParaRPr>
          </a:p>
        </p:txBody>
      </p:sp>
      <p:sp>
        <p:nvSpPr>
          <p:cNvPr id="62" name="Rectangle 61"/>
          <p:cNvSpPr/>
          <p:nvPr/>
        </p:nvSpPr>
        <p:spPr>
          <a:xfrm>
            <a:off x="7879251" y="1564342"/>
            <a:ext cx="1107852" cy="1200329"/>
          </a:xfrm>
          <a:prstGeom prst="rect">
            <a:avLst/>
          </a:prstGeom>
        </p:spPr>
        <p:txBody>
          <a:bodyPr wrap="none">
            <a:spAutoFit/>
          </a:bodyPr>
          <a:lstStyle/>
          <a:p>
            <a:r>
              <a:rPr lang="en-US" sz="7200" dirty="0">
                <a:solidFill>
                  <a:schemeClr val="bg1"/>
                </a:solidFill>
                <a:latin typeface="+mn-ea"/>
                <a:cs typeface="+mn-ea"/>
              </a:rPr>
              <a:t>❞</a:t>
            </a:r>
            <a:endParaRPr lang="id-ID" sz="7200" dirty="0">
              <a:solidFill>
                <a:schemeClr val="bg1"/>
              </a:solidFill>
              <a:latin typeface="+mn-ea"/>
              <a:cs typeface="+mn-ea"/>
            </a:endParaRPr>
          </a:p>
        </p:txBody>
      </p:sp>
      <p:grpSp>
        <p:nvGrpSpPr>
          <p:cNvPr id="26" name="组合 25"/>
          <p:cNvGrpSpPr/>
          <p:nvPr/>
        </p:nvGrpSpPr>
        <p:grpSpPr>
          <a:xfrm>
            <a:off x="9723636" y="1995724"/>
            <a:ext cx="162534" cy="383271"/>
            <a:chOff x="10488011" y="3227671"/>
            <a:chExt cx="162555" cy="383271"/>
          </a:xfrm>
          <a:solidFill>
            <a:schemeClr val="accent4"/>
          </a:solidFill>
        </p:grpSpPr>
        <p:sp>
          <p:nvSpPr>
            <p:cNvPr id="27" name="Freeform 290"/>
            <p:cNvSpPr/>
            <p:nvPr/>
          </p:nvSpPr>
          <p:spPr bwMode="auto">
            <a:xfrm>
              <a:off x="10488011" y="3311186"/>
              <a:ext cx="162555" cy="299756"/>
            </a:xfrm>
            <a:custGeom>
              <a:avLst/>
              <a:gdLst>
                <a:gd name="T0" fmla="*/ 65 w 75"/>
                <a:gd name="T1" fmla="*/ 0 h 139"/>
                <a:gd name="T2" fmla="*/ 9 w 75"/>
                <a:gd name="T3" fmla="*/ 0 h 139"/>
                <a:gd name="T4" fmla="*/ 0 w 75"/>
                <a:gd name="T5" fmla="*/ 10 h 139"/>
                <a:gd name="T6" fmla="*/ 2 w 75"/>
                <a:gd name="T7" fmla="*/ 71 h 139"/>
                <a:gd name="T8" fmla="*/ 10 w 75"/>
                <a:gd name="T9" fmla="*/ 83 h 139"/>
                <a:gd name="T10" fmla="*/ 12 w 75"/>
                <a:gd name="T11" fmla="*/ 127 h 139"/>
                <a:gd name="T12" fmla="*/ 18 w 75"/>
                <a:gd name="T13" fmla="*/ 136 h 139"/>
                <a:gd name="T14" fmla="*/ 31 w 75"/>
                <a:gd name="T15" fmla="*/ 139 h 139"/>
                <a:gd name="T16" fmla="*/ 31 w 75"/>
                <a:gd name="T17" fmla="*/ 102 h 139"/>
                <a:gd name="T18" fmla="*/ 33 w 75"/>
                <a:gd name="T19" fmla="*/ 93 h 139"/>
                <a:gd name="T20" fmla="*/ 42 w 75"/>
                <a:gd name="T21" fmla="*/ 93 h 139"/>
                <a:gd name="T22" fmla="*/ 43 w 75"/>
                <a:gd name="T23" fmla="*/ 102 h 139"/>
                <a:gd name="T24" fmla="*/ 44 w 75"/>
                <a:gd name="T25" fmla="*/ 139 h 139"/>
                <a:gd name="T26" fmla="*/ 56 w 75"/>
                <a:gd name="T27" fmla="*/ 136 h 139"/>
                <a:gd name="T28" fmla="*/ 63 w 75"/>
                <a:gd name="T29" fmla="*/ 127 h 139"/>
                <a:gd name="T30" fmla="*/ 64 w 75"/>
                <a:gd name="T31" fmla="*/ 83 h 139"/>
                <a:gd name="T32" fmla="*/ 73 w 75"/>
                <a:gd name="T33" fmla="*/ 71 h 139"/>
                <a:gd name="T34" fmla="*/ 75 w 75"/>
                <a:gd name="T35" fmla="*/ 10 h 139"/>
                <a:gd name="T36" fmla="*/ 65 w 75"/>
                <a:gd name="T37"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5" h="139">
                  <a:moveTo>
                    <a:pt x="65" y="0"/>
                  </a:moveTo>
                  <a:cubicBezTo>
                    <a:pt x="47" y="0"/>
                    <a:pt x="28" y="0"/>
                    <a:pt x="9" y="0"/>
                  </a:cubicBezTo>
                  <a:cubicBezTo>
                    <a:pt x="4" y="0"/>
                    <a:pt x="0" y="5"/>
                    <a:pt x="0" y="10"/>
                  </a:cubicBezTo>
                  <a:cubicBezTo>
                    <a:pt x="0" y="30"/>
                    <a:pt x="1" y="51"/>
                    <a:pt x="2" y="71"/>
                  </a:cubicBezTo>
                  <a:cubicBezTo>
                    <a:pt x="2" y="76"/>
                    <a:pt x="6" y="82"/>
                    <a:pt x="10" y="83"/>
                  </a:cubicBezTo>
                  <a:cubicBezTo>
                    <a:pt x="11" y="98"/>
                    <a:pt x="11" y="112"/>
                    <a:pt x="12" y="127"/>
                  </a:cubicBezTo>
                  <a:cubicBezTo>
                    <a:pt x="12" y="131"/>
                    <a:pt x="15" y="135"/>
                    <a:pt x="18" y="136"/>
                  </a:cubicBezTo>
                  <a:cubicBezTo>
                    <a:pt x="23" y="137"/>
                    <a:pt x="27" y="138"/>
                    <a:pt x="31" y="139"/>
                  </a:cubicBezTo>
                  <a:cubicBezTo>
                    <a:pt x="31" y="126"/>
                    <a:pt x="31" y="114"/>
                    <a:pt x="31" y="102"/>
                  </a:cubicBezTo>
                  <a:cubicBezTo>
                    <a:pt x="31" y="98"/>
                    <a:pt x="32" y="94"/>
                    <a:pt x="33" y="93"/>
                  </a:cubicBezTo>
                  <a:cubicBezTo>
                    <a:pt x="36" y="89"/>
                    <a:pt x="39" y="89"/>
                    <a:pt x="42" y="93"/>
                  </a:cubicBezTo>
                  <a:cubicBezTo>
                    <a:pt x="43" y="94"/>
                    <a:pt x="43" y="98"/>
                    <a:pt x="43" y="102"/>
                  </a:cubicBezTo>
                  <a:cubicBezTo>
                    <a:pt x="43" y="114"/>
                    <a:pt x="43" y="126"/>
                    <a:pt x="44" y="139"/>
                  </a:cubicBezTo>
                  <a:cubicBezTo>
                    <a:pt x="48" y="138"/>
                    <a:pt x="52" y="137"/>
                    <a:pt x="56" y="136"/>
                  </a:cubicBezTo>
                  <a:cubicBezTo>
                    <a:pt x="60" y="135"/>
                    <a:pt x="63" y="131"/>
                    <a:pt x="63" y="127"/>
                  </a:cubicBezTo>
                  <a:cubicBezTo>
                    <a:pt x="63" y="112"/>
                    <a:pt x="64" y="98"/>
                    <a:pt x="64" y="83"/>
                  </a:cubicBezTo>
                  <a:cubicBezTo>
                    <a:pt x="69" y="82"/>
                    <a:pt x="72" y="76"/>
                    <a:pt x="73" y="71"/>
                  </a:cubicBezTo>
                  <a:cubicBezTo>
                    <a:pt x="73" y="51"/>
                    <a:pt x="74" y="30"/>
                    <a:pt x="75" y="10"/>
                  </a:cubicBezTo>
                  <a:cubicBezTo>
                    <a:pt x="75" y="5"/>
                    <a:pt x="71" y="0"/>
                    <a:pt x="6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28" name="Oval 291"/>
            <p:cNvSpPr>
              <a:spLocks noChangeArrowheads="1"/>
            </p:cNvSpPr>
            <p:nvPr/>
          </p:nvSpPr>
          <p:spPr bwMode="auto">
            <a:xfrm>
              <a:off x="10531259" y="3227671"/>
              <a:ext cx="74566" cy="7605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grpSp>
      <p:grpSp>
        <p:nvGrpSpPr>
          <p:cNvPr id="29" name="组合 28"/>
          <p:cNvGrpSpPr/>
          <p:nvPr/>
        </p:nvGrpSpPr>
        <p:grpSpPr>
          <a:xfrm>
            <a:off x="9693814" y="2855375"/>
            <a:ext cx="222179" cy="372830"/>
            <a:chOff x="9749806" y="3232145"/>
            <a:chExt cx="222208" cy="372830"/>
          </a:xfrm>
          <a:solidFill>
            <a:schemeClr val="accent4"/>
          </a:solidFill>
        </p:grpSpPr>
        <p:sp>
          <p:nvSpPr>
            <p:cNvPr id="30" name="Freeform 292"/>
            <p:cNvSpPr/>
            <p:nvPr/>
          </p:nvSpPr>
          <p:spPr bwMode="auto">
            <a:xfrm>
              <a:off x="9749806" y="3312676"/>
              <a:ext cx="222208" cy="292299"/>
            </a:xfrm>
            <a:custGeom>
              <a:avLst/>
              <a:gdLst>
                <a:gd name="T0" fmla="*/ 100 w 103"/>
                <a:gd name="T1" fmla="*/ 46 h 135"/>
                <a:gd name="T2" fmla="*/ 73 w 103"/>
                <a:gd name="T3" fmla="*/ 10 h 135"/>
                <a:gd name="T4" fmla="*/ 68 w 103"/>
                <a:gd name="T5" fmla="*/ 5 h 135"/>
                <a:gd name="T6" fmla="*/ 66 w 103"/>
                <a:gd name="T7" fmla="*/ 3 h 135"/>
                <a:gd name="T8" fmla="*/ 37 w 103"/>
                <a:gd name="T9" fmla="*/ 3 h 135"/>
                <a:gd name="T10" fmla="*/ 36 w 103"/>
                <a:gd name="T11" fmla="*/ 4 h 135"/>
                <a:gd name="T12" fmla="*/ 30 w 103"/>
                <a:gd name="T13" fmla="*/ 10 h 135"/>
                <a:gd name="T14" fmla="*/ 3 w 103"/>
                <a:gd name="T15" fmla="*/ 46 h 135"/>
                <a:gd name="T16" fmla="*/ 0 w 103"/>
                <a:gd name="T17" fmla="*/ 52 h 135"/>
                <a:gd name="T18" fmla="*/ 8 w 103"/>
                <a:gd name="T19" fmla="*/ 58 h 135"/>
                <a:gd name="T20" fmla="*/ 13 w 103"/>
                <a:gd name="T21" fmla="*/ 53 h 135"/>
                <a:gd name="T22" fmla="*/ 23 w 103"/>
                <a:gd name="T23" fmla="*/ 40 h 135"/>
                <a:gd name="T24" fmla="*/ 13 w 103"/>
                <a:gd name="T25" fmla="*/ 75 h 135"/>
                <a:gd name="T26" fmla="*/ 21 w 103"/>
                <a:gd name="T27" fmla="*/ 86 h 135"/>
                <a:gd name="T28" fmla="*/ 25 w 103"/>
                <a:gd name="T29" fmla="*/ 86 h 135"/>
                <a:gd name="T30" fmla="*/ 26 w 103"/>
                <a:gd name="T31" fmla="*/ 125 h 135"/>
                <a:gd name="T32" fmla="*/ 33 w 103"/>
                <a:gd name="T33" fmla="*/ 134 h 135"/>
                <a:gd name="T34" fmla="*/ 37 w 103"/>
                <a:gd name="T35" fmla="*/ 135 h 135"/>
                <a:gd name="T36" fmla="*/ 43 w 103"/>
                <a:gd name="T37" fmla="*/ 100 h 135"/>
                <a:gd name="T38" fmla="*/ 46 w 103"/>
                <a:gd name="T39" fmla="*/ 91 h 135"/>
                <a:gd name="T40" fmla="*/ 57 w 103"/>
                <a:gd name="T41" fmla="*/ 91 h 135"/>
                <a:gd name="T42" fmla="*/ 60 w 103"/>
                <a:gd name="T43" fmla="*/ 100 h 135"/>
                <a:gd name="T44" fmla="*/ 66 w 103"/>
                <a:gd name="T45" fmla="*/ 135 h 135"/>
                <a:gd name="T46" fmla="*/ 71 w 103"/>
                <a:gd name="T47" fmla="*/ 134 h 135"/>
                <a:gd name="T48" fmla="*/ 77 w 103"/>
                <a:gd name="T49" fmla="*/ 125 h 135"/>
                <a:gd name="T50" fmla="*/ 79 w 103"/>
                <a:gd name="T51" fmla="*/ 86 h 135"/>
                <a:gd name="T52" fmla="*/ 82 w 103"/>
                <a:gd name="T53" fmla="*/ 86 h 135"/>
                <a:gd name="T54" fmla="*/ 90 w 103"/>
                <a:gd name="T55" fmla="*/ 75 h 135"/>
                <a:gd name="T56" fmla="*/ 81 w 103"/>
                <a:gd name="T57" fmla="*/ 41 h 135"/>
                <a:gd name="T58" fmla="*/ 90 w 103"/>
                <a:gd name="T59" fmla="*/ 53 h 135"/>
                <a:gd name="T60" fmla="*/ 95 w 103"/>
                <a:gd name="T61" fmla="*/ 58 h 135"/>
                <a:gd name="T62" fmla="*/ 103 w 103"/>
                <a:gd name="T63" fmla="*/ 52 h 135"/>
                <a:gd name="T64" fmla="*/ 100 w 103"/>
                <a:gd name="T65" fmla="*/ 46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3" h="135">
                  <a:moveTo>
                    <a:pt x="100" y="46"/>
                  </a:moveTo>
                  <a:cubicBezTo>
                    <a:pt x="91" y="34"/>
                    <a:pt x="82" y="22"/>
                    <a:pt x="73" y="10"/>
                  </a:cubicBezTo>
                  <a:cubicBezTo>
                    <a:pt x="71" y="8"/>
                    <a:pt x="69" y="6"/>
                    <a:pt x="68" y="5"/>
                  </a:cubicBezTo>
                  <a:cubicBezTo>
                    <a:pt x="67" y="4"/>
                    <a:pt x="66" y="4"/>
                    <a:pt x="66" y="3"/>
                  </a:cubicBezTo>
                  <a:cubicBezTo>
                    <a:pt x="56" y="0"/>
                    <a:pt x="48" y="0"/>
                    <a:pt x="37" y="3"/>
                  </a:cubicBezTo>
                  <a:cubicBezTo>
                    <a:pt x="37" y="4"/>
                    <a:pt x="37" y="4"/>
                    <a:pt x="36" y="4"/>
                  </a:cubicBezTo>
                  <a:cubicBezTo>
                    <a:pt x="35" y="5"/>
                    <a:pt x="32" y="8"/>
                    <a:pt x="30" y="10"/>
                  </a:cubicBezTo>
                  <a:cubicBezTo>
                    <a:pt x="21" y="22"/>
                    <a:pt x="12" y="34"/>
                    <a:pt x="3" y="46"/>
                  </a:cubicBezTo>
                  <a:cubicBezTo>
                    <a:pt x="1" y="49"/>
                    <a:pt x="0" y="51"/>
                    <a:pt x="0" y="52"/>
                  </a:cubicBezTo>
                  <a:cubicBezTo>
                    <a:pt x="3" y="54"/>
                    <a:pt x="5" y="56"/>
                    <a:pt x="8" y="58"/>
                  </a:cubicBezTo>
                  <a:cubicBezTo>
                    <a:pt x="9" y="58"/>
                    <a:pt x="11" y="56"/>
                    <a:pt x="13" y="53"/>
                  </a:cubicBezTo>
                  <a:cubicBezTo>
                    <a:pt x="17" y="49"/>
                    <a:pt x="20" y="44"/>
                    <a:pt x="23" y="40"/>
                  </a:cubicBezTo>
                  <a:cubicBezTo>
                    <a:pt x="20" y="52"/>
                    <a:pt x="17" y="63"/>
                    <a:pt x="13" y="75"/>
                  </a:cubicBezTo>
                  <a:cubicBezTo>
                    <a:pt x="12" y="79"/>
                    <a:pt x="15" y="85"/>
                    <a:pt x="21" y="86"/>
                  </a:cubicBezTo>
                  <a:cubicBezTo>
                    <a:pt x="22" y="86"/>
                    <a:pt x="24" y="86"/>
                    <a:pt x="25" y="86"/>
                  </a:cubicBezTo>
                  <a:cubicBezTo>
                    <a:pt x="25" y="99"/>
                    <a:pt x="26" y="112"/>
                    <a:pt x="26" y="125"/>
                  </a:cubicBezTo>
                  <a:cubicBezTo>
                    <a:pt x="26" y="129"/>
                    <a:pt x="29" y="133"/>
                    <a:pt x="33" y="134"/>
                  </a:cubicBezTo>
                  <a:cubicBezTo>
                    <a:pt x="34" y="134"/>
                    <a:pt x="36" y="135"/>
                    <a:pt x="37" y="135"/>
                  </a:cubicBezTo>
                  <a:cubicBezTo>
                    <a:pt x="39" y="123"/>
                    <a:pt x="41" y="112"/>
                    <a:pt x="43" y="100"/>
                  </a:cubicBezTo>
                  <a:cubicBezTo>
                    <a:pt x="44" y="96"/>
                    <a:pt x="45" y="92"/>
                    <a:pt x="46" y="91"/>
                  </a:cubicBezTo>
                  <a:cubicBezTo>
                    <a:pt x="50" y="88"/>
                    <a:pt x="53" y="88"/>
                    <a:pt x="57" y="91"/>
                  </a:cubicBezTo>
                  <a:cubicBezTo>
                    <a:pt x="58" y="92"/>
                    <a:pt x="60" y="96"/>
                    <a:pt x="60" y="100"/>
                  </a:cubicBezTo>
                  <a:cubicBezTo>
                    <a:pt x="62" y="112"/>
                    <a:pt x="64" y="123"/>
                    <a:pt x="66" y="135"/>
                  </a:cubicBezTo>
                  <a:cubicBezTo>
                    <a:pt x="68" y="135"/>
                    <a:pt x="69" y="134"/>
                    <a:pt x="71" y="134"/>
                  </a:cubicBezTo>
                  <a:cubicBezTo>
                    <a:pt x="74" y="133"/>
                    <a:pt x="77" y="129"/>
                    <a:pt x="77" y="125"/>
                  </a:cubicBezTo>
                  <a:cubicBezTo>
                    <a:pt x="78" y="112"/>
                    <a:pt x="78" y="99"/>
                    <a:pt x="79" y="86"/>
                  </a:cubicBezTo>
                  <a:cubicBezTo>
                    <a:pt x="80" y="86"/>
                    <a:pt x="81" y="86"/>
                    <a:pt x="82" y="86"/>
                  </a:cubicBezTo>
                  <a:cubicBezTo>
                    <a:pt x="88" y="85"/>
                    <a:pt x="92" y="79"/>
                    <a:pt x="90" y="75"/>
                  </a:cubicBezTo>
                  <a:cubicBezTo>
                    <a:pt x="87" y="63"/>
                    <a:pt x="84" y="52"/>
                    <a:pt x="81" y="41"/>
                  </a:cubicBezTo>
                  <a:cubicBezTo>
                    <a:pt x="84" y="45"/>
                    <a:pt x="87" y="49"/>
                    <a:pt x="90" y="53"/>
                  </a:cubicBezTo>
                  <a:cubicBezTo>
                    <a:pt x="92" y="56"/>
                    <a:pt x="94" y="58"/>
                    <a:pt x="95" y="58"/>
                  </a:cubicBezTo>
                  <a:cubicBezTo>
                    <a:pt x="98" y="56"/>
                    <a:pt x="100" y="54"/>
                    <a:pt x="103" y="52"/>
                  </a:cubicBezTo>
                  <a:cubicBezTo>
                    <a:pt x="103" y="51"/>
                    <a:pt x="102" y="49"/>
                    <a:pt x="100"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31" name="Oval 293"/>
            <p:cNvSpPr>
              <a:spLocks noChangeArrowheads="1"/>
            </p:cNvSpPr>
            <p:nvPr/>
          </p:nvSpPr>
          <p:spPr bwMode="auto">
            <a:xfrm>
              <a:off x="9822881" y="3232145"/>
              <a:ext cx="76058" cy="7605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grpSp>
      <p:sp>
        <p:nvSpPr>
          <p:cNvPr id="32" name="Freeform 116"/>
          <p:cNvSpPr>
            <a:spLocks noEditPoints="1"/>
          </p:cNvSpPr>
          <p:nvPr/>
        </p:nvSpPr>
        <p:spPr bwMode="auto">
          <a:xfrm>
            <a:off x="3553680" y="2164552"/>
            <a:ext cx="889536" cy="784986"/>
          </a:xfrm>
          <a:custGeom>
            <a:avLst/>
            <a:gdLst>
              <a:gd name="T0" fmla="*/ 209 w 221"/>
              <a:gd name="T1" fmla="*/ 95 h 195"/>
              <a:gd name="T2" fmla="*/ 209 w 221"/>
              <a:gd name="T3" fmla="*/ 82 h 195"/>
              <a:gd name="T4" fmla="*/ 221 w 221"/>
              <a:gd name="T5" fmla="*/ 82 h 195"/>
              <a:gd name="T6" fmla="*/ 221 w 221"/>
              <a:gd name="T7" fmla="*/ 74 h 195"/>
              <a:gd name="T8" fmla="*/ 110 w 221"/>
              <a:gd name="T9" fmla="*/ 0 h 195"/>
              <a:gd name="T10" fmla="*/ 0 w 221"/>
              <a:gd name="T11" fmla="*/ 74 h 195"/>
              <a:gd name="T12" fmla="*/ 0 w 221"/>
              <a:gd name="T13" fmla="*/ 82 h 195"/>
              <a:gd name="T14" fmla="*/ 10 w 221"/>
              <a:gd name="T15" fmla="*/ 82 h 195"/>
              <a:gd name="T16" fmla="*/ 10 w 221"/>
              <a:gd name="T17" fmla="*/ 95 h 195"/>
              <a:gd name="T18" fmla="*/ 23 w 221"/>
              <a:gd name="T19" fmla="*/ 95 h 195"/>
              <a:gd name="T20" fmla="*/ 23 w 221"/>
              <a:gd name="T21" fmla="*/ 166 h 195"/>
              <a:gd name="T22" fmla="*/ 10 w 221"/>
              <a:gd name="T23" fmla="*/ 166 h 195"/>
              <a:gd name="T24" fmla="*/ 10 w 221"/>
              <a:gd name="T25" fmla="*/ 179 h 195"/>
              <a:gd name="T26" fmla="*/ 0 w 221"/>
              <a:gd name="T27" fmla="*/ 179 h 195"/>
              <a:gd name="T28" fmla="*/ 0 w 221"/>
              <a:gd name="T29" fmla="*/ 195 h 195"/>
              <a:gd name="T30" fmla="*/ 221 w 221"/>
              <a:gd name="T31" fmla="*/ 195 h 195"/>
              <a:gd name="T32" fmla="*/ 221 w 221"/>
              <a:gd name="T33" fmla="*/ 179 h 195"/>
              <a:gd name="T34" fmla="*/ 209 w 221"/>
              <a:gd name="T35" fmla="*/ 179 h 195"/>
              <a:gd name="T36" fmla="*/ 209 w 221"/>
              <a:gd name="T37" fmla="*/ 166 h 195"/>
              <a:gd name="T38" fmla="*/ 197 w 221"/>
              <a:gd name="T39" fmla="*/ 166 h 195"/>
              <a:gd name="T40" fmla="*/ 197 w 221"/>
              <a:gd name="T41" fmla="*/ 95 h 195"/>
              <a:gd name="T42" fmla="*/ 209 w 221"/>
              <a:gd name="T43" fmla="*/ 95 h 195"/>
              <a:gd name="T44" fmla="*/ 73 w 221"/>
              <a:gd name="T45" fmla="*/ 166 h 195"/>
              <a:gd name="T46" fmla="*/ 49 w 221"/>
              <a:gd name="T47" fmla="*/ 166 h 195"/>
              <a:gd name="T48" fmla="*/ 49 w 221"/>
              <a:gd name="T49" fmla="*/ 95 h 195"/>
              <a:gd name="T50" fmla="*/ 73 w 221"/>
              <a:gd name="T51" fmla="*/ 95 h 195"/>
              <a:gd name="T52" fmla="*/ 73 w 221"/>
              <a:gd name="T53" fmla="*/ 166 h 195"/>
              <a:gd name="T54" fmla="*/ 122 w 221"/>
              <a:gd name="T55" fmla="*/ 166 h 195"/>
              <a:gd name="T56" fmla="*/ 99 w 221"/>
              <a:gd name="T57" fmla="*/ 166 h 195"/>
              <a:gd name="T58" fmla="*/ 99 w 221"/>
              <a:gd name="T59" fmla="*/ 95 h 195"/>
              <a:gd name="T60" fmla="*/ 122 w 221"/>
              <a:gd name="T61" fmla="*/ 95 h 195"/>
              <a:gd name="T62" fmla="*/ 122 w 221"/>
              <a:gd name="T63" fmla="*/ 166 h 195"/>
              <a:gd name="T64" fmla="*/ 171 w 221"/>
              <a:gd name="T65" fmla="*/ 166 h 195"/>
              <a:gd name="T66" fmla="*/ 148 w 221"/>
              <a:gd name="T67" fmla="*/ 166 h 195"/>
              <a:gd name="T68" fmla="*/ 148 w 221"/>
              <a:gd name="T69" fmla="*/ 95 h 195"/>
              <a:gd name="T70" fmla="*/ 171 w 221"/>
              <a:gd name="T71" fmla="*/ 95 h 195"/>
              <a:gd name="T72" fmla="*/ 171 w 221"/>
              <a:gd name="T73" fmla="*/ 166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1" h="195">
                <a:moveTo>
                  <a:pt x="209" y="95"/>
                </a:moveTo>
                <a:lnTo>
                  <a:pt x="209" y="82"/>
                </a:lnTo>
                <a:lnTo>
                  <a:pt x="221" y="82"/>
                </a:lnTo>
                <a:lnTo>
                  <a:pt x="221" y="74"/>
                </a:lnTo>
                <a:lnTo>
                  <a:pt x="110" y="0"/>
                </a:lnTo>
                <a:lnTo>
                  <a:pt x="0" y="74"/>
                </a:lnTo>
                <a:lnTo>
                  <a:pt x="0" y="82"/>
                </a:lnTo>
                <a:lnTo>
                  <a:pt x="10" y="82"/>
                </a:lnTo>
                <a:lnTo>
                  <a:pt x="10" y="95"/>
                </a:lnTo>
                <a:lnTo>
                  <a:pt x="23" y="95"/>
                </a:lnTo>
                <a:lnTo>
                  <a:pt x="23" y="166"/>
                </a:lnTo>
                <a:lnTo>
                  <a:pt x="10" y="166"/>
                </a:lnTo>
                <a:lnTo>
                  <a:pt x="10" y="179"/>
                </a:lnTo>
                <a:lnTo>
                  <a:pt x="0" y="179"/>
                </a:lnTo>
                <a:lnTo>
                  <a:pt x="0" y="195"/>
                </a:lnTo>
                <a:lnTo>
                  <a:pt x="221" y="195"/>
                </a:lnTo>
                <a:lnTo>
                  <a:pt x="221" y="179"/>
                </a:lnTo>
                <a:lnTo>
                  <a:pt x="209" y="179"/>
                </a:lnTo>
                <a:lnTo>
                  <a:pt x="209" y="166"/>
                </a:lnTo>
                <a:lnTo>
                  <a:pt x="197" y="166"/>
                </a:lnTo>
                <a:lnTo>
                  <a:pt x="197" y="95"/>
                </a:lnTo>
                <a:lnTo>
                  <a:pt x="209" y="95"/>
                </a:lnTo>
                <a:close/>
                <a:moveTo>
                  <a:pt x="73" y="166"/>
                </a:moveTo>
                <a:lnTo>
                  <a:pt x="49" y="166"/>
                </a:lnTo>
                <a:lnTo>
                  <a:pt x="49" y="95"/>
                </a:lnTo>
                <a:lnTo>
                  <a:pt x="73" y="95"/>
                </a:lnTo>
                <a:lnTo>
                  <a:pt x="73" y="166"/>
                </a:lnTo>
                <a:close/>
                <a:moveTo>
                  <a:pt x="122" y="166"/>
                </a:moveTo>
                <a:lnTo>
                  <a:pt x="99" y="166"/>
                </a:lnTo>
                <a:lnTo>
                  <a:pt x="99" y="95"/>
                </a:lnTo>
                <a:lnTo>
                  <a:pt x="122" y="95"/>
                </a:lnTo>
                <a:lnTo>
                  <a:pt x="122" y="166"/>
                </a:lnTo>
                <a:close/>
                <a:moveTo>
                  <a:pt x="171" y="166"/>
                </a:moveTo>
                <a:lnTo>
                  <a:pt x="148" y="166"/>
                </a:lnTo>
                <a:lnTo>
                  <a:pt x="148" y="95"/>
                </a:lnTo>
                <a:lnTo>
                  <a:pt x="171" y="95"/>
                </a:lnTo>
                <a:lnTo>
                  <a:pt x="171" y="166"/>
                </a:lnTo>
                <a:close/>
              </a:path>
            </a:pathLst>
          </a:custGeom>
          <a:solidFill>
            <a:schemeClr val="bg1"/>
          </a:solidFill>
          <a:ln>
            <a:noFill/>
          </a:ln>
        </p:spPr>
        <p:txBody>
          <a:bodyPr vert="horz" wrap="square" lIns="91440" tIns="45720" rIns="91440" bIns="45720" numCol="1" anchor="t" anchorCtr="0" compatLnSpc="1"/>
          <a:lstStyle/>
          <a:p>
            <a:endParaRPr lang="en-US">
              <a:latin typeface="+mn-ea"/>
              <a:cs typeface="+mn-ea"/>
            </a:endParaRPr>
          </a:p>
        </p:txBody>
      </p:sp>
      <p:sp>
        <p:nvSpPr>
          <p:cNvPr id="33" name="Freeform 149"/>
          <p:cNvSpPr/>
          <p:nvPr/>
        </p:nvSpPr>
        <p:spPr bwMode="auto">
          <a:xfrm>
            <a:off x="5644916" y="4392642"/>
            <a:ext cx="829157" cy="813164"/>
          </a:xfrm>
          <a:custGeom>
            <a:avLst/>
            <a:gdLst>
              <a:gd name="T0" fmla="*/ 133 w 142"/>
              <a:gd name="T1" fmla="*/ 95 h 139"/>
              <a:gd name="T2" fmla="*/ 106 w 142"/>
              <a:gd name="T3" fmla="*/ 89 h 139"/>
              <a:gd name="T4" fmla="*/ 83 w 142"/>
              <a:gd name="T5" fmla="*/ 67 h 139"/>
              <a:gd name="T6" fmla="*/ 111 w 142"/>
              <a:gd name="T7" fmla="*/ 39 h 139"/>
              <a:gd name="T8" fmla="*/ 119 w 142"/>
              <a:gd name="T9" fmla="*/ 38 h 139"/>
              <a:gd name="T10" fmla="*/ 133 w 142"/>
              <a:gd name="T11" fmla="*/ 16 h 139"/>
              <a:gd name="T12" fmla="*/ 125 w 142"/>
              <a:gd name="T13" fmla="*/ 9 h 139"/>
              <a:gd name="T14" fmla="*/ 104 w 142"/>
              <a:gd name="T15" fmla="*/ 23 h 139"/>
              <a:gd name="T16" fmla="*/ 103 w 142"/>
              <a:gd name="T17" fmla="*/ 30 h 139"/>
              <a:gd name="T18" fmla="*/ 75 w 142"/>
              <a:gd name="T19" fmla="*/ 58 h 139"/>
              <a:gd name="T20" fmla="*/ 51 w 142"/>
              <a:gd name="T21" fmla="*/ 34 h 139"/>
              <a:gd name="T22" fmla="*/ 45 w 142"/>
              <a:gd name="T23" fmla="*/ 7 h 139"/>
              <a:gd name="T24" fmla="*/ 29 w 142"/>
              <a:gd name="T25" fmla="*/ 0 h 139"/>
              <a:gd name="T26" fmla="*/ 39 w 142"/>
              <a:gd name="T27" fmla="*/ 10 h 139"/>
              <a:gd name="T28" fmla="*/ 35 w 142"/>
              <a:gd name="T29" fmla="*/ 27 h 139"/>
              <a:gd name="T30" fmla="*/ 18 w 142"/>
              <a:gd name="T31" fmla="*/ 32 h 139"/>
              <a:gd name="T32" fmla="*/ 3 w 142"/>
              <a:gd name="T33" fmla="*/ 17 h 139"/>
              <a:gd name="T34" fmla="*/ 9 w 142"/>
              <a:gd name="T35" fmla="*/ 43 h 139"/>
              <a:gd name="T36" fmla="*/ 37 w 142"/>
              <a:gd name="T37" fmla="*/ 48 h 139"/>
              <a:gd name="T38" fmla="*/ 58 w 142"/>
              <a:gd name="T39" fmla="*/ 70 h 139"/>
              <a:gd name="T40" fmla="*/ 12 w 142"/>
              <a:gd name="T41" fmla="*/ 115 h 139"/>
              <a:gd name="T42" fmla="*/ 12 w 142"/>
              <a:gd name="T43" fmla="*/ 129 h 139"/>
              <a:gd name="T44" fmla="*/ 13 w 142"/>
              <a:gd name="T45" fmla="*/ 130 h 139"/>
              <a:gd name="T46" fmla="*/ 26 w 142"/>
              <a:gd name="T47" fmla="*/ 130 h 139"/>
              <a:gd name="T48" fmla="*/ 72 w 142"/>
              <a:gd name="T49" fmla="*/ 84 h 139"/>
              <a:gd name="T50" fmla="*/ 92 w 142"/>
              <a:gd name="T51" fmla="*/ 103 h 139"/>
              <a:gd name="T52" fmla="*/ 97 w 142"/>
              <a:gd name="T53" fmla="*/ 131 h 139"/>
              <a:gd name="T54" fmla="*/ 119 w 142"/>
              <a:gd name="T55" fmla="*/ 138 h 139"/>
              <a:gd name="T56" fmla="*/ 105 w 142"/>
              <a:gd name="T57" fmla="*/ 124 h 139"/>
              <a:gd name="T58" fmla="*/ 109 w 142"/>
              <a:gd name="T59" fmla="*/ 110 h 139"/>
              <a:gd name="T60" fmla="*/ 123 w 142"/>
              <a:gd name="T61" fmla="*/ 106 h 139"/>
              <a:gd name="T62" fmla="*/ 139 w 142"/>
              <a:gd name="T63" fmla="*/ 122 h 139"/>
              <a:gd name="T64" fmla="*/ 133 w 142"/>
              <a:gd name="T65" fmla="*/ 9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2" h="139">
                <a:moveTo>
                  <a:pt x="133" y="95"/>
                </a:moveTo>
                <a:cubicBezTo>
                  <a:pt x="126" y="87"/>
                  <a:pt x="115" y="86"/>
                  <a:pt x="106" y="89"/>
                </a:cubicBezTo>
                <a:cubicBezTo>
                  <a:pt x="83" y="67"/>
                  <a:pt x="83" y="67"/>
                  <a:pt x="83" y="67"/>
                </a:cubicBezTo>
                <a:cubicBezTo>
                  <a:pt x="111" y="39"/>
                  <a:pt x="111" y="39"/>
                  <a:pt x="111" y="39"/>
                </a:cubicBezTo>
                <a:cubicBezTo>
                  <a:pt x="119" y="38"/>
                  <a:pt x="119" y="38"/>
                  <a:pt x="119" y="38"/>
                </a:cubicBezTo>
                <a:cubicBezTo>
                  <a:pt x="133" y="16"/>
                  <a:pt x="133" y="16"/>
                  <a:pt x="133" y="16"/>
                </a:cubicBezTo>
                <a:cubicBezTo>
                  <a:pt x="125" y="9"/>
                  <a:pt x="125" y="9"/>
                  <a:pt x="125" y="9"/>
                </a:cubicBezTo>
                <a:cubicBezTo>
                  <a:pt x="104" y="23"/>
                  <a:pt x="104" y="23"/>
                  <a:pt x="104" y="23"/>
                </a:cubicBezTo>
                <a:cubicBezTo>
                  <a:pt x="103" y="30"/>
                  <a:pt x="103" y="30"/>
                  <a:pt x="103" y="30"/>
                </a:cubicBezTo>
                <a:cubicBezTo>
                  <a:pt x="75" y="58"/>
                  <a:pt x="75" y="58"/>
                  <a:pt x="75" y="58"/>
                </a:cubicBezTo>
                <a:cubicBezTo>
                  <a:pt x="51" y="34"/>
                  <a:pt x="51" y="34"/>
                  <a:pt x="51" y="34"/>
                </a:cubicBezTo>
                <a:cubicBezTo>
                  <a:pt x="54" y="25"/>
                  <a:pt x="52" y="14"/>
                  <a:pt x="45" y="7"/>
                </a:cubicBezTo>
                <a:cubicBezTo>
                  <a:pt x="41" y="2"/>
                  <a:pt x="35" y="0"/>
                  <a:pt x="29" y="0"/>
                </a:cubicBezTo>
                <a:cubicBezTo>
                  <a:pt x="39" y="10"/>
                  <a:pt x="39" y="10"/>
                  <a:pt x="39" y="10"/>
                </a:cubicBezTo>
                <a:cubicBezTo>
                  <a:pt x="35" y="27"/>
                  <a:pt x="35" y="27"/>
                  <a:pt x="35" y="27"/>
                </a:cubicBezTo>
                <a:cubicBezTo>
                  <a:pt x="18" y="32"/>
                  <a:pt x="18" y="32"/>
                  <a:pt x="18" y="32"/>
                </a:cubicBezTo>
                <a:cubicBezTo>
                  <a:pt x="3" y="17"/>
                  <a:pt x="3" y="17"/>
                  <a:pt x="3" y="17"/>
                </a:cubicBezTo>
                <a:cubicBezTo>
                  <a:pt x="0" y="26"/>
                  <a:pt x="3" y="36"/>
                  <a:pt x="9" y="43"/>
                </a:cubicBezTo>
                <a:cubicBezTo>
                  <a:pt x="17" y="50"/>
                  <a:pt x="28" y="52"/>
                  <a:pt x="37" y="48"/>
                </a:cubicBezTo>
                <a:cubicBezTo>
                  <a:pt x="58" y="70"/>
                  <a:pt x="58" y="70"/>
                  <a:pt x="58" y="70"/>
                </a:cubicBezTo>
                <a:cubicBezTo>
                  <a:pt x="12" y="115"/>
                  <a:pt x="12" y="115"/>
                  <a:pt x="12" y="115"/>
                </a:cubicBezTo>
                <a:cubicBezTo>
                  <a:pt x="9" y="119"/>
                  <a:pt x="9" y="125"/>
                  <a:pt x="12" y="129"/>
                </a:cubicBezTo>
                <a:cubicBezTo>
                  <a:pt x="13" y="130"/>
                  <a:pt x="13" y="130"/>
                  <a:pt x="13" y="130"/>
                </a:cubicBezTo>
                <a:cubicBezTo>
                  <a:pt x="17" y="133"/>
                  <a:pt x="23" y="133"/>
                  <a:pt x="26" y="130"/>
                </a:cubicBezTo>
                <a:cubicBezTo>
                  <a:pt x="72" y="84"/>
                  <a:pt x="72" y="84"/>
                  <a:pt x="72" y="84"/>
                </a:cubicBezTo>
                <a:cubicBezTo>
                  <a:pt x="92" y="103"/>
                  <a:pt x="92" y="103"/>
                  <a:pt x="92" y="103"/>
                </a:cubicBezTo>
                <a:cubicBezTo>
                  <a:pt x="88" y="112"/>
                  <a:pt x="90" y="123"/>
                  <a:pt x="97" y="131"/>
                </a:cubicBezTo>
                <a:cubicBezTo>
                  <a:pt x="103" y="136"/>
                  <a:pt x="111" y="139"/>
                  <a:pt x="119" y="138"/>
                </a:cubicBezTo>
                <a:cubicBezTo>
                  <a:pt x="105" y="124"/>
                  <a:pt x="105" y="124"/>
                  <a:pt x="105" y="124"/>
                </a:cubicBezTo>
                <a:cubicBezTo>
                  <a:pt x="109" y="110"/>
                  <a:pt x="109" y="110"/>
                  <a:pt x="109" y="110"/>
                </a:cubicBezTo>
                <a:cubicBezTo>
                  <a:pt x="123" y="106"/>
                  <a:pt x="123" y="106"/>
                  <a:pt x="123" y="106"/>
                </a:cubicBezTo>
                <a:cubicBezTo>
                  <a:pt x="139" y="122"/>
                  <a:pt x="139" y="122"/>
                  <a:pt x="139" y="122"/>
                </a:cubicBezTo>
                <a:cubicBezTo>
                  <a:pt x="142" y="113"/>
                  <a:pt x="140" y="102"/>
                  <a:pt x="133" y="95"/>
                </a:cubicBezTo>
                <a:close/>
              </a:path>
            </a:pathLst>
          </a:custGeom>
          <a:solidFill>
            <a:schemeClr val="bg1"/>
          </a:solidFill>
          <a:ln>
            <a:noFill/>
          </a:ln>
        </p:spPr>
        <p:txBody>
          <a:bodyPr vert="horz" wrap="square" lIns="91440" tIns="45720" rIns="91440" bIns="45720" numCol="1" anchor="t" anchorCtr="0" compatLnSpc="1"/>
          <a:lstStyle/>
          <a:p>
            <a:endParaRPr lang="en-US">
              <a:latin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8"/>
                                        </p:tgtEl>
                                        <p:attrNameLst>
                                          <p:attrName>style.visibility</p:attrName>
                                        </p:attrNameLst>
                                      </p:cBhvr>
                                      <p:to>
                                        <p:strVal val="visible"/>
                                      </p:to>
                                    </p:set>
                                    <p:animEffect transition="in" filter="fade">
                                      <p:cBhvr>
                                        <p:cTn id="12" dur="500"/>
                                        <p:tgtEl>
                                          <p:spTgt spid="4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fade">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fade">
                                      <p:cBhvr>
                                        <p:cTn id="22" dur="500"/>
                                        <p:tgtEl>
                                          <p:spTgt spid="4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500"/>
                                        <p:tgtEl>
                                          <p:spTgt spid="3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3"/>
                                        </p:tgtEl>
                                        <p:attrNameLst>
                                          <p:attrName>style.visibility</p:attrName>
                                        </p:attrNameLst>
                                      </p:cBhvr>
                                      <p:to>
                                        <p:strVal val="visible"/>
                                      </p:to>
                                    </p:set>
                                    <p:animEffect transition="in" filter="fade">
                                      <p:cBhvr>
                                        <p:cTn id="32" dur="500"/>
                                        <p:tgtEl>
                                          <p:spTgt spid="5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6"/>
                                        </p:tgtEl>
                                        <p:attrNameLst>
                                          <p:attrName>style.visibility</p:attrName>
                                        </p:attrNameLst>
                                      </p:cBhvr>
                                      <p:to>
                                        <p:strVal val="visible"/>
                                      </p:to>
                                    </p:set>
                                    <p:animEffect transition="in" filter="fade">
                                      <p:cBhvr>
                                        <p:cTn id="37" dur="500"/>
                                        <p:tgtEl>
                                          <p:spTgt spid="4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4"/>
                                        </p:tgtEl>
                                        <p:attrNameLst>
                                          <p:attrName>style.visibility</p:attrName>
                                        </p:attrNameLst>
                                      </p:cBhvr>
                                      <p:to>
                                        <p:strVal val="visible"/>
                                      </p:to>
                                    </p:set>
                                    <p:animEffect transition="in" filter="fade">
                                      <p:cBhvr>
                                        <p:cTn id="42" dur="500"/>
                                        <p:tgtEl>
                                          <p:spTgt spid="44"/>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fade">
                                      <p:cBhvr>
                                        <p:cTn id="47"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34" grpId="0" animBg="1"/>
      <p:bldP spid="35" grpId="0" animBg="1"/>
      <p:bldP spid="36" grpId="0" animBg="1"/>
      <p:bldP spid="39" grpId="0" animBg="1"/>
      <p:bldP spid="42" grpId="0" animBg="1"/>
      <p:bldP spid="44" grpId="0" animBg="1"/>
      <p:bldP spid="4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cs typeface="+mn-ea"/>
              </a:rPr>
              <a:t>单击此处添加标题</a:t>
            </a:r>
            <a:endParaRPr lang="zh-CN" altLang="en-US" dirty="0">
              <a:ea typeface="+mn-ea"/>
              <a:cs typeface="+mn-ea"/>
            </a:endParaRPr>
          </a:p>
        </p:txBody>
      </p:sp>
      <p:sp>
        <p:nvSpPr>
          <p:cNvPr id="9" name="Text Placeholder 8"/>
          <p:cNvSpPr>
            <a:spLocks noGrp="1"/>
          </p:cNvSpPr>
          <p:nvPr>
            <p:ph type="body" sz="quarter" idx="4294967295"/>
          </p:nvPr>
        </p:nvSpPr>
        <p:spPr>
          <a:xfrm>
            <a:off x="1289050" y="415925"/>
            <a:ext cx="10902950" cy="155575"/>
          </a:xfrm>
        </p:spPr>
        <p:txBody>
          <a:bodyPr>
            <a:normAutofit fontScale="25000" lnSpcReduction="20000"/>
          </a:bodyPr>
          <a:lstStyle/>
          <a:p>
            <a:r>
              <a:rPr lang="zh-CN" altLang="en-US" dirty="0" smtClean="0">
                <a:latin typeface="+mn-ea"/>
                <a:cs typeface="+mn-ea"/>
              </a:rPr>
              <a:t>章节</a:t>
            </a:r>
            <a:r>
              <a:rPr lang="en-US" dirty="0" smtClean="0">
                <a:latin typeface="+mn-ea"/>
                <a:cs typeface="+mn-ea"/>
              </a:rPr>
              <a:t> 01</a:t>
            </a:r>
            <a:endParaRPr lang="en-US" dirty="0">
              <a:latin typeface="+mn-ea"/>
              <a:cs typeface="+mn-ea"/>
            </a:endParaRPr>
          </a:p>
        </p:txBody>
      </p:sp>
      <p:sp>
        <p:nvSpPr>
          <p:cNvPr id="21" name="Rounded Rectangle 20"/>
          <p:cNvSpPr/>
          <p:nvPr/>
        </p:nvSpPr>
        <p:spPr>
          <a:xfrm>
            <a:off x="1454727" y="3295419"/>
            <a:ext cx="2785904" cy="717929"/>
          </a:xfrm>
          <a:prstGeom prst="roundRect">
            <a:avLst>
              <a:gd name="adj"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a:lnSpc>
                <a:spcPct val="130000"/>
              </a:lnSpc>
            </a:pPr>
            <a:r>
              <a:rPr lang="zh-CN" altLang="en-US" sz="1000" dirty="0">
                <a:solidFill>
                  <a:srgbClr val="7F7F7F"/>
                </a:solidFill>
                <a:latin typeface="+mn-ea"/>
                <a:cs typeface="+mn-ea"/>
              </a:rPr>
              <a:t>此处添加详细文本描述，建议与标题相关并符合整体语言风格，语言描述尽量简洁生动。</a:t>
            </a:r>
            <a:endParaRPr lang="en-US" sz="1000" dirty="0">
              <a:solidFill>
                <a:srgbClr val="7F7F7F"/>
              </a:solidFill>
              <a:latin typeface="+mn-ea"/>
              <a:cs typeface="+mn-ea"/>
            </a:endParaRPr>
          </a:p>
        </p:txBody>
      </p:sp>
      <p:grpSp>
        <p:nvGrpSpPr>
          <p:cNvPr id="22" name="Group 21"/>
          <p:cNvGrpSpPr/>
          <p:nvPr/>
        </p:nvGrpSpPr>
        <p:grpSpPr>
          <a:xfrm>
            <a:off x="5105530" y="1628800"/>
            <a:ext cx="1980942" cy="4103384"/>
            <a:chOff x="5105400" y="1920234"/>
            <a:chExt cx="1981200" cy="4103384"/>
          </a:xfrm>
        </p:grpSpPr>
        <p:sp>
          <p:nvSpPr>
            <p:cNvPr id="23" name="Freeform 5"/>
            <p:cNvSpPr/>
            <p:nvPr/>
          </p:nvSpPr>
          <p:spPr bwMode="auto">
            <a:xfrm>
              <a:off x="5105400" y="1920234"/>
              <a:ext cx="1981200" cy="4103384"/>
            </a:xfrm>
            <a:custGeom>
              <a:avLst/>
              <a:gdLst>
                <a:gd name="T0" fmla="*/ 852 w 852"/>
                <a:gd name="T1" fmla="*/ 1682 h 1768"/>
                <a:gd name="T2" fmla="*/ 766 w 852"/>
                <a:gd name="T3" fmla="*/ 1768 h 1768"/>
                <a:gd name="T4" fmla="*/ 86 w 852"/>
                <a:gd name="T5" fmla="*/ 1768 h 1768"/>
                <a:gd name="T6" fmla="*/ 0 w 852"/>
                <a:gd name="T7" fmla="*/ 1682 h 1768"/>
                <a:gd name="T8" fmla="*/ 0 w 852"/>
                <a:gd name="T9" fmla="*/ 86 h 1768"/>
                <a:gd name="T10" fmla="*/ 86 w 852"/>
                <a:gd name="T11" fmla="*/ 0 h 1768"/>
                <a:gd name="T12" fmla="*/ 766 w 852"/>
                <a:gd name="T13" fmla="*/ 0 h 1768"/>
                <a:gd name="T14" fmla="*/ 852 w 852"/>
                <a:gd name="T15" fmla="*/ 86 h 1768"/>
                <a:gd name="T16" fmla="*/ 852 w 852"/>
                <a:gd name="T17" fmla="*/ 1682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52" h="1768">
                  <a:moveTo>
                    <a:pt x="852" y="1682"/>
                  </a:moveTo>
                  <a:cubicBezTo>
                    <a:pt x="852" y="1730"/>
                    <a:pt x="813" y="1768"/>
                    <a:pt x="766" y="1768"/>
                  </a:cubicBezTo>
                  <a:cubicBezTo>
                    <a:pt x="86" y="1768"/>
                    <a:pt x="86" y="1768"/>
                    <a:pt x="86" y="1768"/>
                  </a:cubicBezTo>
                  <a:cubicBezTo>
                    <a:pt x="39" y="1768"/>
                    <a:pt x="0" y="1730"/>
                    <a:pt x="0" y="1682"/>
                  </a:cubicBezTo>
                  <a:cubicBezTo>
                    <a:pt x="0" y="86"/>
                    <a:pt x="0" y="86"/>
                    <a:pt x="0" y="86"/>
                  </a:cubicBezTo>
                  <a:cubicBezTo>
                    <a:pt x="0" y="39"/>
                    <a:pt x="39" y="0"/>
                    <a:pt x="86" y="0"/>
                  </a:cubicBezTo>
                  <a:cubicBezTo>
                    <a:pt x="766" y="0"/>
                    <a:pt x="766" y="0"/>
                    <a:pt x="766" y="0"/>
                  </a:cubicBezTo>
                  <a:cubicBezTo>
                    <a:pt x="813" y="0"/>
                    <a:pt x="852" y="39"/>
                    <a:pt x="852" y="86"/>
                  </a:cubicBezTo>
                  <a:lnTo>
                    <a:pt x="852" y="1682"/>
                  </a:lnTo>
                  <a:close/>
                </a:path>
              </a:pathLst>
            </a:custGeom>
            <a:solidFill>
              <a:srgbClr val="33333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24" name="Freeform 6"/>
            <p:cNvSpPr/>
            <p:nvPr/>
          </p:nvSpPr>
          <p:spPr bwMode="auto">
            <a:xfrm>
              <a:off x="5129516" y="1942495"/>
              <a:ext cx="1936679" cy="4060718"/>
            </a:xfrm>
            <a:custGeom>
              <a:avLst/>
              <a:gdLst>
                <a:gd name="T0" fmla="*/ 76 w 833"/>
                <a:gd name="T1" fmla="*/ 1750 h 1750"/>
                <a:gd name="T2" fmla="*/ 0 w 833"/>
                <a:gd name="T3" fmla="*/ 1673 h 1750"/>
                <a:gd name="T4" fmla="*/ 0 w 833"/>
                <a:gd name="T5" fmla="*/ 77 h 1750"/>
                <a:gd name="T6" fmla="*/ 76 w 833"/>
                <a:gd name="T7" fmla="*/ 0 h 1750"/>
                <a:gd name="T8" fmla="*/ 756 w 833"/>
                <a:gd name="T9" fmla="*/ 0 h 1750"/>
                <a:gd name="T10" fmla="*/ 833 w 833"/>
                <a:gd name="T11" fmla="*/ 77 h 1750"/>
                <a:gd name="T12" fmla="*/ 833 w 833"/>
                <a:gd name="T13" fmla="*/ 1673 h 1750"/>
                <a:gd name="T14" fmla="*/ 756 w 833"/>
                <a:gd name="T15" fmla="*/ 1750 h 1750"/>
                <a:gd name="T16" fmla="*/ 76 w 833"/>
                <a:gd name="T17" fmla="*/ 1750 h 1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3" h="1750">
                  <a:moveTo>
                    <a:pt x="76" y="1750"/>
                  </a:moveTo>
                  <a:cubicBezTo>
                    <a:pt x="34" y="1750"/>
                    <a:pt x="0" y="1716"/>
                    <a:pt x="0" y="1673"/>
                  </a:cubicBezTo>
                  <a:cubicBezTo>
                    <a:pt x="0" y="77"/>
                    <a:pt x="0" y="77"/>
                    <a:pt x="0" y="77"/>
                  </a:cubicBezTo>
                  <a:cubicBezTo>
                    <a:pt x="0" y="35"/>
                    <a:pt x="34" y="0"/>
                    <a:pt x="76" y="0"/>
                  </a:cubicBezTo>
                  <a:cubicBezTo>
                    <a:pt x="756" y="0"/>
                    <a:pt x="756" y="0"/>
                    <a:pt x="756" y="0"/>
                  </a:cubicBezTo>
                  <a:cubicBezTo>
                    <a:pt x="798" y="0"/>
                    <a:pt x="833" y="35"/>
                    <a:pt x="833" y="77"/>
                  </a:cubicBezTo>
                  <a:cubicBezTo>
                    <a:pt x="833" y="1673"/>
                    <a:pt x="833" y="1673"/>
                    <a:pt x="833" y="1673"/>
                  </a:cubicBezTo>
                  <a:cubicBezTo>
                    <a:pt x="833" y="1716"/>
                    <a:pt x="798" y="1750"/>
                    <a:pt x="756" y="1750"/>
                  </a:cubicBezTo>
                  <a:lnTo>
                    <a:pt x="76" y="1750"/>
                  </a:lnTo>
                  <a:close/>
                </a:path>
              </a:pathLst>
            </a:custGeom>
            <a:solidFill>
              <a:srgbClr val="18181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25" name="Oval 7"/>
            <p:cNvSpPr>
              <a:spLocks noChangeArrowheads="1"/>
            </p:cNvSpPr>
            <p:nvPr/>
          </p:nvSpPr>
          <p:spPr bwMode="auto">
            <a:xfrm>
              <a:off x="6066319" y="2115015"/>
              <a:ext cx="59362" cy="59362"/>
            </a:xfrm>
            <a:prstGeom prst="ellipse">
              <a:avLst/>
            </a:prstGeom>
            <a:solidFill>
              <a:srgbClr val="2C2C2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26" name="Oval 8"/>
            <p:cNvSpPr>
              <a:spLocks noChangeArrowheads="1"/>
            </p:cNvSpPr>
            <p:nvPr/>
          </p:nvSpPr>
          <p:spPr bwMode="auto">
            <a:xfrm>
              <a:off x="6088580" y="2137276"/>
              <a:ext cx="14840" cy="14840"/>
            </a:xfrm>
            <a:prstGeom prst="ellipse">
              <a:avLst/>
            </a:prstGeom>
            <a:solidFill>
              <a:srgbClr val="2C2C2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27" name="Oval 9"/>
            <p:cNvSpPr>
              <a:spLocks noChangeArrowheads="1"/>
            </p:cNvSpPr>
            <p:nvPr/>
          </p:nvSpPr>
          <p:spPr bwMode="auto">
            <a:xfrm>
              <a:off x="6066319" y="2111305"/>
              <a:ext cx="59362" cy="57507"/>
            </a:xfrm>
            <a:prstGeom prst="ellipse">
              <a:avLst/>
            </a:prstGeom>
            <a:solidFill>
              <a:srgbClr val="0A0A0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28" name="Oval 10"/>
            <p:cNvSpPr>
              <a:spLocks noChangeArrowheads="1"/>
            </p:cNvSpPr>
            <p:nvPr/>
          </p:nvSpPr>
          <p:spPr bwMode="auto">
            <a:xfrm>
              <a:off x="6088580" y="2131710"/>
              <a:ext cx="14840" cy="14840"/>
            </a:xfrm>
            <a:prstGeom prst="ellipse">
              <a:avLst/>
            </a:prstGeom>
            <a:solidFill>
              <a:srgbClr val="0A0A0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29" name="Oval 11"/>
            <p:cNvSpPr>
              <a:spLocks noChangeArrowheads="1"/>
            </p:cNvSpPr>
            <p:nvPr/>
          </p:nvSpPr>
          <p:spPr bwMode="auto">
            <a:xfrm>
              <a:off x="6077449" y="2120580"/>
              <a:ext cx="37101" cy="37101"/>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30" name="Oval 12"/>
            <p:cNvSpPr>
              <a:spLocks noChangeArrowheads="1"/>
            </p:cNvSpPr>
            <p:nvPr/>
          </p:nvSpPr>
          <p:spPr bwMode="auto">
            <a:xfrm>
              <a:off x="6077449" y="2120580"/>
              <a:ext cx="37101" cy="37101"/>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31" name="Oval 13"/>
            <p:cNvSpPr>
              <a:spLocks noChangeArrowheads="1"/>
            </p:cNvSpPr>
            <p:nvPr/>
          </p:nvSpPr>
          <p:spPr bwMode="auto">
            <a:xfrm>
              <a:off x="6086725" y="2129856"/>
              <a:ext cx="18551" cy="20406"/>
            </a:xfrm>
            <a:prstGeom prst="ellipse">
              <a:avLst/>
            </a:prstGeom>
            <a:solidFill>
              <a:srgbClr val="2C99B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32" name="Oval 14"/>
            <p:cNvSpPr>
              <a:spLocks noChangeArrowheads="1"/>
            </p:cNvSpPr>
            <p:nvPr/>
          </p:nvSpPr>
          <p:spPr bwMode="auto">
            <a:xfrm>
              <a:off x="6086725" y="2129856"/>
              <a:ext cx="18551" cy="20406"/>
            </a:xfrm>
            <a:prstGeom prst="ellipse">
              <a:avLst/>
            </a:prstGeom>
            <a:solidFill>
              <a:srgbClr val="2C99B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33" name="Oval 15"/>
            <p:cNvSpPr>
              <a:spLocks noChangeArrowheads="1"/>
            </p:cNvSpPr>
            <p:nvPr/>
          </p:nvSpPr>
          <p:spPr bwMode="auto">
            <a:xfrm>
              <a:off x="6094146" y="2137276"/>
              <a:ext cx="3710" cy="3710"/>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38" name="Oval 16"/>
            <p:cNvSpPr>
              <a:spLocks noChangeArrowheads="1"/>
            </p:cNvSpPr>
            <p:nvPr/>
          </p:nvSpPr>
          <p:spPr bwMode="auto">
            <a:xfrm>
              <a:off x="6094146" y="2137276"/>
              <a:ext cx="3710" cy="3710"/>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41" name="Oval 17"/>
            <p:cNvSpPr>
              <a:spLocks noChangeArrowheads="1"/>
            </p:cNvSpPr>
            <p:nvPr/>
          </p:nvSpPr>
          <p:spPr bwMode="auto">
            <a:xfrm>
              <a:off x="5938321" y="5591391"/>
              <a:ext cx="315360" cy="313505"/>
            </a:xfrm>
            <a:prstGeom prst="ellipse">
              <a:avLst/>
            </a:prstGeom>
            <a:solidFill>
              <a:srgbClr val="33333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43" name="Freeform 18"/>
            <p:cNvSpPr/>
            <p:nvPr/>
          </p:nvSpPr>
          <p:spPr bwMode="auto">
            <a:xfrm>
              <a:off x="6023653" y="5676723"/>
              <a:ext cx="144694" cy="142840"/>
            </a:xfrm>
            <a:custGeom>
              <a:avLst/>
              <a:gdLst>
                <a:gd name="T0" fmla="*/ 62 w 62"/>
                <a:gd name="T1" fmla="*/ 42 h 61"/>
                <a:gd name="T2" fmla="*/ 42 w 62"/>
                <a:gd name="T3" fmla="*/ 61 h 61"/>
                <a:gd name="T4" fmla="*/ 20 w 62"/>
                <a:gd name="T5" fmla="*/ 61 h 61"/>
                <a:gd name="T6" fmla="*/ 0 w 62"/>
                <a:gd name="T7" fmla="*/ 42 h 61"/>
                <a:gd name="T8" fmla="*/ 0 w 62"/>
                <a:gd name="T9" fmla="*/ 20 h 61"/>
                <a:gd name="T10" fmla="*/ 20 w 62"/>
                <a:gd name="T11" fmla="*/ 0 h 61"/>
                <a:gd name="T12" fmla="*/ 42 w 62"/>
                <a:gd name="T13" fmla="*/ 0 h 61"/>
                <a:gd name="T14" fmla="*/ 62 w 62"/>
                <a:gd name="T15" fmla="*/ 20 h 61"/>
                <a:gd name="T16" fmla="*/ 62 w 62"/>
                <a:gd name="T17" fmla="*/ 42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61">
                  <a:moveTo>
                    <a:pt x="62" y="42"/>
                  </a:moveTo>
                  <a:cubicBezTo>
                    <a:pt x="62" y="52"/>
                    <a:pt x="53" y="61"/>
                    <a:pt x="42" y="61"/>
                  </a:cubicBezTo>
                  <a:cubicBezTo>
                    <a:pt x="20" y="61"/>
                    <a:pt x="20" y="61"/>
                    <a:pt x="20" y="61"/>
                  </a:cubicBezTo>
                  <a:cubicBezTo>
                    <a:pt x="9" y="61"/>
                    <a:pt x="0" y="52"/>
                    <a:pt x="0" y="42"/>
                  </a:cubicBezTo>
                  <a:cubicBezTo>
                    <a:pt x="0" y="20"/>
                    <a:pt x="0" y="20"/>
                    <a:pt x="0" y="20"/>
                  </a:cubicBezTo>
                  <a:cubicBezTo>
                    <a:pt x="0" y="9"/>
                    <a:pt x="9" y="0"/>
                    <a:pt x="20" y="0"/>
                  </a:cubicBezTo>
                  <a:cubicBezTo>
                    <a:pt x="42" y="0"/>
                    <a:pt x="42" y="0"/>
                    <a:pt x="42" y="0"/>
                  </a:cubicBezTo>
                  <a:cubicBezTo>
                    <a:pt x="53" y="0"/>
                    <a:pt x="62" y="9"/>
                    <a:pt x="62" y="20"/>
                  </a:cubicBezTo>
                  <a:lnTo>
                    <a:pt x="62" y="42"/>
                  </a:lnTo>
                  <a:close/>
                </a:path>
              </a:pathLst>
            </a:custGeom>
            <a:noFill/>
            <a:ln w="7938" cap="flat">
              <a:solidFill>
                <a:srgbClr val="181818"/>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en-US">
                <a:latin typeface="+mn-ea"/>
                <a:cs typeface="+mn-ea"/>
              </a:endParaRPr>
            </a:p>
          </p:txBody>
        </p:sp>
        <p:sp>
          <p:nvSpPr>
            <p:cNvPr id="45" name="Rectangle 19"/>
            <p:cNvSpPr>
              <a:spLocks noChangeArrowheads="1"/>
            </p:cNvSpPr>
            <p:nvPr/>
          </p:nvSpPr>
          <p:spPr bwMode="auto">
            <a:xfrm>
              <a:off x="5248240" y="2526838"/>
              <a:ext cx="1697377" cy="2969945"/>
            </a:xfrm>
            <a:prstGeom prst="rect">
              <a:avLst/>
            </a:prstGeom>
            <a:solidFill>
              <a:srgbClr val="0C0D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latin typeface="+mn-ea"/>
                <a:cs typeface="+mn-ea"/>
              </a:endParaRPr>
            </a:p>
          </p:txBody>
        </p:sp>
        <p:sp>
          <p:nvSpPr>
            <p:cNvPr id="47" name="Rectangle 20"/>
            <p:cNvSpPr>
              <a:spLocks noChangeArrowheads="1"/>
            </p:cNvSpPr>
            <p:nvPr/>
          </p:nvSpPr>
          <p:spPr bwMode="auto">
            <a:xfrm>
              <a:off x="5266790" y="2543533"/>
              <a:ext cx="1660276" cy="2934699"/>
            </a:xfrm>
            <a:prstGeom prst="rect">
              <a:avLst/>
            </a:prstGeom>
            <a:solidFill>
              <a:srgbClr val="7E7E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latin typeface="+mn-ea"/>
                <a:cs typeface="+mn-ea"/>
              </a:endParaRPr>
            </a:p>
          </p:txBody>
        </p:sp>
        <p:sp>
          <p:nvSpPr>
            <p:cNvPr id="49" name="Freeform 21"/>
            <p:cNvSpPr/>
            <p:nvPr/>
          </p:nvSpPr>
          <p:spPr bwMode="auto">
            <a:xfrm>
              <a:off x="5947596" y="2259710"/>
              <a:ext cx="356171" cy="77912"/>
            </a:xfrm>
            <a:custGeom>
              <a:avLst/>
              <a:gdLst>
                <a:gd name="T0" fmla="*/ 17 w 153"/>
                <a:gd name="T1" fmla="*/ 34 h 34"/>
                <a:gd name="T2" fmla="*/ 0 w 153"/>
                <a:gd name="T3" fmla="*/ 17 h 34"/>
                <a:gd name="T4" fmla="*/ 17 w 153"/>
                <a:gd name="T5" fmla="*/ 0 h 34"/>
                <a:gd name="T6" fmla="*/ 136 w 153"/>
                <a:gd name="T7" fmla="*/ 0 h 34"/>
                <a:gd name="T8" fmla="*/ 153 w 153"/>
                <a:gd name="T9" fmla="*/ 17 h 34"/>
                <a:gd name="T10" fmla="*/ 136 w 153"/>
                <a:gd name="T11" fmla="*/ 34 h 34"/>
                <a:gd name="T12" fmla="*/ 17 w 153"/>
                <a:gd name="T13" fmla="*/ 34 h 34"/>
              </a:gdLst>
              <a:ahLst/>
              <a:cxnLst>
                <a:cxn ang="0">
                  <a:pos x="T0" y="T1"/>
                </a:cxn>
                <a:cxn ang="0">
                  <a:pos x="T2" y="T3"/>
                </a:cxn>
                <a:cxn ang="0">
                  <a:pos x="T4" y="T5"/>
                </a:cxn>
                <a:cxn ang="0">
                  <a:pos x="T6" y="T7"/>
                </a:cxn>
                <a:cxn ang="0">
                  <a:pos x="T8" y="T9"/>
                </a:cxn>
                <a:cxn ang="0">
                  <a:pos x="T10" y="T11"/>
                </a:cxn>
                <a:cxn ang="0">
                  <a:pos x="T12" y="T13"/>
                </a:cxn>
              </a:cxnLst>
              <a:rect l="0" t="0" r="r" b="b"/>
              <a:pathLst>
                <a:path w="153" h="34">
                  <a:moveTo>
                    <a:pt x="17" y="34"/>
                  </a:moveTo>
                  <a:cubicBezTo>
                    <a:pt x="8" y="34"/>
                    <a:pt x="0" y="26"/>
                    <a:pt x="0" y="17"/>
                  </a:cubicBezTo>
                  <a:cubicBezTo>
                    <a:pt x="0" y="7"/>
                    <a:pt x="8" y="0"/>
                    <a:pt x="17" y="0"/>
                  </a:cubicBezTo>
                  <a:cubicBezTo>
                    <a:pt x="136" y="0"/>
                    <a:pt x="136" y="0"/>
                    <a:pt x="136" y="0"/>
                  </a:cubicBezTo>
                  <a:cubicBezTo>
                    <a:pt x="145" y="0"/>
                    <a:pt x="153" y="7"/>
                    <a:pt x="153" y="17"/>
                  </a:cubicBezTo>
                  <a:cubicBezTo>
                    <a:pt x="153" y="26"/>
                    <a:pt x="145" y="34"/>
                    <a:pt x="136" y="34"/>
                  </a:cubicBezTo>
                  <a:lnTo>
                    <a:pt x="17" y="34"/>
                  </a:lnTo>
                  <a:close/>
                </a:path>
              </a:pathLst>
            </a:custGeom>
            <a:solidFill>
              <a:srgbClr val="0C0D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50" name="Freeform 22"/>
            <p:cNvSpPr/>
            <p:nvPr/>
          </p:nvSpPr>
          <p:spPr bwMode="auto">
            <a:xfrm>
              <a:off x="5968002" y="2280115"/>
              <a:ext cx="311649" cy="35247"/>
            </a:xfrm>
            <a:custGeom>
              <a:avLst/>
              <a:gdLst>
                <a:gd name="T0" fmla="*/ 134 w 134"/>
                <a:gd name="T1" fmla="*/ 8 h 15"/>
                <a:gd name="T2" fmla="*/ 127 w 134"/>
                <a:gd name="T3" fmla="*/ 15 h 15"/>
                <a:gd name="T4" fmla="*/ 8 w 134"/>
                <a:gd name="T5" fmla="*/ 15 h 15"/>
                <a:gd name="T6" fmla="*/ 0 w 134"/>
                <a:gd name="T7" fmla="*/ 8 h 15"/>
                <a:gd name="T8" fmla="*/ 0 w 134"/>
                <a:gd name="T9" fmla="*/ 8 h 15"/>
                <a:gd name="T10" fmla="*/ 8 w 134"/>
                <a:gd name="T11" fmla="*/ 0 h 15"/>
                <a:gd name="T12" fmla="*/ 127 w 134"/>
                <a:gd name="T13" fmla="*/ 0 h 15"/>
                <a:gd name="T14" fmla="*/ 134 w 134"/>
                <a:gd name="T15" fmla="*/ 8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4" h="15">
                  <a:moveTo>
                    <a:pt x="134" y="8"/>
                  </a:moveTo>
                  <a:cubicBezTo>
                    <a:pt x="134" y="12"/>
                    <a:pt x="131" y="15"/>
                    <a:pt x="127" y="15"/>
                  </a:cubicBezTo>
                  <a:cubicBezTo>
                    <a:pt x="8" y="15"/>
                    <a:pt x="8" y="15"/>
                    <a:pt x="8" y="15"/>
                  </a:cubicBezTo>
                  <a:cubicBezTo>
                    <a:pt x="4" y="15"/>
                    <a:pt x="0" y="12"/>
                    <a:pt x="0" y="8"/>
                  </a:cubicBezTo>
                  <a:cubicBezTo>
                    <a:pt x="0" y="8"/>
                    <a:pt x="0" y="8"/>
                    <a:pt x="0" y="8"/>
                  </a:cubicBezTo>
                  <a:cubicBezTo>
                    <a:pt x="0" y="3"/>
                    <a:pt x="4" y="0"/>
                    <a:pt x="8" y="0"/>
                  </a:cubicBezTo>
                  <a:cubicBezTo>
                    <a:pt x="127" y="0"/>
                    <a:pt x="127" y="0"/>
                    <a:pt x="127" y="0"/>
                  </a:cubicBezTo>
                  <a:cubicBezTo>
                    <a:pt x="131" y="0"/>
                    <a:pt x="134" y="3"/>
                    <a:pt x="134" y="8"/>
                  </a:cubicBezTo>
                  <a:close/>
                </a:path>
              </a:pathLst>
            </a:custGeom>
            <a:solidFill>
              <a:srgbClr val="33333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51" name="Oval 23"/>
            <p:cNvSpPr>
              <a:spLocks noChangeArrowheads="1"/>
            </p:cNvSpPr>
            <p:nvPr/>
          </p:nvSpPr>
          <p:spPr bwMode="auto">
            <a:xfrm>
              <a:off x="5830728" y="2270840"/>
              <a:ext cx="55652" cy="55652"/>
            </a:xfrm>
            <a:prstGeom prst="ellipse">
              <a:avLst/>
            </a:prstGeom>
            <a:solidFill>
              <a:srgbClr val="33333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grpSp>
      <p:sp>
        <p:nvSpPr>
          <p:cNvPr id="56" name="Rectangle 24"/>
          <p:cNvSpPr>
            <a:spLocks noChangeArrowheads="1"/>
          </p:cNvSpPr>
          <p:nvPr/>
        </p:nvSpPr>
        <p:spPr bwMode="auto">
          <a:xfrm>
            <a:off x="5266898" y="2252099"/>
            <a:ext cx="1660060" cy="1467350"/>
          </a:xfrm>
          <a:prstGeom prst="rect">
            <a:avLst/>
          </a:prstGeom>
          <a:solidFill>
            <a:schemeClr val="accent6"/>
          </a:solidFill>
          <a:ln>
            <a:noFill/>
          </a:ln>
        </p:spPr>
        <p:txBody>
          <a:bodyPr vert="horz" wrap="square" lIns="91440" tIns="45720" rIns="91440" bIns="45720" numCol="1" anchor="ctr" anchorCtr="0" compatLnSpc="1"/>
          <a:lstStyle/>
          <a:p>
            <a:pPr algn="ctr"/>
            <a:endParaRPr lang="en-US" sz="4400" dirty="0">
              <a:solidFill>
                <a:srgbClr val="FFFFFF"/>
              </a:solidFill>
              <a:latin typeface="+mn-ea"/>
              <a:cs typeface="+mn-ea"/>
            </a:endParaRPr>
          </a:p>
        </p:txBody>
      </p:sp>
      <p:sp>
        <p:nvSpPr>
          <p:cNvPr id="57" name="Rectangle 25"/>
          <p:cNvSpPr>
            <a:spLocks noChangeArrowheads="1"/>
          </p:cNvSpPr>
          <p:nvPr/>
        </p:nvSpPr>
        <p:spPr bwMode="auto">
          <a:xfrm>
            <a:off x="5266900" y="3719449"/>
            <a:ext cx="829103" cy="734602"/>
          </a:xfrm>
          <a:prstGeom prst="rect">
            <a:avLst/>
          </a:prstGeom>
          <a:solidFill>
            <a:schemeClr val="accent5"/>
          </a:solidFill>
          <a:ln>
            <a:noFill/>
          </a:ln>
        </p:spPr>
        <p:txBody>
          <a:bodyPr vert="horz" wrap="square" lIns="91440" tIns="45720" rIns="91440" bIns="45720" numCol="1" anchor="ctr" anchorCtr="0" compatLnSpc="1"/>
          <a:lstStyle/>
          <a:p>
            <a:pPr algn="ctr"/>
            <a:endParaRPr lang="en-US" sz="2400" dirty="0">
              <a:solidFill>
                <a:schemeClr val="bg1"/>
              </a:solidFill>
              <a:latin typeface="+mn-ea"/>
              <a:cs typeface="+mn-ea"/>
            </a:endParaRPr>
          </a:p>
        </p:txBody>
      </p:sp>
      <p:sp>
        <p:nvSpPr>
          <p:cNvPr id="58" name="Rectangle 26"/>
          <p:cNvSpPr>
            <a:spLocks noChangeArrowheads="1"/>
          </p:cNvSpPr>
          <p:nvPr/>
        </p:nvSpPr>
        <p:spPr bwMode="auto">
          <a:xfrm>
            <a:off x="6096002" y="3719449"/>
            <a:ext cx="830957" cy="734602"/>
          </a:xfrm>
          <a:prstGeom prst="rect">
            <a:avLst/>
          </a:prstGeom>
          <a:solidFill>
            <a:schemeClr val="accent4"/>
          </a:solidFill>
          <a:ln>
            <a:noFill/>
          </a:ln>
        </p:spPr>
        <p:txBody>
          <a:bodyPr vert="horz" wrap="square" lIns="91440" tIns="45720" rIns="91440" bIns="45720" numCol="1" anchor="ctr" anchorCtr="0" compatLnSpc="1"/>
          <a:lstStyle/>
          <a:p>
            <a:pPr algn="ctr"/>
            <a:endParaRPr lang="en-US" sz="2400" dirty="0">
              <a:solidFill>
                <a:srgbClr val="FFFFFF"/>
              </a:solidFill>
              <a:latin typeface="+mn-ea"/>
              <a:cs typeface="+mn-ea"/>
            </a:endParaRPr>
          </a:p>
        </p:txBody>
      </p:sp>
      <p:sp>
        <p:nvSpPr>
          <p:cNvPr id="59" name="Rectangle 27"/>
          <p:cNvSpPr>
            <a:spLocks noChangeArrowheads="1"/>
          </p:cNvSpPr>
          <p:nvPr/>
        </p:nvSpPr>
        <p:spPr bwMode="auto">
          <a:xfrm>
            <a:off x="5266900" y="4454051"/>
            <a:ext cx="829103" cy="732748"/>
          </a:xfrm>
          <a:prstGeom prst="rect">
            <a:avLst/>
          </a:prstGeom>
          <a:solidFill>
            <a:schemeClr val="accent2"/>
          </a:solidFill>
          <a:ln>
            <a:noFill/>
          </a:ln>
        </p:spPr>
        <p:txBody>
          <a:bodyPr vert="horz" wrap="square" lIns="91440" tIns="45720" rIns="91440" bIns="45720" numCol="1" anchor="ctr" anchorCtr="0" compatLnSpc="1"/>
          <a:lstStyle/>
          <a:p>
            <a:pPr algn="ctr"/>
            <a:endParaRPr lang="en-AU" sz="2400" dirty="0">
              <a:solidFill>
                <a:srgbClr val="FFFFFF"/>
              </a:solidFill>
              <a:latin typeface="+mn-ea"/>
              <a:cs typeface="+mn-ea"/>
            </a:endParaRPr>
          </a:p>
        </p:txBody>
      </p:sp>
      <p:sp>
        <p:nvSpPr>
          <p:cNvPr id="60" name="Rectangle 28"/>
          <p:cNvSpPr>
            <a:spLocks noChangeArrowheads="1"/>
          </p:cNvSpPr>
          <p:nvPr/>
        </p:nvSpPr>
        <p:spPr bwMode="auto">
          <a:xfrm>
            <a:off x="6096002" y="4454051"/>
            <a:ext cx="830957" cy="732748"/>
          </a:xfrm>
          <a:prstGeom prst="rect">
            <a:avLst/>
          </a:prstGeom>
          <a:solidFill>
            <a:schemeClr val="accent1"/>
          </a:solidFill>
          <a:ln>
            <a:noFill/>
          </a:ln>
        </p:spPr>
        <p:txBody>
          <a:bodyPr vert="horz" wrap="square" lIns="91440" tIns="45720" rIns="91440" bIns="45720" numCol="1" anchor="ctr" anchorCtr="0" compatLnSpc="1"/>
          <a:lstStyle/>
          <a:p>
            <a:pPr lvl="0" algn="ctr"/>
            <a:endParaRPr lang="en-US" sz="2400" dirty="0">
              <a:solidFill>
                <a:srgbClr val="FFFFFF"/>
              </a:solidFill>
              <a:latin typeface="+mn-ea"/>
              <a:cs typeface="+mn-ea"/>
            </a:endParaRPr>
          </a:p>
        </p:txBody>
      </p:sp>
      <p:sp>
        <p:nvSpPr>
          <p:cNvPr id="61" name="Oval 60"/>
          <p:cNvSpPr/>
          <p:nvPr/>
        </p:nvSpPr>
        <p:spPr>
          <a:xfrm>
            <a:off x="8080299" y="1649619"/>
            <a:ext cx="585711" cy="58578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FFFFFF"/>
              </a:solidFill>
              <a:latin typeface="+mn-ea"/>
              <a:cs typeface="+mn-ea"/>
            </a:endParaRPr>
          </a:p>
        </p:txBody>
      </p:sp>
      <p:sp>
        <p:nvSpPr>
          <p:cNvPr id="62" name="Text Placeholder 32"/>
          <p:cNvSpPr txBox="1"/>
          <p:nvPr/>
        </p:nvSpPr>
        <p:spPr>
          <a:xfrm>
            <a:off x="8902383" y="1885999"/>
            <a:ext cx="2026927" cy="32230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buNone/>
            </a:pPr>
            <a:r>
              <a:rPr lang="zh-CN" altLang="en-US" sz="1000" dirty="0">
                <a:solidFill>
                  <a:srgbClr val="7F7F7F"/>
                </a:solidFill>
                <a:latin typeface="+mn-ea"/>
                <a:cs typeface="+mn-ea"/>
              </a:rPr>
              <a:t>此处添加详细文本描述，建议与标题相关并符合整体语言风格。</a:t>
            </a:r>
            <a:endParaRPr lang="en-US" sz="1000" dirty="0">
              <a:solidFill>
                <a:srgbClr val="7F7F7F"/>
              </a:solidFill>
              <a:latin typeface="+mn-ea"/>
              <a:cs typeface="+mn-ea"/>
            </a:endParaRPr>
          </a:p>
        </p:txBody>
      </p:sp>
      <p:sp>
        <p:nvSpPr>
          <p:cNvPr id="63" name="Text Placeholder 33"/>
          <p:cNvSpPr txBox="1"/>
          <p:nvPr/>
        </p:nvSpPr>
        <p:spPr>
          <a:xfrm>
            <a:off x="8888097" y="1649618"/>
            <a:ext cx="2041212" cy="280177"/>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zh-CN" altLang="en-US" sz="1300" b="1" dirty="0">
                <a:solidFill>
                  <a:schemeClr val="accent6"/>
                </a:solidFill>
                <a:latin typeface="+mn-ea"/>
                <a:cs typeface="+mn-ea"/>
              </a:rPr>
              <a:t>产品应用</a:t>
            </a:r>
            <a:endParaRPr lang="en-AU" sz="1300" b="1" dirty="0">
              <a:solidFill>
                <a:schemeClr val="accent6"/>
              </a:solidFill>
              <a:latin typeface="+mn-ea"/>
              <a:cs typeface="+mn-ea"/>
            </a:endParaRPr>
          </a:p>
        </p:txBody>
      </p:sp>
      <p:sp>
        <p:nvSpPr>
          <p:cNvPr id="64" name="Oval 63"/>
          <p:cNvSpPr/>
          <p:nvPr/>
        </p:nvSpPr>
        <p:spPr>
          <a:xfrm>
            <a:off x="8080299" y="2519127"/>
            <a:ext cx="585711" cy="58578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bg1"/>
              </a:solidFill>
              <a:latin typeface="+mn-ea"/>
              <a:cs typeface="+mn-ea"/>
            </a:endParaRPr>
          </a:p>
        </p:txBody>
      </p:sp>
      <p:sp>
        <p:nvSpPr>
          <p:cNvPr id="65" name="Text Placeholder 32"/>
          <p:cNvSpPr txBox="1"/>
          <p:nvPr/>
        </p:nvSpPr>
        <p:spPr>
          <a:xfrm>
            <a:off x="8902383" y="2755507"/>
            <a:ext cx="2026927" cy="32230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buNone/>
            </a:pPr>
            <a:r>
              <a:rPr lang="zh-CN" altLang="en-US" sz="1000" dirty="0">
                <a:solidFill>
                  <a:srgbClr val="7F7F7F"/>
                </a:solidFill>
                <a:latin typeface="+mn-ea"/>
                <a:cs typeface="+mn-ea"/>
              </a:rPr>
              <a:t>此处添加详细文本描述，建议与标题相关并符合整体语言风格。</a:t>
            </a:r>
            <a:endParaRPr lang="en-US" sz="1000" dirty="0">
              <a:solidFill>
                <a:srgbClr val="7F7F7F"/>
              </a:solidFill>
              <a:latin typeface="+mn-ea"/>
              <a:cs typeface="+mn-ea"/>
            </a:endParaRPr>
          </a:p>
        </p:txBody>
      </p:sp>
      <p:sp>
        <p:nvSpPr>
          <p:cNvPr id="66" name="Text Placeholder 33"/>
          <p:cNvSpPr txBox="1"/>
          <p:nvPr/>
        </p:nvSpPr>
        <p:spPr>
          <a:xfrm>
            <a:off x="8888097" y="2519126"/>
            <a:ext cx="2041212" cy="280177"/>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zh-CN" altLang="en-US" sz="1300" b="1" dirty="0">
                <a:solidFill>
                  <a:schemeClr val="accent5"/>
                </a:solidFill>
                <a:latin typeface="+mn-ea"/>
                <a:cs typeface="+mn-ea"/>
              </a:rPr>
              <a:t>信息化</a:t>
            </a:r>
            <a:r>
              <a:rPr lang="en-AU" sz="1300" b="1" dirty="0">
                <a:solidFill>
                  <a:schemeClr val="accent5"/>
                </a:solidFill>
                <a:latin typeface="+mn-ea"/>
                <a:cs typeface="+mn-ea"/>
              </a:rPr>
              <a:t> </a:t>
            </a:r>
            <a:r>
              <a:rPr lang="zh-CN" altLang="en-US" sz="1300" b="1" dirty="0">
                <a:solidFill>
                  <a:schemeClr val="accent5"/>
                </a:solidFill>
                <a:latin typeface="+mn-ea"/>
                <a:cs typeface="+mn-ea"/>
              </a:rPr>
              <a:t>产品应用</a:t>
            </a:r>
            <a:endParaRPr lang="en-AU" sz="1300" b="1" dirty="0">
              <a:solidFill>
                <a:schemeClr val="accent5"/>
              </a:solidFill>
              <a:latin typeface="+mn-ea"/>
              <a:cs typeface="+mn-ea"/>
            </a:endParaRPr>
          </a:p>
        </p:txBody>
      </p:sp>
      <p:sp>
        <p:nvSpPr>
          <p:cNvPr id="67" name="Oval 66"/>
          <p:cNvSpPr/>
          <p:nvPr/>
        </p:nvSpPr>
        <p:spPr>
          <a:xfrm>
            <a:off x="8080299" y="3388634"/>
            <a:ext cx="585711" cy="58578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FFFFFF"/>
              </a:solidFill>
              <a:latin typeface="+mn-ea"/>
              <a:cs typeface="+mn-ea"/>
            </a:endParaRPr>
          </a:p>
        </p:txBody>
      </p:sp>
      <p:sp>
        <p:nvSpPr>
          <p:cNvPr id="68" name="Text Placeholder 32"/>
          <p:cNvSpPr txBox="1"/>
          <p:nvPr/>
        </p:nvSpPr>
        <p:spPr>
          <a:xfrm>
            <a:off x="8902383" y="3625015"/>
            <a:ext cx="2026927" cy="32230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buNone/>
            </a:pPr>
            <a:r>
              <a:rPr lang="zh-CN" altLang="en-US" sz="1000" dirty="0">
                <a:solidFill>
                  <a:srgbClr val="7F7F7F"/>
                </a:solidFill>
                <a:latin typeface="+mn-ea"/>
                <a:cs typeface="+mn-ea"/>
              </a:rPr>
              <a:t>此处添加详细文本描述，建议与标题相关并符合整体语言风格。</a:t>
            </a:r>
            <a:endParaRPr lang="en-US" sz="1000" dirty="0">
              <a:solidFill>
                <a:srgbClr val="7F7F7F"/>
              </a:solidFill>
              <a:latin typeface="+mn-ea"/>
              <a:cs typeface="+mn-ea"/>
            </a:endParaRPr>
          </a:p>
        </p:txBody>
      </p:sp>
      <p:sp>
        <p:nvSpPr>
          <p:cNvPr id="69" name="Text Placeholder 33"/>
          <p:cNvSpPr txBox="1"/>
          <p:nvPr/>
        </p:nvSpPr>
        <p:spPr>
          <a:xfrm>
            <a:off x="8888097" y="3388633"/>
            <a:ext cx="2041212" cy="280177"/>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zh-CN" altLang="en-US" sz="1300" b="1" dirty="0">
                <a:solidFill>
                  <a:schemeClr val="accent4"/>
                </a:solidFill>
                <a:latin typeface="+mn-ea"/>
                <a:cs typeface="+mn-ea"/>
              </a:rPr>
              <a:t>文件管理</a:t>
            </a:r>
            <a:endParaRPr lang="en-AU" sz="1300" b="1" dirty="0">
              <a:solidFill>
                <a:schemeClr val="accent4"/>
              </a:solidFill>
              <a:latin typeface="+mn-ea"/>
              <a:cs typeface="+mn-ea"/>
            </a:endParaRPr>
          </a:p>
        </p:txBody>
      </p:sp>
      <p:sp>
        <p:nvSpPr>
          <p:cNvPr id="70" name="Oval 69"/>
          <p:cNvSpPr/>
          <p:nvPr/>
        </p:nvSpPr>
        <p:spPr>
          <a:xfrm>
            <a:off x="8080299" y="4258142"/>
            <a:ext cx="585711" cy="5857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solidFill>
                <a:srgbClr val="FFFFFF"/>
              </a:solidFill>
              <a:latin typeface="+mn-ea"/>
              <a:cs typeface="+mn-ea"/>
            </a:endParaRPr>
          </a:p>
        </p:txBody>
      </p:sp>
      <p:sp>
        <p:nvSpPr>
          <p:cNvPr id="71" name="Text Placeholder 32"/>
          <p:cNvSpPr txBox="1"/>
          <p:nvPr/>
        </p:nvSpPr>
        <p:spPr>
          <a:xfrm>
            <a:off x="8902383" y="4494522"/>
            <a:ext cx="2026927" cy="32230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buNone/>
            </a:pPr>
            <a:r>
              <a:rPr lang="zh-CN" altLang="en-US" sz="1000" dirty="0">
                <a:solidFill>
                  <a:srgbClr val="7F7F7F"/>
                </a:solidFill>
                <a:latin typeface="+mn-ea"/>
                <a:cs typeface="+mn-ea"/>
              </a:rPr>
              <a:t>此处添加详细文本描述，建议与标题相关并符合整体语言风格。</a:t>
            </a:r>
            <a:endParaRPr lang="en-US" sz="1000" dirty="0">
              <a:solidFill>
                <a:srgbClr val="7F7F7F"/>
              </a:solidFill>
              <a:latin typeface="+mn-ea"/>
              <a:cs typeface="+mn-ea"/>
            </a:endParaRPr>
          </a:p>
        </p:txBody>
      </p:sp>
      <p:sp>
        <p:nvSpPr>
          <p:cNvPr id="72" name="Text Placeholder 33"/>
          <p:cNvSpPr txBox="1"/>
          <p:nvPr/>
        </p:nvSpPr>
        <p:spPr>
          <a:xfrm>
            <a:off x="8888097" y="4258141"/>
            <a:ext cx="2041212" cy="280177"/>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zh-CN" altLang="en-US" sz="1300" b="1" dirty="0">
                <a:solidFill>
                  <a:schemeClr val="accent2"/>
                </a:solidFill>
                <a:latin typeface="+mn-ea"/>
                <a:cs typeface="+mn-ea"/>
              </a:rPr>
              <a:t>产品应用</a:t>
            </a:r>
            <a:endParaRPr lang="en-AU" sz="1300" b="1" dirty="0">
              <a:solidFill>
                <a:schemeClr val="accent2"/>
              </a:solidFill>
              <a:latin typeface="+mn-ea"/>
              <a:cs typeface="+mn-ea"/>
            </a:endParaRPr>
          </a:p>
        </p:txBody>
      </p:sp>
      <p:sp>
        <p:nvSpPr>
          <p:cNvPr id="73" name="Oval 72"/>
          <p:cNvSpPr/>
          <p:nvPr/>
        </p:nvSpPr>
        <p:spPr>
          <a:xfrm>
            <a:off x="8080299" y="5127650"/>
            <a:ext cx="585711" cy="58578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600" dirty="0">
              <a:solidFill>
                <a:srgbClr val="FFFFFF"/>
              </a:solidFill>
              <a:latin typeface="+mn-ea"/>
              <a:cs typeface="+mn-ea"/>
            </a:endParaRPr>
          </a:p>
        </p:txBody>
      </p:sp>
      <p:sp>
        <p:nvSpPr>
          <p:cNvPr id="74" name="Text Placeholder 32"/>
          <p:cNvSpPr txBox="1"/>
          <p:nvPr/>
        </p:nvSpPr>
        <p:spPr>
          <a:xfrm>
            <a:off x="8902383" y="5364030"/>
            <a:ext cx="2026927" cy="32230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buNone/>
            </a:pPr>
            <a:r>
              <a:rPr lang="zh-CN" altLang="en-US" sz="1000" dirty="0">
                <a:solidFill>
                  <a:srgbClr val="7F7F7F"/>
                </a:solidFill>
                <a:latin typeface="+mn-ea"/>
                <a:cs typeface="+mn-ea"/>
              </a:rPr>
              <a:t>此处添加详细文本描述，建议与标题相关并符合整体语言风格。</a:t>
            </a:r>
            <a:endParaRPr lang="en-US" sz="1000" dirty="0">
              <a:solidFill>
                <a:srgbClr val="7F7F7F"/>
              </a:solidFill>
              <a:latin typeface="+mn-ea"/>
              <a:cs typeface="+mn-ea"/>
            </a:endParaRPr>
          </a:p>
        </p:txBody>
      </p:sp>
      <p:sp>
        <p:nvSpPr>
          <p:cNvPr id="75" name="Text Placeholder 33"/>
          <p:cNvSpPr txBox="1"/>
          <p:nvPr/>
        </p:nvSpPr>
        <p:spPr>
          <a:xfrm>
            <a:off x="8888097" y="5127649"/>
            <a:ext cx="2041212" cy="280177"/>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zh-CN" altLang="en-US" sz="1300" b="1" dirty="0">
                <a:solidFill>
                  <a:schemeClr val="accent1"/>
                </a:solidFill>
                <a:latin typeface="+mn-ea"/>
                <a:cs typeface="+mn-ea"/>
              </a:rPr>
              <a:t>产品应用</a:t>
            </a:r>
            <a:endParaRPr lang="en-AU" sz="1300" b="1" dirty="0">
              <a:solidFill>
                <a:schemeClr val="accent1"/>
              </a:solidFill>
              <a:latin typeface="+mn-ea"/>
              <a:cs typeface="+mn-ea"/>
            </a:endParaRPr>
          </a:p>
        </p:txBody>
      </p:sp>
      <p:sp>
        <p:nvSpPr>
          <p:cNvPr id="76" name="Text Placeholder 32"/>
          <p:cNvSpPr txBox="1"/>
          <p:nvPr/>
        </p:nvSpPr>
        <p:spPr>
          <a:xfrm>
            <a:off x="1454730" y="1943298"/>
            <a:ext cx="2785903" cy="136571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50000"/>
              </a:lnSpc>
              <a:buNone/>
            </a:pPr>
            <a:r>
              <a:rPr lang="zh-CN" altLang="en-US" sz="1000" dirty="0">
                <a:solidFill>
                  <a:srgbClr val="7F7F7F"/>
                </a:solidFill>
                <a:latin typeface="+mn-ea"/>
                <a:cs typeface="+mn-ea"/>
              </a:rPr>
              <a:t>此处添加详细文本描述，建议与标题相关并符合整体语言风格，语言描述尽量简洁生动。尽量将每页幻灯片的字数控制在</a:t>
            </a:r>
            <a:r>
              <a:rPr lang="en-US" altLang="zh-CN" sz="1000" dirty="0">
                <a:solidFill>
                  <a:srgbClr val="7F7F7F"/>
                </a:solidFill>
                <a:latin typeface="+mn-ea"/>
                <a:cs typeface="+mn-ea"/>
              </a:rPr>
              <a:t>200</a:t>
            </a:r>
            <a:r>
              <a:rPr lang="zh-CN" altLang="en-US" sz="1000" dirty="0">
                <a:solidFill>
                  <a:srgbClr val="7F7F7F"/>
                </a:solidFill>
                <a:latin typeface="+mn-ea"/>
                <a:cs typeface="+mn-ea"/>
              </a:rPr>
              <a:t>字以内，据统计每页幻灯片的最好控制在</a:t>
            </a:r>
            <a:r>
              <a:rPr lang="en-US" altLang="zh-CN" sz="1000" dirty="0">
                <a:solidFill>
                  <a:srgbClr val="7F7F7F"/>
                </a:solidFill>
                <a:latin typeface="+mn-ea"/>
                <a:cs typeface="+mn-ea"/>
              </a:rPr>
              <a:t>5</a:t>
            </a:r>
            <a:r>
              <a:rPr lang="zh-CN" altLang="en-US" sz="1000" dirty="0">
                <a:solidFill>
                  <a:srgbClr val="7F7F7F"/>
                </a:solidFill>
                <a:latin typeface="+mn-ea"/>
                <a:cs typeface="+mn-ea"/>
              </a:rPr>
              <a:t>分钟之内。</a:t>
            </a:r>
            <a:endParaRPr lang="zh-CN" altLang="en-US" sz="1000" dirty="0">
              <a:solidFill>
                <a:srgbClr val="7F7F7F"/>
              </a:solidFill>
              <a:latin typeface="+mn-ea"/>
              <a:cs typeface="+mn-ea"/>
            </a:endParaRPr>
          </a:p>
        </p:txBody>
      </p:sp>
      <p:sp>
        <p:nvSpPr>
          <p:cNvPr id="77" name="Text Placeholder 33"/>
          <p:cNvSpPr txBox="1"/>
          <p:nvPr/>
        </p:nvSpPr>
        <p:spPr>
          <a:xfrm>
            <a:off x="1441062" y="1637105"/>
            <a:ext cx="2738362" cy="306195"/>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zh-CN" altLang="en-US" sz="1300" dirty="0">
                <a:solidFill>
                  <a:srgbClr val="7F7F7F"/>
                </a:solidFill>
                <a:latin typeface="+mn-ea"/>
                <a:cs typeface="+mn-ea"/>
              </a:rPr>
              <a:t>移动用户数据分析</a:t>
            </a:r>
            <a:endParaRPr lang="en-AU" sz="1300" dirty="0">
              <a:solidFill>
                <a:srgbClr val="7F7F7F"/>
              </a:solidFill>
              <a:latin typeface="+mn-ea"/>
              <a:cs typeface="+mn-ea"/>
            </a:endParaRPr>
          </a:p>
        </p:txBody>
      </p:sp>
      <p:sp>
        <p:nvSpPr>
          <p:cNvPr id="78" name="Oval 77"/>
          <p:cNvSpPr>
            <a:spLocks noChangeAspect="1"/>
          </p:cNvSpPr>
          <p:nvPr/>
        </p:nvSpPr>
        <p:spPr>
          <a:xfrm>
            <a:off x="1441063" y="4314274"/>
            <a:ext cx="548569" cy="548640"/>
          </a:xfrm>
          <a:prstGeom prst="ellipse">
            <a:avLst/>
          </a:prstGeom>
          <a:solidFill>
            <a:schemeClr val="tx1">
              <a:lumMod val="65000"/>
              <a:lumOff val="3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mn-ea"/>
              <a:cs typeface="+mn-ea"/>
            </a:endParaRPr>
          </a:p>
        </p:txBody>
      </p:sp>
      <p:sp>
        <p:nvSpPr>
          <p:cNvPr id="79" name="TextBox 78"/>
          <p:cNvSpPr txBox="1"/>
          <p:nvPr/>
        </p:nvSpPr>
        <p:spPr>
          <a:xfrm>
            <a:off x="2114211" y="4288859"/>
            <a:ext cx="1181580" cy="400110"/>
          </a:xfrm>
          <a:prstGeom prst="rect">
            <a:avLst/>
          </a:prstGeom>
          <a:noFill/>
        </p:spPr>
        <p:txBody>
          <a:bodyPr wrap="none" rtlCol="0">
            <a:spAutoFit/>
          </a:bodyPr>
          <a:lstStyle/>
          <a:p>
            <a:r>
              <a:rPr lang="en-US" sz="2000" dirty="0">
                <a:solidFill>
                  <a:srgbClr val="7F7F7F"/>
                </a:solidFill>
                <a:latin typeface="+mn-ea"/>
                <a:cs typeface="+mn-ea"/>
              </a:rPr>
              <a:t>1.908 </a:t>
            </a:r>
            <a:r>
              <a:rPr lang="zh-CN" altLang="en-US" sz="2000" dirty="0">
                <a:solidFill>
                  <a:srgbClr val="7F7F7F"/>
                </a:solidFill>
                <a:latin typeface="+mn-ea"/>
                <a:cs typeface="+mn-ea"/>
              </a:rPr>
              <a:t>万</a:t>
            </a:r>
            <a:endParaRPr lang="en-US" sz="2000" dirty="0">
              <a:solidFill>
                <a:srgbClr val="7F7F7F"/>
              </a:solidFill>
              <a:latin typeface="+mn-ea"/>
              <a:cs typeface="+mn-ea"/>
            </a:endParaRPr>
          </a:p>
        </p:txBody>
      </p:sp>
      <p:sp>
        <p:nvSpPr>
          <p:cNvPr id="80" name="Oval 79"/>
          <p:cNvSpPr>
            <a:spLocks noChangeAspect="1"/>
          </p:cNvSpPr>
          <p:nvPr/>
        </p:nvSpPr>
        <p:spPr>
          <a:xfrm>
            <a:off x="1441063" y="5151244"/>
            <a:ext cx="548569" cy="548640"/>
          </a:xfrm>
          <a:prstGeom prst="ellipse">
            <a:avLst/>
          </a:prstGeom>
          <a:solidFill>
            <a:schemeClr val="tx1">
              <a:lumMod val="65000"/>
              <a:lumOff val="3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mn-ea"/>
              <a:cs typeface="+mn-ea"/>
            </a:endParaRPr>
          </a:p>
        </p:txBody>
      </p:sp>
      <p:sp>
        <p:nvSpPr>
          <p:cNvPr id="81" name="TextBox 80"/>
          <p:cNvSpPr txBox="1"/>
          <p:nvPr/>
        </p:nvSpPr>
        <p:spPr>
          <a:xfrm>
            <a:off x="2114211" y="5125829"/>
            <a:ext cx="1181580" cy="400110"/>
          </a:xfrm>
          <a:prstGeom prst="rect">
            <a:avLst/>
          </a:prstGeom>
          <a:noFill/>
        </p:spPr>
        <p:txBody>
          <a:bodyPr wrap="none" rtlCol="0">
            <a:spAutoFit/>
          </a:bodyPr>
          <a:lstStyle/>
          <a:p>
            <a:r>
              <a:rPr lang="en-US" sz="2000" dirty="0">
                <a:solidFill>
                  <a:srgbClr val="7F7F7F"/>
                </a:solidFill>
                <a:latin typeface="+mn-ea"/>
                <a:cs typeface="+mn-ea"/>
              </a:rPr>
              <a:t>2.074 </a:t>
            </a:r>
            <a:r>
              <a:rPr lang="zh-CN" altLang="en-US" sz="2000" dirty="0">
                <a:solidFill>
                  <a:srgbClr val="7F7F7F"/>
                </a:solidFill>
                <a:latin typeface="+mn-ea"/>
                <a:cs typeface="+mn-ea"/>
              </a:rPr>
              <a:t>万</a:t>
            </a:r>
            <a:endParaRPr lang="en-US" sz="2000" dirty="0">
              <a:solidFill>
                <a:srgbClr val="7F7F7F"/>
              </a:solidFill>
              <a:latin typeface="+mn-ea"/>
              <a:cs typeface="+mn-ea"/>
            </a:endParaRPr>
          </a:p>
        </p:txBody>
      </p:sp>
      <p:sp>
        <p:nvSpPr>
          <p:cNvPr id="82" name="Rectangle 81"/>
          <p:cNvSpPr/>
          <p:nvPr/>
        </p:nvSpPr>
        <p:spPr>
          <a:xfrm>
            <a:off x="2215871" y="4671013"/>
            <a:ext cx="512894" cy="153888"/>
          </a:xfrm>
          <a:prstGeom prst="rect">
            <a:avLst/>
          </a:prstGeom>
        </p:spPr>
        <p:txBody>
          <a:bodyPr wrap="none" lIns="0" tIns="0" rIns="0" bIns="0">
            <a:spAutoFit/>
          </a:bodyPr>
          <a:lstStyle/>
          <a:p>
            <a:r>
              <a:rPr lang="zh-CN" altLang="en-US" sz="1000" dirty="0">
                <a:solidFill>
                  <a:srgbClr val="7F7F7F"/>
                </a:solidFill>
                <a:latin typeface="+mn-ea"/>
                <a:cs typeface="+mn-ea"/>
              </a:rPr>
              <a:t>男性用户</a:t>
            </a:r>
            <a:endParaRPr lang="en-US" sz="1000" dirty="0">
              <a:solidFill>
                <a:srgbClr val="7F7F7F"/>
              </a:solidFill>
              <a:latin typeface="+mn-ea"/>
              <a:cs typeface="+mn-ea"/>
            </a:endParaRPr>
          </a:p>
        </p:txBody>
      </p:sp>
      <p:sp>
        <p:nvSpPr>
          <p:cNvPr id="84" name="Rectangle 83"/>
          <p:cNvSpPr/>
          <p:nvPr/>
        </p:nvSpPr>
        <p:spPr>
          <a:xfrm>
            <a:off x="2215871" y="5497363"/>
            <a:ext cx="512894" cy="153888"/>
          </a:xfrm>
          <a:prstGeom prst="rect">
            <a:avLst/>
          </a:prstGeom>
        </p:spPr>
        <p:txBody>
          <a:bodyPr wrap="none" lIns="0" tIns="0" rIns="0" bIns="0">
            <a:spAutoFit/>
          </a:bodyPr>
          <a:lstStyle/>
          <a:p>
            <a:r>
              <a:rPr lang="zh-CN" altLang="en-US" sz="1000" dirty="0">
                <a:solidFill>
                  <a:srgbClr val="7F7F7F"/>
                </a:solidFill>
                <a:latin typeface="+mn-ea"/>
                <a:cs typeface="+mn-ea"/>
              </a:rPr>
              <a:t>女性用户</a:t>
            </a:r>
            <a:endParaRPr lang="en-US" sz="1000" dirty="0">
              <a:solidFill>
                <a:srgbClr val="7F7F7F"/>
              </a:solidFill>
              <a:latin typeface="+mn-ea"/>
              <a:cs typeface="+mn-ea"/>
            </a:endParaRPr>
          </a:p>
        </p:txBody>
      </p:sp>
      <p:grpSp>
        <p:nvGrpSpPr>
          <p:cNvPr id="83" name="组合 82"/>
          <p:cNvGrpSpPr/>
          <p:nvPr/>
        </p:nvGrpSpPr>
        <p:grpSpPr>
          <a:xfrm>
            <a:off x="1634080" y="5245424"/>
            <a:ext cx="162534" cy="383271"/>
            <a:chOff x="10488011" y="3227671"/>
            <a:chExt cx="162555" cy="383271"/>
          </a:xfrm>
          <a:solidFill>
            <a:schemeClr val="bg1"/>
          </a:solidFill>
        </p:grpSpPr>
        <p:sp>
          <p:nvSpPr>
            <p:cNvPr id="85" name="Freeform 290"/>
            <p:cNvSpPr/>
            <p:nvPr/>
          </p:nvSpPr>
          <p:spPr bwMode="auto">
            <a:xfrm>
              <a:off x="10488011" y="3311186"/>
              <a:ext cx="162555" cy="299756"/>
            </a:xfrm>
            <a:custGeom>
              <a:avLst/>
              <a:gdLst>
                <a:gd name="T0" fmla="*/ 65 w 75"/>
                <a:gd name="T1" fmla="*/ 0 h 139"/>
                <a:gd name="T2" fmla="*/ 9 w 75"/>
                <a:gd name="T3" fmla="*/ 0 h 139"/>
                <a:gd name="T4" fmla="*/ 0 w 75"/>
                <a:gd name="T5" fmla="*/ 10 h 139"/>
                <a:gd name="T6" fmla="*/ 2 w 75"/>
                <a:gd name="T7" fmla="*/ 71 h 139"/>
                <a:gd name="T8" fmla="*/ 10 w 75"/>
                <a:gd name="T9" fmla="*/ 83 h 139"/>
                <a:gd name="T10" fmla="*/ 12 w 75"/>
                <a:gd name="T11" fmla="*/ 127 h 139"/>
                <a:gd name="T12" fmla="*/ 18 w 75"/>
                <a:gd name="T13" fmla="*/ 136 h 139"/>
                <a:gd name="T14" fmla="*/ 31 w 75"/>
                <a:gd name="T15" fmla="*/ 139 h 139"/>
                <a:gd name="T16" fmla="*/ 31 w 75"/>
                <a:gd name="T17" fmla="*/ 102 h 139"/>
                <a:gd name="T18" fmla="*/ 33 w 75"/>
                <a:gd name="T19" fmla="*/ 93 h 139"/>
                <a:gd name="T20" fmla="*/ 42 w 75"/>
                <a:gd name="T21" fmla="*/ 93 h 139"/>
                <a:gd name="T22" fmla="*/ 43 w 75"/>
                <a:gd name="T23" fmla="*/ 102 h 139"/>
                <a:gd name="T24" fmla="*/ 44 w 75"/>
                <a:gd name="T25" fmla="*/ 139 h 139"/>
                <a:gd name="T26" fmla="*/ 56 w 75"/>
                <a:gd name="T27" fmla="*/ 136 h 139"/>
                <a:gd name="T28" fmla="*/ 63 w 75"/>
                <a:gd name="T29" fmla="*/ 127 h 139"/>
                <a:gd name="T30" fmla="*/ 64 w 75"/>
                <a:gd name="T31" fmla="*/ 83 h 139"/>
                <a:gd name="T32" fmla="*/ 73 w 75"/>
                <a:gd name="T33" fmla="*/ 71 h 139"/>
                <a:gd name="T34" fmla="*/ 75 w 75"/>
                <a:gd name="T35" fmla="*/ 10 h 139"/>
                <a:gd name="T36" fmla="*/ 65 w 75"/>
                <a:gd name="T37"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5" h="139">
                  <a:moveTo>
                    <a:pt x="65" y="0"/>
                  </a:moveTo>
                  <a:cubicBezTo>
                    <a:pt x="47" y="0"/>
                    <a:pt x="28" y="0"/>
                    <a:pt x="9" y="0"/>
                  </a:cubicBezTo>
                  <a:cubicBezTo>
                    <a:pt x="4" y="0"/>
                    <a:pt x="0" y="5"/>
                    <a:pt x="0" y="10"/>
                  </a:cubicBezTo>
                  <a:cubicBezTo>
                    <a:pt x="0" y="30"/>
                    <a:pt x="1" y="51"/>
                    <a:pt x="2" y="71"/>
                  </a:cubicBezTo>
                  <a:cubicBezTo>
                    <a:pt x="2" y="76"/>
                    <a:pt x="6" y="82"/>
                    <a:pt x="10" y="83"/>
                  </a:cubicBezTo>
                  <a:cubicBezTo>
                    <a:pt x="11" y="98"/>
                    <a:pt x="11" y="112"/>
                    <a:pt x="12" y="127"/>
                  </a:cubicBezTo>
                  <a:cubicBezTo>
                    <a:pt x="12" y="131"/>
                    <a:pt x="15" y="135"/>
                    <a:pt x="18" y="136"/>
                  </a:cubicBezTo>
                  <a:cubicBezTo>
                    <a:pt x="23" y="137"/>
                    <a:pt x="27" y="138"/>
                    <a:pt x="31" y="139"/>
                  </a:cubicBezTo>
                  <a:cubicBezTo>
                    <a:pt x="31" y="126"/>
                    <a:pt x="31" y="114"/>
                    <a:pt x="31" y="102"/>
                  </a:cubicBezTo>
                  <a:cubicBezTo>
                    <a:pt x="31" y="98"/>
                    <a:pt x="32" y="94"/>
                    <a:pt x="33" y="93"/>
                  </a:cubicBezTo>
                  <a:cubicBezTo>
                    <a:pt x="36" y="89"/>
                    <a:pt x="39" y="89"/>
                    <a:pt x="42" y="93"/>
                  </a:cubicBezTo>
                  <a:cubicBezTo>
                    <a:pt x="43" y="94"/>
                    <a:pt x="43" y="98"/>
                    <a:pt x="43" y="102"/>
                  </a:cubicBezTo>
                  <a:cubicBezTo>
                    <a:pt x="43" y="114"/>
                    <a:pt x="43" y="126"/>
                    <a:pt x="44" y="139"/>
                  </a:cubicBezTo>
                  <a:cubicBezTo>
                    <a:pt x="48" y="138"/>
                    <a:pt x="52" y="137"/>
                    <a:pt x="56" y="136"/>
                  </a:cubicBezTo>
                  <a:cubicBezTo>
                    <a:pt x="60" y="135"/>
                    <a:pt x="63" y="131"/>
                    <a:pt x="63" y="127"/>
                  </a:cubicBezTo>
                  <a:cubicBezTo>
                    <a:pt x="63" y="112"/>
                    <a:pt x="64" y="98"/>
                    <a:pt x="64" y="83"/>
                  </a:cubicBezTo>
                  <a:cubicBezTo>
                    <a:pt x="69" y="82"/>
                    <a:pt x="72" y="76"/>
                    <a:pt x="73" y="71"/>
                  </a:cubicBezTo>
                  <a:cubicBezTo>
                    <a:pt x="73" y="51"/>
                    <a:pt x="74" y="30"/>
                    <a:pt x="75" y="10"/>
                  </a:cubicBezTo>
                  <a:cubicBezTo>
                    <a:pt x="75" y="5"/>
                    <a:pt x="71" y="0"/>
                    <a:pt x="6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endParaRPr>
            </a:p>
          </p:txBody>
        </p:sp>
        <p:sp>
          <p:nvSpPr>
            <p:cNvPr id="86" name="Oval 291"/>
            <p:cNvSpPr>
              <a:spLocks noChangeArrowheads="1"/>
            </p:cNvSpPr>
            <p:nvPr/>
          </p:nvSpPr>
          <p:spPr bwMode="auto">
            <a:xfrm>
              <a:off x="10531259" y="3227671"/>
              <a:ext cx="74566" cy="7605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endParaRPr>
            </a:p>
          </p:txBody>
        </p:sp>
      </p:grpSp>
      <p:grpSp>
        <p:nvGrpSpPr>
          <p:cNvPr id="87" name="组合 86"/>
          <p:cNvGrpSpPr/>
          <p:nvPr/>
        </p:nvGrpSpPr>
        <p:grpSpPr>
          <a:xfrm>
            <a:off x="1601116" y="4395880"/>
            <a:ext cx="222179" cy="372830"/>
            <a:chOff x="9749806" y="3232145"/>
            <a:chExt cx="222208" cy="372830"/>
          </a:xfrm>
          <a:solidFill>
            <a:schemeClr val="bg1"/>
          </a:solidFill>
        </p:grpSpPr>
        <p:sp>
          <p:nvSpPr>
            <p:cNvPr id="88" name="Freeform 292"/>
            <p:cNvSpPr/>
            <p:nvPr/>
          </p:nvSpPr>
          <p:spPr bwMode="auto">
            <a:xfrm>
              <a:off x="9749806" y="3312676"/>
              <a:ext cx="222208" cy="292299"/>
            </a:xfrm>
            <a:custGeom>
              <a:avLst/>
              <a:gdLst>
                <a:gd name="T0" fmla="*/ 100 w 103"/>
                <a:gd name="T1" fmla="*/ 46 h 135"/>
                <a:gd name="T2" fmla="*/ 73 w 103"/>
                <a:gd name="T3" fmla="*/ 10 h 135"/>
                <a:gd name="T4" fmla="*/ 68 w 103"/>
                <a:gd name="T5" fmla="*/ 5 h 135"/>
                <a:gd name="T6" fmla="*/ 66 w 103"/>
                <a:gd name="T7" fmla="*/ 3 h 135"/>
                <a:gd name="T8" fmla="*/ 37 w 103"/>
                <a:gd name="T9" fmla="*/ 3 h 135"/>
                <a:gd name="T10" fmla="*/ 36 w 103"/>
                <a:gd name="T11" fmla="*/ 4 h 135"/>
                <a:gd name="T12" fmla="*/ 30 w 103"/>
                <a:gd name="T13" fmla="*/ 10 h 135"/>
                <a:gd name="T14" fmla="*/ 3 w 103"/>
                <a:gd name="T15" fmla="*/ 46 h 135"/>
                <a:gd name="T16" fmla="*/ 0 w 103"/>
                <a:gd name="T17" fmla="*/ 52 h 135"/>
                <a:gd name="T18" fmla="*/ 8 w 103"/>
                <a:gd name="T19" fmla="*/ 58 h 135"/>
                <a:gd name="T20" fmla="*/ 13 w 103"/>
                <a:gd name="T21" fmla="*/ 53 h 135"/>
                <a:gd name="T22" fmla="*/ 23 w 103"/>
                <a:gd name="T23" fmla="*/ 40 h 135"/>
                <a:gd name="T24" fmla="*/ 13 w 103"/>
                <a:gd name="T25" fmla="*/ 75 h 135"/>
                <a:gd name="T26" fmla="*/ 21 w 103"/>
                <a:gd name="T27" fmla="*/ 86 h 135"/>
                <a:gd name="T28" fmla="*/ 25 w 103"/>
                <a:gd name="T29" fmla="*/ 86 h 135"/>
                <a:gd name="T30" fmla="*/ 26 w 103"/>
                <a:gd name="T31" fmla="*/ 125 h 135"/>
                <a:gd name="T32" fmla="*/ 33 w 103"/>
                <a:gd name="T33" fmla="*/ 134 h 135"/>
                <a:gd name="T34" fmla="*/ 37 w 103"/>
                <a:gd name="T35" fmla="*/ 135 h 135"/>
                <a:gd name="T36" fmla="*/ 43 w 103"/>
                <a:gd name="T37" fmla="*/ 100 h 135"/>
                <a:gd name="T38" fmla="*/ 46 w 103"/>
                <a:gd name="T39" fmla="*/ 91 h 135"/>
                <a:gd name="T40" fmla="*/ 57 w 103"/>
                <a:gd name="T41" fmla="*/ 91 h 135"/>
                <a:gd name="T42" fmla="*/ 60 w 103"/>
                <a:gd name="T43" fmla="*/ 100 h 135"/>
                <a:gd name="T44" fmla="*/ 66 w 103"/>
                <a:gd name="T45" fmla="*/ 135 h 135"/>
                <a:gd name="T46" fmla="*/ 71 w 103"/>
                <a:gd name="T47" fmla="*/ 134 h 135"/>
                <a:gd name="T48" fmla="*/ 77 w 103"/>
                <a:gd name="T49" fmla="*/ 125 h 135"/>
                <a:gd name="T50" fmla="*/ 79 w 103"/>
                <a:gd name="T51" fmla="*/ 86 h 135"/>
                <a:gd name="T52" fmla="*/ 82 w 103"/>
                <a:gd name="T53" fmla="*/ 86 h 135"/>
                <a:gd name="T54" fmla="*/ 90 w 103"/>
                <a:gd name="T55" fmla="*/ 75 h 135"/>
                <a:gd name="T56" fmla="*/ 81 w 103"/>
                <a:gd name="T57" fmla="*/ 41 h 135"/>
                <a:gd name="T58" fmla="*/ 90 w 103"/>
                <a:gd name="T59" fmla="*/ 53 h 135"/>
                <a:gd name="T60" fmla="*/ 95 w 103"/>
                <a:gd name="T61" fmla="*/ 58 h 135"/>
                <a:gd name="T62" fmla="*/ 103 w 103"/>
                <a:gd name="T63" fmla="*/ 52 h 135"/>
                <a:gd name="T64" fmla="*/ 100 w 103"/>
                <a:gd name="T65" fmla="*/ 46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3" h="135">
                  <a:moveTo>
                    <a:pt x="100" y="46"/>
                  </a:moveTo>
                  <a:cubicBezTo>
                    <a:pt x="91" y="34"/>
                    <a:pt x="82" y="22"/>
                    <a:pt x="73" y="10"/>
                  </a:cubicBezTo>
                  <a:cubicBezTo>
                    <a:pt x="71" y="8"/>
                    <a:pt x="69" y="6"/>
                    <a:pt x="68" y="5"/>
                  </a:cubicBezTo>
                  <a:cubicBezTo>
                    <a:pt x="67" y="4"/>
                    <a:pt x="66" y="4"/>
                    <a:pt x="66" y="3"/>
                  </a:cubicBezTo>
                  <a:cubicBezTo>
                    <a:pt x="56" y="0"/>
                    <a:pt x="48" y="0"/>
                    <a:pt x="37" y="3"/>
                  </a:cubicBezTo>
                  <a:cubicBezTo>
                    <a:pt x="37" y="4"/>
                    <a:pt x="37" y="4"/>
                    <a:pt x="36" y="4"/>
                  </a:cubicBezTo>
                  <a:cubicBezTo>
                    <a:pt x="35" y="5"/>
                    <a:pt x="32" y="8"/>
                    <a:pt x="30" y="10"/>
                  </a:cubicBezTo>
                  <a:cubicBezTo>
                    <a:pt x="21" y="22"/>
                    <a:pt x="12" y="34"/>
                    <a:pt x="3" y="46"/>
                  </a:cubicBezTo>
                  <a:cubicBezTo>
                    <a:pt x="1" y="49"/>
                    <a:pt x="0" y="51"/>
                    <a:pt x="0" y="52"/>
                  </a:cubicBezTo>
                  <a:cubicBezTo>
                    <a:pt x="3" y="54"/>
                    <a:pt x="5" y="56"/>
                    <a:pt x="8" y="58"/>
                  </a:cubicBezTo>
                  <a:cubicBezTo>
                    <a:pt x="9" y="58"/>
                    <a:pt x="11" y="56"/>
                    <a:pt x="13" y="53"/>
                  </a:cubicBezTo>
                  <a:cubicBezTo>
                    <a:pt x="17" y="49"/>
                    <a:pt x="20" y="44"/>
                    <a:pt x="23" y="40"/>
                  </a:cubicBezTo>
                  <a:cubicBezTo>
                    <a:pt x="20" y="52"/>
                    <a:pt x="17" y="63"/>
                    <a:pt x="13" y="75"/>
                  </a:cubicBezTo>
                  <a:cubicBezTo>
                    <a:pt x="12" y="79"/>
                    <a:pt x="15" y="85"/>
                    <a:pt x="21" y="86"/>
                  </a:cubicBezTo>
                  <a:cubicBezTo>
                    <a:pt x="22" y="86"/>
                    <a:pt x="24" y="86"/>
                    <a:pt x="25" y="86"/>
                  </a:cubicBezTo>
                  <a:cubicBezTo>
                    <a:pt x="25" y="99"/>
                    <a:pt x="26" y="112"/>
                    <a:pt x="26" y="125"/>
                  </a:cubicBezTo>
                  <a:cubicBezTo>
                    <a:pt x="26" y="129"/>
                    <a:pt x="29" y="133"/>
                    <a:pt x="33" y="134"/>
                  </a:cubicBezTo>
                  <a:cubicBezTo>
                    <a:pt x="34" y="134"/>
                    <a:pt x="36" y="135"/>
                    <a:pt x="37" y="135"/>
                  </a:cubicBezTo>
                  <a:cubicBezTo>
                    <a:pt x="39" y="123"/>
                    <a:pt x="41" y="112"/>
                    <a:pt x="43" y="100"/>
                  </a:cubicBezTo>
                  <a:cubicBezTo>
                    <a:pt x="44" y="96"/>
                    <a:pt x="45" y="92"/>
                    <a:pt x="46" y="91"/>
                  </a:cubicBezTo>
                  <a:cubicBezTo>
                    <a:pt x="50" y="88"/>
                    <a:pt x="53" y="88"/>
                    <a:pt x="57" y="91"/>
                  </a:cubicBezTo>
                  <a:cubicBezTo>
                    <a:pt x="58" y="92"/>
                    <a:pt x="60" y="96"/>
                    <a:pt x="60" y="100"/>
                  </a:cubicBezTo>
                  <a:cubicBezTo>
                    <a:pt x="62" y="112"/>
                    <a:pt x="64" y="123"/>
                    <a:pt x="66" y="135"/>
                  </a:cubicBezTo>
                  <a:cubicBezTo>
                    <a:pt x="68" y="135"/>
                    <a:pt x="69" y="134"/>
                    <a:pt x="71" y="134"/>
                  </a:cubicBezTo>
                  <a:cubicBezTo>
                    <a:pt x="74" y="133"/>
                    <a:pt x="77" y="129"/>
                    <a:pt x="77" y="125"/>
                  </a:cubicBezTo>
                  <a:cubicBezTo>
                    <a:pt x="78" y="112"/>
                    <a:pt x="78" y="99"/>
                    <a:pt x="79" y="86"/>
                  </a:cubicBezTo>
                  <a:cubicBezTo>
                    <a:pt x="80" y="86"/>
                    <a:pt x="81" y="86"/>
                    <a:pt x="82" y="86"/>
                  </a:cubicBezTo>
                  <a:cubicBezTo>
                    <a:pt x="88" y="85"/>
                    <a:pt x="92" y="79"/>
                    <a:pt x="90" y="75"/>
                  </a:cubicBezTo>
                  <a:cubicBezTo>
                    <a:pt x="87" y="63"/>
                    <a:pt x="84" y="52"/>
                    <a:pt x="81" y="41"/>
                  </a:cubicBezTo>
                  <a:cubicBezTo>
                    <a:pt x="84" y="45"/>
                    <a:pt x="87" y="49"/>
                    <a:pt x="90" y="53"/>
                  </a:cubicBezTo>
                  <a:cubicBezTo>
                    <a:pt x="92" y="56"/>
                    <a:pt x="94" y="58"/>
                    <a:pt x="95" y="58"/>
                  </a:cubicBezTo>
                  <a:cubicBezTo>
                    <a:pt x="98" y="56"/>
                    <a:pt x="100" y="54"/>
                    <a:pt x="103" y="52"/>
                  </a:cubicBezTo>
                  <a:cubicBezTo>
                    <a:pt x="103" y="51"/>
                    <a:pt x="102" y="49"/>
                    <a:pt x="100"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endParaRPr>
            </a:p>
          </p:txBody>
        </p:sp>
        <p:sp>
          <p:nvSpPr>
            <p:cNvPr id="89" name="Oval 293"/>
            <p:cNvSpPr>
              <a:spLocks noChangeArrowheads="1"/>
            </p:cNvSpPr>
            <p:nvPr/>
          </p:nvSpPr>
          <p:spPr bwMode="auto">
            <a:xfrm>
              <a:off x="9822881" y="3232145"/>
              <a:ext cx="76058" cy="7605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endParaRPr>
            </a:p>
          </p:txBody>
        </p:sp>
      </p:grpSp>
      <p:grpSp>
        <p:nvGrpSpPr>
          <p:cNvPr id="90" name="组合 89"/>
          <p:cNvGrpSpPr/>
          <p:nvPr/>
        </p:nvGrpSpPr>
        <p:grpSpPr>
          <a:xfrm>
            <a:off x="8235588" y="1792937"/>
            <a:ext cx="281823" cy="278878"/>
            <a:chOff x="9008619" y="1159207"/>
            <a:chExt cx="281860" cy="278878"/>
          </a:xfrm>
          <a:solidFill>
            <a:schemeClr val="bg1"/>
          </a:solidFill>
        </p:grpSpPr>
        <p:sp>
          <p:nvSpPr>
            <p:cNvPr id="91" name="Freeform 157"/>
            <p:cNvSpPr/>
            <p:nvPr/>
          </p:nvSpPr>
          <p:spPr bwMode="auto">
            <a:xfrm>
              <a:off x="9199508" y="1159207"/>
              <a:ext cx="90971" cy="90971"/>
            </a:xfrm>
            <a:custGeom>
              <a:avLst/>
              <a:gdLst>
                <a:gd name="T0" fmla="*/ 31 w 42"/>
                <a:gd name="T1" fmla="*/ 39 h 42"/>
                <a:gd name="T2" fmla="*/ 22 w 42"/>
                <a:gd name="T3" fmla="*/ 39 h 42"/>
                <a:gd name="T4" fmla="*/ 3 w 42"/>
                <a:gd name="T5" fmla="*/ 20 h 42"/>
                <a:gd name="T6" fmla="*/ 3 w 42"/>
                <a:gd name="T7" fmla="*/ 10 h 42"/>
                <a:gd name="T8" fmla="*/ 10 w 42"/>
                <a:gd name="T9" fmla="*/ 3 h 42"/>
                <a:gd name="T10" fmla="*/ 20 w 42"/>
                <a:gd name="T11" fmla="*/ 3 h 42"/>
                <a:gd name="T12" fmla="*/ 39 w 42"/>
                <a:gd name="T13" fmla="*/ 22 h 42"/>
                <a:gd name="T14" fmla="*/ 39 w 42"/>
                <a:gd name="T15" fmla="*/ 31 h 42"/>
                <a:gd name="T16" fmla="*/ 31 w 42"/>
                <a:gd name="T17" fmla="*/ 39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42">
                  <a:moveTo>
                    <a:pt x="31" y="39"/>
                  </a:moveTo>
                  <a:cubicBezTo>
                    <a:pt x="29" y="42"/>
                    <a:pt x="25" y="42"/>
                    <a:pt x="22" y="39"/>
                  </a:cubicBezTo>
                  <a:cubicBezTo>
                    <a:pt x="3" y="20"/>
                    <a:pt x="3" y="20"/>
                    <a:pt x="3" y="20"/>
                  </a:cubicBezTo>
                  <a:cubicBezTo>
                    <a:pt x="0" y="17"/>
                    <a:pt x="0" y="13"/>
                    <a:pt x="3" y="10"/>
                  </a:cubicBezTo>
                  <a:cubicBezTo>
                    <a:pt x="10" y="3"/>
                    <a:pt x="10" y="3"/>
                    <a:pt x="10" y="3"/>
                  </a:cubicBezTo>
                  <a:cubicBezTo>
                    <a:pt x="13" y="0"/>
                    <a:pt x="17" y="0"/>
                    <a:pt x="20" y="3"/>
                  </a:cubicBezTo>
                  <a:cubicBezTo>
                    <a:pt x="39" y="22"/>
                    <a:pt x="39" y="22"/>
                    <a:pt x="39" y="22"/>
                  </a:cubicBezTo>
                  <a:cubicBezTo>
                    <a:pt x="42" y="25"/>
                    <a:pt x="42" y="29"/>
                    <a:pt x="39" y="31"/>
                  </a:cubicBezTo>
                  <a:lnTo>
                    <a:pt x="31" y="3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92" name="Freeform 158"/>
            <p:cNvSpPr/>
            <p:nvPr/>
          </p:nvSpPr>
          <p:spPr bwMode="auto">
            <a:xfrm>
              <a:off x="9041428" y="1203946"/>
              <a:ext cx="202820" cy="204312"/>
            </a:xfrm>
            <a:custGeom>
              <a:avLst/>
              <a:gdLst>
                <a:gd name="T0" fmla="*/ 29 w 94"/>
                <a:gd name="T1" fmla="*/ 94 h 94"/>
                <a:gd name="T2" fmla="*/ 91 w 94"/>
                <a:gd name="T3" fmla="*/ 31 h 94"/>
                <a:gd name="T4" fmla="*/ 91 w 94"/>
                <a:gd name="T5" fmla="*/ 22 h 94"/>
                <a:gd name="T6" fmla="*/ 72 w 94"/>
                <a:gd name="T7" fmla="*/ 3 h 94"/>
                <a:gd name="T8" fmla="*/ 63 w 94"/>
                <a:gd name="T9" fmla="*/ 3 h 94"/>
                <a:gd name="T10" fmla="*/ 0 w 94"/>
                <a:gd name="T11" fmla="*/ 65 h 94"/>
                <a:gd name="T12" fmla="*/ 29 w 94"/>
                <a:gd name="T13" fmla="*/ 94 h 94"/>
              </a:gdLst>
              <a:ahLst/>
              <a:cxnLst>
                <a:cxn ang="0">
                  <a:pos x="T0" y="T1"/>
                </a:cxn>
                <a:cxn ang="0">
                  <a:pos x="T2" y="T3"/>
                </a:cxn>
                <a:cxn ang="0">
                  <a:pos x="T4" y="T5"/>
                </a:cxn>
                <a:cxn ang="0">
                  <a:pos x="T6" y="T7"/>
                </a:cxn>
                <a:cxn ang="0">
                  <a:pos x="T8" y="T9"/>
                </a:cxn>
                <a:cxn ang="0">
                  <a:pos x="T10" y="T11"/>
                </a:cxn>
                <a:cxn ang="0">
                  <a:pos x="T12" y="T13"/>
                </a:cxn>
              </a:cxnLst>
              <a:rect l="0" t="0" r="r" b="b"/>
              <a:pathLst>
                <a:path w="94" h="94">
                  <a:moveTo>
                    <a:pt x="29" y="94"/>
                  </a:moveTo>
                  <a:cubicBezTo>
                    <a:pt x="91" y="31"/>
                    <a:pt x="91" y="31"/>
                    <a:pt x="91" y="31"/>
                  </a:cubicBezTo>
                  <a:cubicBezTo>
                    <a:pt x="94" y="29"/>
                    <a:pt x="94" y="24"/>
                    <a:pt x="91" y="22"/>
                  </a:cubicBezTo>
                  <a:cubicBezTo>
                    <a:pt x="72" y="3"/>
                    <a:pt x="72" y="3"/>
                    <a:pt x="72" y="3"/>
                  </a:cubicBezTo>
                  <a:cubicBezTo>
                    <a:pt x="69" y="0"/>
                    <a:pt x="65" y="0"/>
                    <a:pt x="63" y="3"/>
                  </a:cubicBezTo>
                  <a:cubicBezTo>
                    <a:pt x="0" y="65"/>
                    <a:pt x="0" y="65"/>
                    <a:pt x="0" y="65"/>
                  </a:cubicBezTo>
                  <a:lnTo>
                    <a:pt x="29" y="9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93" name="Freeform 159"/>
            <p:cNvSpPr/>
            <p:nvPr/>
          </p:nvSpPr>
          <p:spPr bwMode="auto">
            <a:xfrm>
              <a:off x="9008619" y="1393345"/>
              <a:ext cx="46231" cy="44740"/>
            </a:xfrm>
            <a:custGeom>
              <a:avLst/>
              <a:gdLst>
                <a:gd name="T0" fmla="*/ 9 w 31"/>
                <a:gd name="T1" fmla="*/ 0 h 30"/>
                <a:gd name="T2" fmla="*/ 9 w 31"/>
                <a:gd name="T3" fmla="*/ 2 h 30"/>
                <a:gd name="T4" fmla="*/ 0 w 31"/>
                <a:gd name="T5" fmla="*/ 30 h 30"/>
                <a:gd name="T6" fmla="*/ 28 w 31"/>
                <a:gd name="T7" fmla="*/ 21 h 30"/>
                <a:gd name="T8" fmla="*/ 31 w 31"/>
                <a:gd name="T9" fmla="*/ 21 h 30"/>
                <a:gd name="T10" fmla="*/ 9 w 31"/>
                <a:gd name="T11" fmla="*/ 0 h 30"/>
              </a:gdLst>
              <a:ahLst/>
              <a:cxnLst>
                <a:cxn ang="0">
                  <a:pos x="T0" y="T1"/>
                </a:cxn>
                <a:cxn ang="0">
                  <a:pos x="T2" y="T3"/>
                </a:cxn>
                <a:cxn ang="0">
                  <a:pos x="T4" y="T5"/>
                </a:cxn>
                <a:cxn ang="0">
                  <a:pos x="T6" y="T7"/>
                </a:cxn>
                <a:cxn ang="0">
                  <a:pos x="T8" y="T9"/>
                </a:cxn>
                <a:cxn ang="0">
                  <a:pos x="T10" y="T11"/>
                </a:cxn>
              </a:cxnLst>
              <a:rect l="0" t="0" r="r" b="b"/>
              <a:pathLst>
                <a:path w="31" h="30">
                  <a:moveTo>
                    <a:pt x="9" y="0"/>
                  </a:moveTo>
                  <a:lnTo>
                    <a:pt x="9" y="2"/>
                  </a:lnTo>
                  <a:lnTo>
                    <a:pt x="0" y="30"/>
                  </a:lnTo>
                  <a:lnTo>
                    <a:pt x="28" y="21"/>
                  </a:lnTo>
                  <a:lnTo>
                    <a:pt x="31" y="21"/>
                  </a:lnTo>
                  <a:lnTo>
                    <a:pt x="9"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grpSp>
      <p:sp>
        <p:nvSpPr>
          <p:cNvPr id="94" name="Freeform 144"/>
          <p:cNvSpPr/>
          <p:nvPr/>
        </p:nvSpPr>
        <p:spPr bwMode="auto">
          <a:xfrm>
            <a:off x="8226640" y="2654683"/>
            <a:ext cx="290770" cy="314670"/>
          </a:xfrm>
          <a:custGeom>
            <a:avLst/>
            <a:gdLst>
              <a:gd name="T0" fmla="*/ 126 w 134"/>
              <a:gd name="T1" fmla="*/ 100 h 145"/>
              <a:gd name="T2" fmla="*/ 83 w 134"/>
              <a:gd name="T3" fmla="*/ 88 h 145"/>
              <a:gd name="T4" fmla="*/ 85 w 134"/>
              <a:gd name="T5" fmla="*/ 77 h 145"/>
              <a:gd name="T6" fmla="*/ 91 w 134"/>
              <a:gd name="T7" fmla="*/ 69 h 145"/>
              <a:gd name="T8" fmla="*/ 92 w 134"/>
              <a:gd name="T9" fmla="*/ 60 h 145"/>
              <a:gd name="T10" fmla="*/ 94 w 134"/>
              <a:gd name="T11" fmla="*/ 60 h 145"/>
              <a:gd name="T12" fmla="*/ 97 w 134"/>
              <a:gd name="T13" fmla="*/ 58 h 145"/>
              <a:gd name="T14" fmla="*/ 98 w 134"/>
              <a:gd name="T15" fmla="*/ 43 h 145"/>
              <a:gd name="T16" fmla="*/ 96 w 134"/>
              <a:gd name="T17" fmla="*/ 40 h 145"/>
              <a:gd name="T18" fmla="*/ 94 w 134"/>
              <a:gd name="T19" fmla="*/ 40 h 145"/>
              <a:gd name="T20" fmla="*/ 95 w 134"/>
              <a:gd name="T21" fmla="*/ 32 h 145"/>
              <a:gd name="T22" fmla="*/ 90 w 134"/>
              <a:gd name="T23" fmla="*/ 10 h 145"/>
              <a:gd name="T24" fmla="*/ 44 w 134"/>
              <a:gd name="T25" fmla="*/ 10 h 145"/>
              <a:gd name="T26" fmla="*/ 39 w 134"/>
              <a:gd name="T27" fmla="*/ 32 h 145"/>
              <a:gd name="T28" fmla="*/ 40 w 134"/>
              <a:gd name="T29" fmla="*/ 40 h 145"/>
              <a:gd name="T30" fmla="*/ 38 w 134"/>
              <a:gd name="T31" fmla="*/ 40 h 145"/>
              <a:gd name="T32" fmla="*/ 35 w 134"/>
              <a:gd name="T33" fmla="*/ 43 h 145"/>
              <a:gd name="T34" fmla="*/ 37 w 134"/>
              <a:gd name="T35" fmla="*/ 58 h 145"/>
              <a:gd name="T36" fmla="*/ 40 w 134"/>
              <a:gd name="T37" fmla="*/ 60 h 145"/>
              <a:gd name="T38" fmla="*/ 42 w 134"/>
              <a:gd name="T39" fmla="*/ 60 h 145"/>
              <a:gd name="T40" fmla="*/ 43 w 134"/>
              <a:gd name="T41" fmla="*/ 69 h 145"/>
              <a:gd name="T42" fmla="*/ 49 w 134"/>
              <a:gd name="T43" fmla="*/ 77 h 145"/>
              <a:gd name="T44" fmla="*/ 50 w 134"/>
              <a:gd name="T45" fmla="*/ 88 h 145"/>
              <a:gd name="T46" fmla="*/ 8 w 134"/>
              <a:gd name="T47" fmla="*/ 100 h 145"/>
              <a:gd name="T48" fmla="*/ 1 w 134"/>
              <a:gd name="T49" fmla="*/ 113 h 145"/>
              <a:gd name="T50" fmla="*/ 2 w 134"/>
              <a:gd name="T51" fmla="*/ 129 h 145"/>
              <a:gd name="T52" fmla="*/ 11 w 134"/>
              <a:gd name="T53" fmla="*/ 139 h 145"/>
              <a:gd name="T54" fmla="*/ 123 w 134"/>
              <a:gd name="T55" fmla="*/ 139 h 145"/>
              <a:gd name="T56" fmla="*/ 132 w 134"/>
              <a:gd name="T57" fmla="*/ 129 h 145"/>
              <a:gd name="T58" fmla="*/ 133 w 134"/>
              <a:gd name="T59" fmla="*/ 113 h 145"/>
              <a:gd name="T60" fmla="*/ 126 w 134"/>
              <a:gd name="T61" fmla="*/ 10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34" h="145">
                <a:moveTo>
                  <a:pt x="126" y="100"/>
                </a:moveTo>
                <a:cubicBezTo>
                  <a:pt x="113" y="93"/>
                  <a:pt x="98" y="89"/>
                  <a:pt x="83" y="88"/>
                </a:cubicBezTo>
                <a:cubicBezTo>
                  <a:pt x="84" y="84"/>
                  <a:pt x="84" y="81"/>
                  <a:pt x="85" y="77"/>
                </a:cubicBezTo>
                <a:cubicBezTo>
                  <a:pt x="88" y="75"/>
                  <a:pt x="91" y="72"/>
                  <a:pt x="91" y="69"/>
                </a:cubicBezTo>
                <a:cubicBezTo>
                  <a:pt x="91" y="66"/>
                  <a:pt x="92" y="63"/>
                  <a:pt x="92" y="60"/>
                </a:cubicBezTo>
                <a:cubicBezTo>
                  <a:pt x="92" y="60"/>
                  <a:pt x="93" y="60"/>
                  <a:pt x="94" y="60"/>
                </a:cubicBezTo>
                <a:cubicBezTo>
                  <a:pt x="95" y="61"/>
                  <a:pt x="97" y="59"/>
                  <a:pt x="97" y="58"/>
                </a:cubicBezTo>
                <a:cubicBezTo>
                  <a:pt x="98" y="43"/>
                  <a:pt x="98" y="43"/>
                  <a:pt x="98" y="43"/>
                </a:cubicBezTo>
                <a:cubicBezTo>
                  <a:pt x="98" y="41"/>
                  <a:pt x="97" y="40"/>
                  <a:pt x="96" y="40"/>
                </a:cubicBezTo>
                <a:cubicBezTo>
                  <a:pt x="95" y="40"/>
                  <a:pt x="95" y="40"/>
                  <a:pt x="94" y="40"/>
                </a:cubicBezTo>
                <a:cubicBezTo>
                  <a:pt x="94" y="37"/>
                  <a:pt x="95" y="34"/>
                  <a:pt x="95" y="32"/>
                </a:cubicBezTo>
                <a:cubicBezTo>
                  <a:pt x="95" y="28"/>
                  <a:pt x="97" y="17"/>
                  <a:pt x="90" y="10"/>
                </a:cubicBezTo>
                <a:cubicBezTo>
                  <a:pt x="79" y="0"/>
                  <a:pt x="55" y="0"/>
                  <a:pt x="44" y="10"/>
                </a:cubicBezTo>
                <a:cubicBezTo>
                  <a:pt x="36" y="17"/>
                  <a:pt x="38" y="28"/>
                  <a:pt x="39" y="32"/>
                </a:cubicBezTo>
                <a:cubicBezTo>
                  <a:pt x="39" y="34"/>
                  <a:pt x="39" y="37"/>
                  <a:pt x="40" y="40"/>
                </a:cubicBezTo>
                <a:cubicBezTo>
                  <a:pt x="39" y="40"/>
                  <a:pt x="39" y="40"/>
                  <a:pt x="38" y="40"/>
                </a:cubicBezTo>
                <a:cubicBezTo>
                  <a:pt x="36" y="40"/>
                  <a:pt x="35" y="41"/>
                  <a:pt x="35" y="43"/>
                </a:cubicBezTo>
                <a:cubicBezTo>
                  <a:pt x="37" y="58"/>
                  <a:pt x="37" y="58"/>
                  <a:pt x="37" y="58"/>
                </a:cubicBezTo>
                <a:cubicBezTo>
                  <a:pt x="37" y="59"/>
                  <a:pt x="39" y="61"/>
                  <a:pt x="40" y="60"/>
                </a:cubicBezTo>
                <a:cubicBezTo>
                  <a:pt x="41" y="60"/>
                  <a:pt x="41" y="60"/>
                  <a:pt x="42" y="60"/>
                </a:cubicBezTo>
                <a:cubicBezTo>
                  <a:pt x="42" y="63"/>
                  <a:pt x="43" y="66"/>
                  <a:pt x="43" y="69"/>
                </a:cubicBezTo>
                <a:cubicBezTo>
                  <a:pt x="43" y="72"/>
                  <a:pt x="46" y="75"/>
                  <a:pt x="49" y="77"/>
                </a:cubicBezTo>
                <a:cubicBezTo>
                  <a:pt x="49" y="81"/>
                  <a:pt x="50" y="84"/>
                  <a:pt x="50" y="88"/>
                </a:cubicBezTo>
                <a:cubicBezTo>
                  <a:pt x="36" y="89"/>
                  <a:pt x="21" y="93"/>
                  <a:pt x="8" y="100"/>
                </a:cubicBezTo>
                <a:cubicBezTo>
                  <a:pt x="3" y="102"/>
                  <a:pt x="0" y="108"/>
                  <a:pt x="1" y="113"/>
                </a:cubicBezTo>
                <a:cubicBezTo>
                  <a:pt x="1" y="118"/>
                  <a:pt x="2" y="123"/>
                  <a:pt x="2" y="129"/>
                </a:cubicBezTo>
                <a:cubicBezTo>
                  <a:pt x="3" y="133"/>
                  <a:pt x="7" y="138"/>
                  <a:pt x="11" y="139"/>
                </a:cubicBezTo>
                <a:cubicBezTo>
                  <a:pt x="48" y="145"/>
                  <a:pt x="86" y="145"/>
                  <a:pt x="123" y="139"/>
                </a:cubicBezTo>
                <a:cubicBezTo>
                  <a:pt x="127" y="138"/>
                  <a:pt x="131" y="133"/>
                  <a:pt x="132" y="129"/>
                </a:cubicBezTo>
                <a:cubicBezTo>
                  <a:pt x="132" y="123"/>
                  <a:pt x="133" y="118"/>
                  <a:pt x="133" y="113"/>
                </a:cubicBezTo>
                <a:cubicBezTo>
                  <a:pt x="134" y="108"/>
                  <a:pt x="131" y="102"/>
                  <a:pt x="126" y="100"/>
                </a:cubicBezTo>
                <a:close/>
              </a:path>
            </a:pathLst>
          </a:custGeom>
          <a:solidFill>
            <a:schemeClr val="bg1"/>
          </a:solidFill>
          <a:ln>
            <a:noFill/>
          </a:ln>
        </p:spPr>
        <p:txBody>
          <a:bodyPr vert="horz" wrap="square" lIns="91440" tIns="45720" rIns="91440" bIns="45720" numCol="1" anchor="t" anchorCtr="0" compatLnSpc="1"/>
          <a:lstStyle/>
          <a:p>
            <a:endParaRPr lang="en-US">
              <a:latin typeface="+mn-ea"/>
              <a:cs typeface="+mn-ea"/>
            </a:endParaRPr>
          </a:p>
        </p:txBody>
      </p:sp>
      <p:grpSp>
        <p:nvGrpSpPr>
          <p:cNvPr id="95" name="组合 94"/>
          <p:cNvGrpSpPr/>
          <p:nvPr/>
        </p:nvGrpSpPr>
        <p:grpSpPr>
          <a:xfrm>
            <a:off x="8226641" y="3513452"/>
            <a:ext cx="301208" cy="281861"/>
            <a:chOff x="8998179" y="446354"/>
            <a:chExt cx="301247" cy="281861"/>
          </a:xfrm>
          <a:solidFill>
            <a:schemeClr val="bg1"/>
          </a:solidFill>
        </p:grpSpPr>
        <p:sp>
          <p:nvSpPr>
            <p:cNvPr id="96" name="Freeform 153"/>
            <p:cNvSpPr/>
            <p:nvPr/>
          </p:nvSpPr>
          <p:spPr bwMode="auto">
            <a:xfrm>
              <a:off x="9013092" y="523903"/>
              <a:ext cx="74566" cy="175976"/>
            </a:xfrm>
            <a:custGeom>
              <a:avLst/>
              <a:gdLst>
                <a:gd name="T0" fmla="*/ 34 w 34"/>
                <a:gd name="T1" fmla="*/ 81 h 81"/>
                <a:gd name="T2" fmla="*/ 34 w 34"/>
                <a:gd name="T3" fmla="*/ 8 h 81"/>
                <a:gd name="T4" fmla="*/ 26 w 34"/>
                <a:gd name="T5" fmla="*/ 0 h 81"/>
                <a:gd name="T6" fmla="*/ 9 w 34"/>
                <a:gd name="T7" fmla="*/ 0 h 81"/>
                <a:gd name="T8" fmla="*/ 0 w 34"/>
                <a:gd name="T9" fmla="*/ 8 h 81"/>
                <a:gd name="T10" fmla="*/ 0 w 34"/>
                <a:gd name="T11" fmla="*/ 81 h 81"/>
                <a:gd name="T12" fmla="*/ 34 w 34"/>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34" h="81">
                  <a:moveTo>
                    <a:pt x="34" y="81"/>
                  </a:moveTo>
                  <a:cubicBezTo>
                    <a:pt x="34" y="8"/>
                    <a:pt x="34" y="8"/>
                    <a:pt x="34" y="8"/>
                  </a:cubicBezTo>
                  <a:cubicBezTo>
                    <a:pt x="34" y="4"/>
                    <a:pt x="30" y="0"/>
                    <a:pt x="26" y="0"/>
                  </a:cubicBezTo>
                  <a:cubicBezTo>
                    <a:pt x="9" y="0"/>
                    <a:pt x="9" y="0"/>
                    <a:pt x="9" y="0"/>
                  </a:cubicBezTo>
                  <a:cubicBezTo>
                    <a:pt x="4" y="0"/>
                    <a:pt x="0" y="4"/>
                    <a:pt x="0" y="8"/>
                  </a:cubicBezTo>
                  <a:cubicBezTo>
                    <a:pt x="0" y="81"/>
                    <a:pt x="0" y="81"/>
                    <a:pt x="0" y="81"/>
                  </a:cubicBezTo>
                  <a:lnTo>
                    <a:pt x="34" y="8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97" name="Freeform 154"/>
            <p:cNvSpPr/>
            <p:nvPr/>
          </p:nvSpPr>
          <p:spPr bwMode="auto">
            <a:xfrm>
              <a:off x="9113011" y="446354"/>
              <a:ext cx="73075" cy="253525"/>
            </a:xfrm>
            <a:custGeom>
              <a:avLst/>
              <a:gdLst>
                <a:gd name="T0" fmla="*/ 34 w 34"/>
                <a:gd name="T1" fmla="*/ 117 h 117"/>
                <a:gd name="T2" fmla="*/ 34 w 34"/>
                <a:gd name="T3" fmla="*/ 8 h 117"/>
                <a:gd name="T4" fmla="*/ 25 w 34"/>
                <a:gd name="T5" fmla="*/ 0 h 117"/>
                <a:gd name="T6" fmla="*/ 8 w 34"/>
                <a:gd name="T7" fmla="*/ 0 h 117"/>
                <a:gd name="T8" fmla="*/ 0 w 34"/>
                <a:gd name="T9" fmla="*/ 8 h 117"/>
                <a:gd name="T10" fmla="*/ 0 w 34"/>
                <a:gd name="T11" fmla="*/ 117 h 117"/>
                <a:gd name="T12" fmla="*/ 34 w 34"/>
                <a:gd name="T13" fmla="*/ 117 h 117"/>
              </a:gdLst>
              <a:ahLst/>
              <a:cxnLst>
                <a:cxn ang="0">
                  <a:pos x="T0" y="T1"/>
                </a:cxn>
                <a:cxn ang="0">
                  <a:pos x="T2" y="T3"/>
                </a:cxn>
                <a:cxn ang="0">
                  <a:pos x="T4" y="T5"/>
                </a:cxn>
                <a:cxn ang="0">
                  <a:pos x="T6" y="T7"/>
                </a:cxn>
                <a:cxn ang="0">
                  <a:pos x="T8" y="T9"/>
                </a:cxn>
                <a:cxn ang="0">
                  <a:pos x="T10" y="T11"/>
                </a:cxn>
                <a:cxn ang="0">
                  <a:pos x="T12" y="T13"/>
                </a:cxn>
              </a:cxnLst>
              <a:rect l="0" t="0" r="r" b="b"/>
              <a:pathLst>
                <a:path w="34" h="117">
                  <a:moveTo>
                    <a:pt x="34" y="117"/>
                  </a:moveTo>
                  <a:cubicBezTo>
                    <a:pt x="34" y="8"/>
                    <a:pt x="34" y="8"/>
                    <a:pt x="34" y="8"/>
                  </a:cubicBezTo>
                  <a:cubicBezTo>
                    <a:pt x="34" y="4"/>
                    <a:pt x="30" y="0"/>
                    <a:pt x="25" y="0"/>
                  </a:cubicBezTo>
                  <a:cubicBezTo>
                    <a:pt x="8" y="0"/>
                    <a:pt x="8" y="0"/>
                    <a:pt x="8" y="0"/>
                  </a:cubicBezTo>
                  <a:cubicBezTo>
                    <a:pt x="3" y="0"/>
                    <a:pt x="0" y="4"/>
                    <a:pt x="0" y="8"/>
                  </a:cubicBezTo>
                  <a:cubicBezTo>
                    <a:pt x="0" y="117"/>
                    <a:pt x="0" y="117"/>
                    <a:pt x="0" y="117"/>
                  </a:cubicBezTo>
                  <a:lnTo>
                    <a:pt x="34" y="1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98" name="Freeform 155"/>
            <p:cNvSpPr/>
            <p:nvPr/>
          </p:nvSpPr>
          <p:spPr bwMode="auto">
            <a:xfrm>
              <a:off x="9209947" y="564169"/>
              <a:ext cx="74566" cy="135711"/>
            </a:xfrm>
            <a:custGeom>
              <a:avLst/>
              <a:gdLst>
                <a:gd name="T0" fmla="*/ 34 w 34"/>
                <a:gd name="T1" fmla="*/ 63 h 63"/>
                <a:gd name="T2" fmla="*/ 34 w 34"/>
                <a:gd name="T3" fmla="*/ 8 h 63"/>
                <a:gd name="T4" fmla="*/ 25 w 34"/>
                <a:gd name="T5" fmla="*/ 0 h 63"/>
                <a:gd name="T6" fmla="*/ 8 w 34"/>
                <a:gd name="T7" fmla="*/ 0 h 63"/>
                <a:gd name="T8" fmla="*/ 0 w 34"/>
                <a:gd name="T9" fmla="*/ 8 h 63"/>
                <a:gd name="T10" fmla="*/ 0 w 34"/>
                <a:gd name="T11" fmla="*/ 63 h 63"/>
                <a:gd name="T12" fmla="*/ 34 w 34"/>
                <a:gd name="T13" fmla="*/ 63 h 63"/>
              </a:gdLst>
              <a:ahLst/>
              <a:cxnLst>
                <a:cxn ang="0">
                  <a:pos x="T0" y="T1"/>
                </a:cxn>
                <a:cxn ang="0">
                  <a:pos x="T2" y="T3"/>
                </a:cxn>
                <a:cxn ang="0">
                  <a:pos x="T4" y="T5"/>
                </a:cxn>
                <a:cxn ang="0">
                  <a:pos x="T6" y="T7"/>
                </a:cxn>
                <a:cxn ang="0">
                  <a:pos x="T8" y="T9"/>
                </a:cxn>
                <a:cxn ang="0">
                  <a:pos x="T10" y="T11"/>
                </a:cxn>
                <a:cxn ang="0">
                  <a:pos x="T12" y="T13"/>
                </a:cxn>
              </a:cxnLst>
              <a:rect l="0" t="0" r="r" b="b"/>
              <a:pathLst>
                <a:path w="34" h="63">
                  <a:moveTo>
                    <a:pt x="34" y="63"/>
                  </a:moveTo>
                  <a:cubicBezTo>
                    <a:pt x="34" y="8"/>
                    <a:pt x="34" y="8"/>
                    <a:pt x="34" y="8"/>
                  </a:cubicBezTo>
                  <a:cubicBezTo>
                    <a:pt x="34" y="4"/>
                    <a:pt x="30" y="0"/>
                    <a:pt x="25" y="0"/>
                  </a:cubicBezTo>
                  <a:cubicBezTo>
                    <a:pt x="8" y="0"/>
                    <a:pt x="8" y="0"/>
                    <a:pt x="8" y="0"/>
                  </a:cubicBezTo>
                  <a:cubicBezTo>
                    <a:pt x="4" y="0"/>
                    <a:pt x="0" y="4"/>
                    <a:pt x="0" y="8"/>
                  </a:cubicBezTo>
                  <a:cubicBezTo>
                    <a:pt x="0" y="63"/>
                    <a:pt x="0" y="63"/>
                    <a:pt x="0" y="63"/>
                  </a:cubicBezTo>
                  <a:lnTo>
                    <a:pt x="34" y="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99" name="Rectangle 156"/>
            <p:cNvSpPr>
              <a:spLocks noChangeArrowheads="1"/>
            </p:cNvSpPr>
            <p:nvPr/>
          </p:nvSpPr>
          <p:spPr bwMode="auto">
            <a:xfrm>
              <a:off x="8998179" y="708827"/>
              <a:ext cx="301247" cy="193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latin typeface="+mn-ea"/>
                <a:cs typeface="+mn-ea"/>
              </a:endParaRPr>
            </a:p>
          </p:txBody>
        </p:sp>
      </p:grpSp>
      <p:sp>
        <p:nvSpPr>
          <p:cNvPr id="100" name="Freeform 92"/>
          <p:cNvSpPr>
            <a:spLocks noEditPoints="1"/>
          </p:cNvSpPr>
          <p:nvPr/>
        </p:nvSpPr>
        <p:spPr bwMode="auto">
          <a:xfrm>
            <a:off x="8196819" y="5223147"/>
            <a:ext cx="320593" cy="326600"/>
          </a:xfrm>
          <a:custGeom>
            <a:avLst/>
            <a:gdLst>
              <a:gd name="T0" fmla="*/ 143 w 148"/>
              <a:gd name="T1" fmla="*/ 130 h 151"/>
              <a:gd name="T2" fmla="*/ 100 w 148"/>
              <a:gd name="T3" fmla="*/ 86 h 151"/>
              <a:gd name="T4" fmla="*/ 110 w 148"/>
              <a:gd name="T5" fmla="*/ 55 h 151"/>
              <a:gd name="T6" fmla="*/ 55 w 148"/>
              <a:gd name="T7" fmla="*/ 0 h 151"/>
              <a:gd name="T8" fmla="*/ 0 w 148"/>
              <a:gd name="T9" fmla="*/ 55 h 151"/>
              <a:gd name="T10" fmla="*/ 55 w 148"/>
              <a:gd name="T11" fmla="*/ 109 h 151"/>
              <a:gd name="T12" fmla="*/ 81 w 148"/>
              <a:gd name="T13" fmla="*/ 103 h 151"/>
              <a:gd name="T14" fmla="*/ 126 w 148"/>
              <a:gd name="T15" fmla="*/ 147 h 151"/>
              <a:gd name="T16" fmla="*/ 143 w 148"/>
              <a:gd name="T17" fmla="*/ 147 h 151"/>
              <a:gd name="T18" fmla="*/ 143 w 148"/>
              <a:gd name="T19" fmla="*/ 130 h 151"/>
              <a:gd name="T20" fmla="*/ 19 w 148"/>
              <a:gd name="T21" fmla="*/ 55 h 151"/>
              <a:gd name="T22" fmla="*/ 55 w 148"/>
              <a:gd name="T23" fmla="*/ 18 h 151"/>
              <a:gd name="T24" fmla="*/ 92 w 148"/>
              <a:gd name="T25" fmla="*/ 55 h 151"/>
              <a:gd name="T26" fmla="*/ 55 w 148"/>
              <a:gd name="T27" fmla="*/ 91 h 151"/>
              <a:gd name="T28" fmla="*/ 19 w 148"/>
              <a:gd name="T29" fmla="*/ 55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8" h="151">
                <a:moveTo>
                  <a:pt x="143" y="130"/>
                </a:moveTo>
                <a:cubicBezTo>
                  <a:pt x="100" y="86"/>
                  <a:pt x="100" y="86"/>
                  <a:pt x="100" y="86"/>
                </a:cubicBezTo>
                <a:cubicBezTo>
                  <a:pt x="106" y="77"/>
                  <a:pt x="110" y="67"/>
                  <a:pt x="110" y="55"/>
                </a:cubicBezTo>
                <a:cubicBezTo>
                  <a:pt x="110" y="24"/>
                  <a:pt x="85" y="0"/>
                  <a:pt x="55" y="0"/>
                </a:cubicBezTo>
                <a:cubicBezTo>
                  <a:pt x="25" y="0"/>
                  <a:pt x="0" y="24"/>
                  <a:pt x="0" y="55"/>
                </a:cubicBezTo>
                <a:cubicBezTo>
                  <a:pt x="0" y="85"/>
                  <a:pt x="25" y="109"/>
                  <a:pt x="55" y="109"/>
                </a:cubicBezTo>
                <a:cubicBezTo>
                  <a:pt x="65" y="109"/>
                  <a:pt x="74" y="107"/>
                  <a:pt x="81" y="103"/>
                </a:cubicBezTo>
                <a:cubicBezTo>
                  <a:pt x="126" y="147"/>
                  <a:pt x="126" y="147"/>
                  <a:pt x="126" y="147"/>
                </a:cubicBezTo>
                <a:cubicBezTo>
                  <a:pt x="130" y="151"/>
                  <a:pt x="138" y="151"/>
                  <a:pt x="143" y="147"/>
                </a:cubicBezTo>
                <a:cubicBezTo>
                  <a:pt x="148" y="142"/>
                  <a:pt x="148" y="134"/>
                  <a:pt x="143" y="130"/>
                </a:cubicBezTo>
                <a:close/>
                <a:moveTo>
                  <a:pt x="19" y="55"/>
                </a:moveTo>
                <a:cubicBezTo>
                  <a:pt x="19" y="34"/>
                  <a:pt x="35" y="18"/>
                  <a:pt x="55" y="18"/>
                </a:cubicBezTo>
                <a:cubicBezTo>
                  <a:pt x="75" y="18"/>
                  <a:pt x="92" y="34"/>
                  <a:pt x="92" y="55"/>
                </a:cubicBezTo>
                <a:cubicBezTo>
                  <a:pt x="92" y="75"/>
                  <a:pt x="75" y="91"/>
                  <a:pt x="55" y="91"/>
                </a:cubicBezTo>
                <a:cubicBezTo>
                  <a:pt x="35" y="91"/>
                  <a:pt x="19" y="75"/>
                  <a:pt x="19" y="55"/>
                </a:cubicBezTo>
                <a:close/>
              </a:path>
            </a:pathLst>
          </a:custGeom>
          <a:solidFill>
            <a:schemeClr val="bg1"/>
          </a:solidFill>
          <a:ln>
            <a:noFill/>
          </a:ln>
        </p:spPr>
        <p:txBody>
          <a:bodyPr vert="horz" wrap="square" lIns="91440" tIns="45720" rIns="91440" bIns="45720" numCol="1" anchor="t" anchorCtr="0" compatLnSpc="1"/>
          <a:lstStyle/>
          <a:p>
            <a:endParaRPr lang="en-US">
              <a:latin typeface="+mn-ea"/>
              <a:cs typeface="+mn-ea"/>
            </a:endParaRPr>
          </a:p>
        </p:txBody>
      </p:sp>
      <p:grpSp>
        <p:nvGrpSpPr>
          <p:cNvPr id="101" name="组合 100"/>
          <p:cNvGrpSpPr/>
          <p:nvPr/>
        </p:nvGrpSpPr>
        <p:grpSpPr>
          <a:xfrm>
            <a:off x="8235529" y="4361712"/>
            <a:ext cx="271386" cy="348969"/>
            <a:chOff x="8188325" y="5464176"/>
            <a:chExt cx="288925" cy="371475"/>
          </a:xfrm>
          <a:solidFill>
            <a:schemeClr val="bg1"/>
          </a:solidFill>
        </p:grpSpPr>
        <p:sp>
          <p:nvSpPr>
            <p:cNvPr id="102" name="Freeform 324"/>
            <p:cNvSpPr>
              <a:spLocks noEditPoints="1"/>
            </p:cNvSpPr>
            <p:nvPr/>
          </p:nvSpPr>
          <p:spPr bwMode="auto">
            <a:xfrm>
              <a:off x="8226425" y="5464176"/>
              <a:ext cx="214313" cy="107950"/>
            </a:xfrm>
            <a:custGeom>
              <a:avLst/>
              <a:gdLst>
                <a:gd name="T0" fmla="*/ 84 w 93"/>
                <a:gd name="T1" fmla="*/ 10 h 47"/>
                <a:gd name="T2" fmla="*/ 54 w 93"/>
                <a:gd name="T3" fmla="*/ 9 h 47"/>
                <a:gd name="T4" fmla="*/ 46 w 93"/>
                <a:gd name="T5" fmla="*/ 22 h 47"/>
                <a:gd name="T6" fmla="*/ 39 w 93"/>
                <a:gd name="T7" fmla="*/ 9 h 47"/>
                <a:gd name="T8" fmla="*/ 8 w 93"/>
                <a:gd name="T9" fmla="*/ 10 h 47"/>
                <a:gd name="T10" fmla="*/ 13 w 93"/>
                <a:gd name="T11" fmla="*/ 40 h 47"/>
                <a:gd name="T12" fmla="*/ 46 w 93"/>
                <a:gd name="T13" fmla="*/ 46 h 47"/>
                <a:gd name="T14" fmla="*/ 80 w 93"/>
                <a:gd name="T15" fmla="*/ 40 h 47"/>
                <a:gd name="T16" fmla="*/ 84 w 93"/>
                <a:gd name="T17" fmla="*/ 10 h 47"/>
                <a:gd name="T18" fmla="*/ 18 w 93"/>
                <a:gd name="T19" fmla="*/ 34 h 47"/>
                <a:gd name="T20" fmla="*/ 14 w 93"/>
                <a:gd name="T21" fmla="*/ 15 h 47"/>
                <a:gd name="T22" fmla="*/ 34 w 93"/>
                <a:gd name="T23" fmla="*/ 15 h 47"/>
                <a:gd name="T24" fmla="*/ 42 w 93"/>
                <a:gd name="T25" fmla="*/ 39 h 47"/>
                <a:gd name="T26" fmla="*/ 18 w 93"/>
                <a:gd name="T27" fmla="*/ 34 h 47"/>
                <a:gd name="T28" fmla="*/ 75 w 93"/>
                <a:gd name="T29" fmla="*/ 34 h 47"/>
                <a:gd name="T30" fmla="*/ 51 w 93"/>
                <a:gd name="T31" fmla="*/ 39 h 47"/>
                <a:gd name="T32" fmla="*/ 59 w 93"/>
                <a:gd name="T33" fmla="*/ 15 h 47"/>
                <a:gd name="T34" fmla="*/ 78 w 93"/>
                <a:gd name="T35" fmla="*/ 15 h 47"/>
                <a:gd name="T36" fmla="*/ 75 w 93"/>
                <a:gd name="T37" fmla="*/ 34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3" h="47">
                  <a:moveTo>
                    <a:pt x="84" y="10"/>
                  </a:moveTo>
                  <a:cubicBezTo>
                    <a:pt x="75" y="0"/>
                    <a:pt x="62" y="2"/>
                    <a:pt x="54" y="9"/>
                  </a:cubicBezTo>
                  <a:cubicBezTo>
                    <a:pt x="50" y="12"/>
                    <a:pt x="48" y="17"/>
                    <a:pt x="46" y="22"/>
                  </a:cubicBezTo>
                  <a:cubicBezTo>
                    <a:pt x="45" y="17"/>
                    <a:pt x="42" y="12"/>
                    <a:pt x="39" y="9"/>
                  </a:cubicBezTo>
                  <a:cubicBezTo>
                    <a:pt x="31" y="2"/>
                    <a:pt x="17" y="0"/>
                    <a:pt x="8" y="10"/>
                  </a:cubicBezTo>
                  <a:cubicBezTo>
                    <a:pt x="0" y="20"/>
                    <a:pt x="5" y="33"/>
                    <a:pt x="13" y="40"/>
                  </a:cubicBezTo>
                  <a:cubicBezTo>
                    <a:pt x="21" y="47"/>
                    <a:pt x="38" y="47"/>
                    <a:pt x="46" y="46"/>
                  </a:cubicBezTo>
                  <a:cubicBezTo>
                    <a:pt x="55" y="47"/>
                    <a:pt x="72" y="47"/>
                    <a:pt x="80" y="40"/>
                  </a:cubicBezTo>
                  <a:cubicBezTo>
                    <a:pt x="88" y="33"/>
                    <a:pt x="93" y="20"/>
                    <a:pt x="84" y="10"/>
                  </a:cubicBezTo>
                  <a:close/>
                  <a:moveTo>
                    <a:pt x="18" y="34"/>
                  </a:moveTo>
                  <a:cubicBezTo>
                    <a:pt x="13" y="30"/>
                    <a:pt x="8" y="22"/>
                    <a:pt x="14" y="15"/>
                  </a:cubicBezTo>
                  <a:cubicBezTo>
                    <a:pt x="20" y="8"/>
                    <a:pt x="29" y="11"/>
                    <a:pt x="34" y="15"/>
                  </a:cubicBezTo>
                  <a:cubicBezTo>
                    <a:pt x="39" y="19"/>
                    <a:pt x="41" y="31"/>
                    <a:pt x="42" y="39"/>
                  </a:cubicBezTo>
                  <a:cubicBezTo>
                    <a:pt x="34" y="39"/>
                    <a:pt x="23" y="38"/>
                    <a:pt x="18" y="34"/>
                  </a:cubicBezTo>
                  <a:close/>
                  <a:moveTo>
                    <a:pt x="75" y="34"/>
                  </a:moveTo>
                  <a:cubicBezTo>
                    <a:pt x="70" y="38"/>
                    <a:pt x="58" y="39"/>
                    <a:pt x="51" y="39"/>
                  </a:cubicBezTo>
                  <a:cubicBezTo>
                    <a:pt x="52" y="31"/>
                    <a:pt x="54" y="19"/>
                    <a:pt x="59" y="15"/>
                  </a:cubicBezTo>
                  <a:cubicBezTo>
                    <a:pt x="63" y="11"/>
                    <a:pt x="72" y="8"/>
                    <a:pt x="78" y="15"/>
                  </a:cubicBezTo>
                  <a:cubicBezTo>
                    <a:pt x="84" y="22"/>
                    <a:pt x="80" y="30"/>
                    <a:pt x="75"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103" name="Freeform 325"/>
            <p:cNvSpPr/>
            <p:nvPr/>
          </p:nvSpPr>
          <p:spPr bwMode="auto">
            <a:xfrm>
              <a:off x="8196263" y="5581651"/>
              <a:ext cx="104775" cy="76200"/>
            </a:xfrm>
            <a:custGeom>
              <a:avLst/>
              <a:gdLst>
                <a:gd name="T0" fmla="*/ 46 w 46"/>
                <a:gd name="T1" fmla="*/ 0 h 33"/>
                <a:gd name="T2" fmla="*/ 2 w 46"/>
                <a:gd name="T3" fmla="*/ 0 h 33"/>
                <a:gd name="T4" fmla="*/ 0 w 46"/>
                <a:gd name="T5" fmla="*/ 1 h 33"/>
                <a:gd name="T6" fmla="*/ 0 w 46"/>
                <a:gd name="T7" fmla="*/ 32 h 33"/>
                <a:gd name="T8" fmla="*/ 2 w 46"/>
                <a:gd name="T9" fmla="*/ 33 h 33"/>
                <a:gd name="T10" fmla="*/ 46 w 46"/>
                <a:gd name="T11" fmla="*/ 33 h 33"/>
                <a:gd name="T12" fmla="*/ 46 w 46"/>
                <a:gd name="T13" fmla="*/ 0 h 33"/>
              </a:gdLst>
              <a:ahLst/>
              <a:cxnLst>
                <a:cxn ang="0">
                  <a:pos x="T0" y="T1"/>
                </a:cxn>
                <a:cxn ang="0">
                  <a:pos x="T2" y="T3"/>
                </a:cxn>
                <a:cxn ang="0">
                  <a:pos x="T4" y="T5"/>
                </a:cxn>
                <a:cxn ang="0">
                  <a:pos x="T6" y="T7"/>
                </a:cxn>
                <a:cxn ang="0">
                  <a:pos x="T8" y="T9"/>
                </a:cxn>
                <a:cxn ang="0">
                  <a:pos x="T10" y="T11"/>
                </a:cxn>
                <a:cxn ang="0">
                  <a:pos x="T12" y="T13"/>
                </a:cxn>
              </a:cxnLst>
              <a:rect l="0" t="0" r="r" b="b"/>
              <a:pathLst>
                <a:path w="46" h="33">
                  <a:moveTo>
                    <a:pt x="46" y="0"/>
                  </a:moveTo>
                  <a:cubicBezTo>
                    <a:pt x="2" y="0"/>
                    <a:pt x="2" y="0"/>
                    <a:pt x="2" y="0"/>
                  </a:cubicBezTo>
                  <a:cubicBezTo>
                    <a:pt x="1" y="0"/>
                    <a:pt x="0" y="1"/>
                    <a:pt x="0" y="1"/>
                  </a:cubicBezTo>
                  <a:cubicBezTo>
                    <a:pt x="0" y="32"/>
                    <a:pt x="0" y="32"/>
                    <a:pt x="0" y="32"/>
                  </a:cubicBezTo>
                  <a:cubicBezTo>
                    <a:pt x="0" y="32"/>
                    <a:pt x="1" y="33"/>
                    <a:pt x="2" y="33"/>
                  </a:cubicBezTo>
                  <a:cubicBezTo>
                    <a:pt x="46" y="33"/>
                    <a:pt x="46" y="33"/>
                    <a:pt x="46" y="33"/>
                  </a:cubicBezTo>
                  <a:lnTo>
                    <a:pt x="4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104" name="Freeform 326"/>
            <p:cNvSpPr/>
            <p:nvPr/>
          </p:nvSpPr>
          <p:spPr bwMode="auto">
            <a:xfrm>
              <a:off x="8361363" y="5581651"/>
              <a:ext cx="106363" cy="76200"/>
            </a:xfrm>
            <a:custGeom>
              <a:avLst/>
              <a:gdLst>
                <a:gd name="T0" fmla="*/ 45 w 46"/>
                <a:gd name="T1" fmla="*/ 0 h 33"/>
                <a:gd name="T2" fmla="*/ 0 w 46"/>
                <a:gd name="T3" fmla="*/ 0 h 33"/>
                <a:gd name="T4" fmla="*/ 0 w 46"/>
                <a:gd name="T5" fmla="*/ 33 h 33"/>
                <a:gd name="T6" fmla="*/ 45 w 46"/>
                <a:gd name="T7" fmla="*/ 33 h 33"/>
                <a:gd name="T8" fmla="*/ 46 w 46"/>
                <a:gd name="T9" fmla="*/ 32 h 33"/>
                <a:gd name="T10" fmla="*/ 46 w 46"/>
                <a:gd name="T11" fmla="*/ 1 h 33"/>
                <a:gd name="T12" fmla="*/ 45 w 46"/>
                <a:gd name="T13" fmla="*/ 0 h 33"/>
              </a:gdLst>
              <a:ahLst/>
              <a:cxnLst>
                <a:cxn ang="0">
                  <a:pos x="T0" y="T1"/>
                </a:cxn>
                <a:cxn ang="0">
                  <a:pos x="T2" y="T3"/>
                </a:cxn>
                <a:cxn ang="0">
                  <a:pos x="T4" y="T5"/>
                </a:cxn>
                <a:cxn ang="0">
                  <a:pos x="T6" y="T7"/>
                </a:cxn>
                <a:cxn ang="0">
                  <a:pos x="T8" y="T9"/>
                </a:cxn>
                <a:cxn ang="0">
                  <a:pos x="T10" y="T11"/>
                </a:cxn>
                <a:cxn ang="0">
                  <a:pos x="T12" y="T13"/>
                </a:cxn>
              </a:cxnLst>
              <a:rect l="0" t="0" r="r" b="b"/>
              <a:pathLst>
                <a:path w="46" h="33">
                  <a:moveTo>
                    <a:pt x="45" y="0"/>
                  </a:moveTo>
                  <a:cubicBezTo>
                    <a:pt x="0" y="0"/>
                    <a:pt x="0" y="0"/>
                    <a:pt x="0" y="0"/>
                  </a:cubicBezTo>
                  <a:cubicBezTo>
                    <a:pt x="0" y="33"/>
                    <a:pt x="0" y="33"/>
                    <a:pt x="0" y="33"/>
                  </a:cubicBezTo>
                  <a:cubicBezTo>
                    <a:pt x="45" y="33"/>
                    <a:pt x="45" y="33"/>
                    <a:pt x="45" y="33"/>
                  </a:cubicBezTo>
                  <a:cubicBezTo>
                    <a:pt x="46" y="33"/>
                    <a:pt x="46" y="32"/>
                    <a:pt x="46" y="32"/>
                  </a:cubicBezTo>
                  <a:cubicBezTo>
                    <a:pt x="46" y="1"/>
                    <a:pt x="46" y="1"/>
                    <a:pt x="46" y="1"/>
                  </a:cubicBezTo>
                  <a:cubicBezTo>
                    <a:pt x="46" y="1"/>
                    <a:pt x="46" y="0"/>
                    <a:pt x="4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105" name="Freeform 327"/>
            <p:cNvSpPr/>
            <p:nvPr/>
          </p:nvSpPr>
          <p:spPr bwMode="auto">
            <a:xfrm>
              <a:off x="8213725" y="5667376"/>
              <a:ext cx="95250" cy="168275"/>
            </a:xfrm>
            <a:custGeom>
              <a:avLst/>
              <a:gdLst>
                <a:gd name="T0" fmla="*/ 0 w 41"/>
                <a:gd name="T1" fmla="*/ 1 h 73"/>
                <a:gd name="T2" fmla="*/ 0 w 41"/>
                <a:gd name="T3" fmla="*/ 72 h 73"/>
                <a:gd name="T4" fmla="*/ 1 w 41"/>
                <a:gd name="T5" fmla="*/ 73 h 73"/>
                <a:gd name="T6" fmla="*/ 41 w 41"/>
                <a:gd name="T7" fmla="*/ 73 h 73"/>
                <a:gd name="T8" fmla="*/ 41 w 41"/>
                <a:gd name="T9" fmla="*/ 1 h 73"/>
                <a:gd name="T10" fmla="*/ 41 w 41"/>
                <a:gd name="T11" fmla="*/ 0 h 73"/>
                <a:gd name="T12" fmla="*/ 1 w 41"/>
                <a:gd name="T13" fmla="*/ 0 h 73"/>
                <a:gd name="T14" fmla="*/ 0 w 41"/>
                <a:gd name="T15" fmla="*/ 1 h 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73">
                  <a:moveTo>
                    <a:pt x="0" y="1"/>
                  </a:moveTo>
                  <a:cubicBezTo>
                    <a:pt x="0" y="72"/>
                    <a:pt x="0" y="72"/>
                    <a:pt x="0" y="72"/>
                  </a:cubicBezTo>
                  <a:cubicBezTo>
                    <a:pt x="0" y="73"/>
                    <a:pt x="0" y="73"/>
                    <a:pt x="1" y="73"/>
                  </a:cubicBezTo>
                  <a:cubicBezTo>
                    <a:pt x="41" y="73"/>
                    <a:pt x="41" y="73"/>
                    <a:pt x="41" y="73"/>
                  </a:cubicBezTo>
                  <a:cubicBezTo>
                    <a:pt x="41" y="1"/>
                    <a:pt x="41" y="1"/>
                    <a:pt x="41" y="1"/>
                  </a:cubicBezTo>
                  <a:cubicBezTo>
                    <a:pt x="41" y="1"/>
                    <a:pt x="41" y="1"/>
                    <a:pt x="41" y="0"/>
                  </a:cubicBezTo>
                  <a:cubicBezTo>
                    <a:pt x="1" y="0"/>
                    <a:pt x="1" y="0"/>
                    <a:pt x="1" y="0"/>
                  </a:cubicBezTo>
                  <a:cubicBezTo>
                    <a:pt x="0" y="0"/>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106" name="Freeform 328"/>
            <p:cNvSpPr/>
            <p:nvPr/>
          </p:nvSpPr>
          <p:spPr bwMode="auto">
            <a:xfrm>
              <a:off x="8356600" y="5667376"/>
              <a:ext cx="95250" cy="168275"/>
            </a:xfrm>
            <a:custGeom>
              <a:avLst/>
              <a:gdLst>
                <a:gd name="T0" fmla="*/ 40 w 41"/>
                <a:gd name="T1" fmla="*/ 0 h 73"/>
                <a:gd name="T2" fmla="*/ 0 w 41"/>
                <a:gd name="T3" fmla="*/ 0 h 73"/>
                <a:gd name="T4" fmla="*/ 0 w 41"/>
                <a:gd name="T5" fmla="*/ 1 h 73"/>
                <a:gd name="T6" fmla="*/ 0 w 41"/>
                <a:gd name="T7" fmla="*/ 73 h 73"/>
                <a:gd name="T8" fmla="*/ 40 w 41"/>
                <a:gd name="T9" fmla="*/ 73 h 73"/>
                <a:gd name="T10" fmla="*/ 41 w 41"/>
                <a:gd name="T11" fmla="*/ 72 h 73"/>
                <a:gd name="T12" fmla="*/ 41 w 41"/>
                <a:gd name="T13" fmla="*/ 1 h 73"/>
                <a:gd name="T14" fmla="*/ 40 w 41"/>
                <a:gd name="T15" fmla="*/ 0 h 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73">
                  <a:moveTo>
                    <a:pt x="40" y="0"/>
                  </a:moveTo>
                  <a:cubicBezTo>
                    <a:pt x="0" y="0"/>
                    <a:pt x="0" y="0"/>
                    <a:pt x="0" y="0"/>
                  </a:cubicBezTo>
                  <a:cubicBezTo>
                    <a:pt x="0" y="1"/>
                    <a:pt x="0" y="1"/>
                    <a:pt x="0" y="1"/>
                  </a:cubicBezTo>
                  <a:cubicBezTo>
                    <a:pt x="0" y="73"/>
                    <a:pt x="0" y="73"/>
                    <a:pt x="0" y="73"/>
                  </a:cubicBezTo>
                  <a:cubicBezTo>
                    <a:pt x="40" y="73"/>
                    <a:pt x="40" y="73"/>
                    <a:pt x="40" y="73"/>
                  </a:cubicBezTo>
                  <a:cubicBezTo>
                    <a:pt x="40" y="73"/>
                    <a:pt x="41" y="73"/>
                    <a:pt x="41" y="72"/>
                  </a:cubicBezTo>
                  <a:cubicBezTo>
                    <a:pt x="41" y="1"/>
                    <a:pt x="41" y="1"/>
                    <a:pt x="41" y="1"/>
                  </a:cubicBezTo>
                  <a:cubicBezTo>
                    <a:pt x="41" y="1"/>
                    <a:pt x="40" y="0"/>
                    <a:pt x="4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107" name="Freeform 329"/>
            <p:cNvSpPr/>
            <p:nvPr/>
          </p:nvSpPr>
          <p:spPr bwMode="auto">
            <a:xfrm>
              <a:off x="8401050" y="5538788"/>
              <a:ext cx="76200" cy="28575"/>
            </a:xfrm>
            <a:custGeom>
              <a:avLst/>
              <a:gdLst>
                <a:gd name="T0" fmla="*/ 23 w 48"/>
                <a:gd name="T1" fmla="*/ 18 h 18"/>
                <a:gd name="T2" fmla="*/ 48 w 48"/>
                <a:gd name="T3" fmla="*/ 18 h 18"/>
                <a:gd name="T4" fmla="*/ 33 w 48"/>
                <a:gd name="T5" fmla="*/ 11 h 18"/>
                <a:gd name="T6" fmla="*/ 43 w 48"/>
                <a:gd name="T7" fmla="*/ 0 h 18"/>
                <a:gd name="T8" fmla="*/ 22 w 48"/>
                <a:gd name="T9" fmla="*/ 8 h 18"/>
                <a:gd name="T10" fmla="*/ 0 w 48"/>
                <a:gd name="T11" fmla="*/ 18 h 18"/>
                <a:gd name="T12" fmla="*/ 23 w 48"/>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48" h="18">
                  <a:moveTo>
                    <a:pt x="23" y="18"/>
                  </a:moveTo>
                  <a:lnTo>
                    <a:pt x="48" y="18"/>
                  </a:lnTo>
                  <a:lnTo>
                    <a:pt x="33" y="11"/>
                  </a:lnTo>
                  <a:lnTo>
                    <a:pt x="43" y="0"/>
                  </a:lnTo>
                  <a:lnTo>
                    <a:pt x="22" y="8"/>
                  </a:lnTo>
                  <a:lnTo>
                    <a:pt x="0" y="18"/>
                  </a:lnTo>
                  <a:lnTo>
                    <a:pt x="23" y="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sp>
          <p:nvSpPr>
            <p:cNvPr id="108" name="Freeform 330"/>
            <p:cNvSpPr/>
            <p:nvPr/>
          </p:nvSpPr>
          <p:spPr bwMode="auto">
            <a:xfrm>
              <a:off x="8188325" y="5538788"/>
              <a:ext cx="76200" cy="28575"/>
            </a:xfrm>
            <a:custGeom>
              <a:avLst/>
              <a:gdLst>
                <a:gd name="T0" fmla="*/ 24 w 48"/>
                <a:gd name="T1" fmla="*/ 18 h 18"/>
                <a:gd name="T2" fmla="*/ 48 w 48"/>
                <a:gd name="T3" fmla="*/ 18 h 18"/>
                <a:gd name="T4" fmla="*/ 26 w 48"/>
                <a:gd name="T5" fmla="*/ 8 h 18"/>
                <a:gd name="T6" fmla="*/ 3 w 48"/>
                <a:gd name="T7" fmla="*/ 0 h 18"/>
                <a:gd name="T8" fmla="*/ 15 w 48"/>
                <a:gd name="T9" fmla="*/ 11 h 18"/>
                <a:gd name="T10" fmla="*/ 0 w 48"/>
                <a:gd name="T11" fmla="*/ 18 h 18"/>
                <a:gd name="T12" fmla="*/ 24 w 48"/>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48" h="18">
                  <a:moveTo>
                    <a:pt x="24" y="18"/>
                  </a:moveTo>
                  <a:lnTo>
                    <a:pt x="48" y="18"/>
                  </a:lnTo>
                  <a:lnTo>
                    <a:pt x="26" y="8"/>
                  </a:lnTo>
                  <a:lnTo>
                    <a:pt x="3" y="0"/>
                  </a:lnTo>
                  <a:lnTo>
                    <a:pt x="15" y="11"/>
                  </a:lnTo>
                  <a:lnTo>
                    <a:pt x="0" y="18"/>
                  </a:lnTo>
                  <a:lnTo>
                    <a:pt x="24" y="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cs typeface="+mn-ea"/>
              </a:endParaRPr>
            </a:p>
          </p:txBody>
        </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wipe(left)">
                                      <p:cBhvr>
                                        <p:cTn id="7" dur="500"/>
                                        <p:tgtEl>
                                          <p:spTgt spid="7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7"/>
                                        </p:tgtEl>
                                        <p:attrNameLst>
                                          <p:attrName>style.visibility</p:attrName>
                                        </p:attrNameLst>
                                      </p:cBhvr>
                                      <p:to>
                                        <p:strVal val="visible"/>
                                      </p:to>
                                    </p:set>
                                    <p:animEffect transition="in" filter="wipe(left)">
                                      <p:cBhvr>
                                        <p:cTn id="10" dur="500"/>
                                        <p:tgtEl>
                                          <p:spTgt spid="7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wipe(down)">
                                      <p:cBhvr>
                                        <p:cTn id="15" dur="500"/>
                                        <p:tgtEl>
                                          <p:spTgt spid="2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9"/>
                                        </p:tgtEl>
                                        <p:attrNameLst>
                                          <p:attrName>style.visibility</p:attrName>
                                        </p:attrNameLst>
                                      </p:cBhvr>
                                      <p:to>
                                        <p:strVal val="visible"/>
                                      </p:to>
                                    </p:set>
                                    <p:animEffect transition="in" filter="fade">
                                      <p:cBhvr>
                                        <p:cTn id="20" dur="500"/>
                                        <p:tgtEl>
                                          <p:spTgt spid="79"/>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82"/>
                                        </p:tgtEl>
                                        <p:attrNameLst>
                                          <p:attrName>style.visibility</p:attrName>
                                        </p:attrNameLst>
                                      </p:cBhvr>
                                      <p:to>
                                        <p:strVal val="visible"/>
                                      </p:to>
                                    </p:set>
                                    <p:animEffect transition="in" filter="fade">
                                      <p:cBhvr>
                                        <p:cTn id="23" dur="500"/>
                                        <p:tgtEl>
                                          <p:spTgt spid="8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78"/>
                                        </p:tgtEl>
                                        <p:attrNameLst>
                                          <p:attrName>style.visibility</p:attrName>
                                        </p:attrNameLst>
                                      </p:cBhvr>
                                      <p:to>
                                        <p:strVal val="visible"/>
                                      </p:to>
                                    </p:set>
                                    <p:animEffect transition="in" filter="fade">
                                      <p:cBhvr>
                                        <p:cTn id="26" dur="500"/>
                                        <p:tgtEl>
                                          <p:spTgt spid="78"/>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80"/>
                                        </p:tgtEl>
                                        <p:attrNameLst>
                                          <p:attrName>style.visibility</p:attrName>
                                        </p:attrNameLst>
                                      </p:cBhvr>
                                      <p:to>
                                        <p:strVal val="visible"/>
                                      </p:to>
                                    </p:set>
                                    <p:animEffect transition="in" filter="fade">
                                      <p:cBhvr>
                                        <p:cTn id="31" dur="500"/>
                                        <p:tgtEl>
                                          <p:spTgt spid="8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81"/>
                                        </p:tgtEl>
                                        <p:attrNameLst>
                                          <p:attrName>style.visibility</p:attrName>
                                        </p:attrNameLst>
                                      </p:cBhvr>
                                      <p:to>
                                        <p:strVal val="visible"/>
                                      </p:to>
                                    </p:set>
                                    <p:animEffect transition="in" filter="fade">
                                      <p:cBhvr>
                                        <p:cTn id="34" dur="500"/>
                                        <p:tgtEl>
                                          <p:spTgt spid="81"/>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84"/>
                                        </p:tgtEl>
                                        <p:attrNameLst>
                                          <p:attrName>style.visibility</p:attrName>
                                        </p:attrNameLst>
                                      </p:cBhvr>
                                      <p:to>
                                        <p:strVal val="visible"/>
                                      </p:to>
                                    </p:set>
                                    <p:animEffect transition="in" filter="fade">
                                      <p:cBhvr>
                                        <p:cTn id="37" dur="500"/>
                                        <p:tgtEl>
                                          <p:spTgt spid="84"/>
                                        </p:tgtEl>
                                      </p:cBhvr>
                                    </p:animEffect>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750"/>
                                        <p:tgtEl>
                                          <p:spTgt spid="22"/>
                                        </p:tgtEl>
                                      </p:cBhvr>
                                    </p:animEffect>
                                    <p:anim calcmode="lin" valueType="num">
                                      <p:cBhvr>
                                        <p:cTn id="43" dur="750" fill="hold"/>
                                        <p:tgtEl>
                                          <p:spTgt spid="22"/>
                                        </p:tgtEl>
                                        <p:attrNameLst>
                                          <p:attrName>ppt_x</p:attrName>
                                        </p:attrNameLst>
                                      </p:cBhvr>
                                      <p:tavLst>
                                        <p:tav tm="0">
                                          <p:val>
                                            <p:strVal val="#ppt_x"/>
                                          </p:val>
                                        </p:tav>
                                        <p:tav tm="100000">
                                          <p:val>
                                            <p:strVal val="#ppt_x"/>
                                          </p:val>
                                        </p:tav>
                                      </p:tavLst>
                                    </p:anim>
                                    <p:anim calcmode="lin" valueType="num">
                                      <p:cBhvr>
                                        <p:cTn id="44" dur="75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56"/>
                                        </p:tgtEl>
                                        <p:attrNameLst>
                                          <p:attrName>style.visibility</p:attrName>
                                        </p:attrNameLst>
                                      </p:cBhvr>
                                      <p:to>
                                        <p:strVal val="visible"/>
                                      </p:to>
                                    </p:set>
                                    <p:animEffect transition="in" filter="fade">
                                      <p:cBhvr>
                                        <p:cTn id="49" dur="500"/>
                                        <p:tgtEl>
                                          <p:spTgt spid="56"/>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60"/>
                                        </p:tgtEl>
                                        <p:attrNameLst>
                                          <p:attrName>style.visibility</p:attrName>
                                        </p:attrNameLst>
                                      </p:cBhvr>
                                      <p:to>
                                        <p:strVal val="visible"/>
                                      </p:to>
                                    </p:set>
                                    <p:animEffect transition="in" filter="fade">
                                      <p:cBhvr>
                                        <p:cTn id="54" dur="500"/>
                                        <p:tgtEl>
                                          <p:spTgt spid="60"/>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57"/>
                                        </p:tgtEl>
                                        <p:attrNameLst>
                                          <p:attrName>style.visibility</p:attrName>
                                        </p:attrNameLst>
                                      </p:cBhvr>
                                      <p:to>
                                        <p:strVal val="visible"/>
                                      </p:to>
                                    </p:set>
                                    <p:animEffect transition="in" filter="fade">
                                      <p:cBhvr>
                                        <p:cTn id="59" dur="500"/>
                                        <p:tgtEl>
                                          <p:spTgt spid="57"/>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59"/>
                                        </p:tgtEl>
                                        <p:attrNameLst>
                                          <p:attrName>style.visibility</p:attrName>
                                        </p:attrNameLst>
                                      </p:cBhvr>
                                      <p:to>
                                        <p:strVal val="visible"/>
                                      </p:to>
                                    </p:set>
                                    <p:animEffect transition="in" filter="fade">
                                      <p:cBhvr>
                                        <p:cTn id="64" dur="500"/>
                                        <p:tgtEl>
                                          <p:spTgt spid="59"/>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58"/>
                                        </p:tgtEl>
                                        <p:attrNameLst>
                                          <p:attrName>style.visibility</p:attrName>
                                        </p:attrNameLst>
                                      </p:cBhvr>
                                      <p:to>
                                        <p:strVal val="visible"/>
                                      </p:to>
                                    </p:set>
                                    <p:animEffect transition="in" filter="fade">
                                      <p:cBhvr>
                                        <p:cTn id="69" dur="500"/>
                                        <p:tgtEl>
                                          <p:spTgt spid="58"/>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4" fill="hold" grpId="0" nodeType="clickEffect">
                                  <p:stCondLst>
                                    <p:cond delay="0"/>
                                  </p:stCondLst>
                                  <p:childTnLst>
                                    <p:set>
                                      <p:cBhvr>
                                        <p:cTn id="73" dur="1" fill="hold">
                                          <p:stCondLst>
                                            <p:cond delay="0"/>
                                          </p:stCondLst>
                                        </p:cTn>
                                        <p:tgtEl>
                                          <p:spTgt spid="61"/>
                                        </p:tgtEl>
                                        <p:attrNameLst>
                                          <p:attrName>style.visibility</p:attrName>
                                        </p:attrNameLst>
                                      </p:cBhvr>
                                      <p:to>
                                        <p:strVal val="visible"/>
                                      </p:to>
                                    </p:set>
                                    <p:animEffect transition="in" filter="wipe(down)">
                                      <p:cBhvr>
                                        <p:cTn id="74" dur="500"/>
                                        <p:tgtEl>
                                          <p:spTgt spid="61"/>
                                        </p:tgtEl>
                                      </p:cBhvr>
                                    </p:animEffect>
                                  </p:childTnLst>
                                </p:cTn>
                              </p:par>
                              <p:par>
                                <p:cTn id="75" presetID="22" presetClass="entr" presetSubtype="4" fill="hold" grpId="0" nodeType="withEffect">
                                  <p:stCondLst>
                                    <p:cond delay="0"/>
                                  </p:stCondLst>
                                  <p:childTnLst>
                                    <p:set>
                                      <p:cBhvr>
                                        <p:cTn id="76" dur="1" fill="hold">
                                          <p:stCondLst>
                                            <p:cond delay="0"/>
                                          </p:stCondLst>
                                        </p:cTn>
                                        <p:tgtEl>
                                          <p:spTgt spid="63"/>
                                        </p:tgtEl>
                                        <p:attrNameLst>
                                          <p:attrName>style.visibility</p:attrName>
                                        </p:attrNameLst>
                                      </p:cBhvr>
                                      <p:to>
                                        <p:strVal val="visible"/>
                                      </p:to>
                                    </p:set>
                                    <p:animEffect transition="in" filter="wipe(down)">
                                      <p:cBhvr>
                                        <p:cTn id="77" dur="500"/>
                                        <p:tgtEl>
                                          <p:spTgt spid="63"/>
                                        </p:tgtEl>
                                      </p:cBhvr>
                                    </p:animEffect>
                                  </p:childTnLst>
                                </p:cTn>
                              </p:par>
                              <p:par>
                                <p:cTn id="78" presetID="22" presetClass="entr" presetSubtype="4" fill="hold" grpId="0" nodeType="withEffect">
                                  <p:stCondLst>
                                    <p:cond delay="0"/>
                                  </p:stCondLst>
                                  <p:childTnLst>
                                    <p:set>
                                      <p:cBhvr>
                                        <p:cTn id="79" dur="1" fill="hold">
                                          <p:stCondLst>
                                            <p:cond delay="0"/>
                                          </p:stCondLst>
                                        </p:cTn>
                                        <p:tgtEl>
                                          <p:spTgt spid="62"/>
                                        </p:tgtEl>
                                        <p:attrNameLst>
                                          <p:attrName>style.visibility</p:attrName>
                                        </p:attrNameLst>
                                      </p:cBhvr>
                                      <p:to>
                                        <p:strVal val="visible"/>
                                      </p:to>
                                    </p:set>
                                    <p:animEffect transition="in" filter="wipe(down)">
                                      <p:cBhvr>
                                        <p:cTn id="80" dur="500"/>
                                        <p:tgtEl>
                                          <p:spTgt spid="62"/>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4" fill="hold" grpId="0" nodeType="clickEffect">
                                  <p:stCondLst>
                                    <p:cond delay="0"/>
                                  </p:stCondLst>
                                  <p:childTnLst>
                                    <p:set>
                                      <p:cBhvr>
                                        <p:cTn id="84" dur="1" fill="hold">
                                          <p:stCondLst>
                                            <p:cond delay="0"/>
                                          </p:stCondLst>
                                        </p:cTn>
                                        <p:tgtEl>
                                          <p:spTgt spid="64"/>
                                        </p:tgtEl>
                                        <p:attrNameLst>
                                          <p:attrName>style.visibility</p:attrName>
                                        </p:attrNameLst>
                                      </p:cBhvr>
                                      <p:to>
                                        <p:strVal val="visible"/>
                                      </p:to>
                                    </p:set>
                                    <p:animEffect transition="in" filter="wipe(down)">
                                      <p:cBhvr>
                                        <p:cTn id="85" dur="500"/>
                                        <p:tgtEl>
                                          <p:spTgt spid="64"/>
                                        </p:tgtEl>
                                      </p:cBhvr>
                                    </p:animEffect>
                                  </p:childTnLst>
                                </p:cTn>
                              </p:par>
                              <p:par>
                                <p:cTn id="86" presetID="22" presetClass="entr" presetSubtype="4" fill="hold" grpId="0" nodeType="withEffect">
                                  <p:stCondLst>
                                    <p:cond delay="0"/>
                                  </p:stCondLst>
                                  <p:childTnLst>
                                    <p:set>
                                      <p:cBhvr>
                                        <p:cTn id="87" dur="1" fill="hold">
                                          <p:stCondLst>
                                            <p:cond delay="0"/>
                                          </p:stCondLst>
                                        </p:cTn>
                                        <p:tgtEl>
                                          <p:spTgt spid="65"/>
                                        </p:tgtEl>
                                        <p:attrNameLst>
                                          <p:attrName>style.visibility</p:attrName>
                                        </p:attrNameLst>
                                      </p:cBhvr>
                                      <p:to>
                                        <p:strVal val="visible"/>
                                      </p:to>
                                    </p:set>
                                    <p:animEffect transition="in" filter="wipe(down)">
                                      <p:cBhvr>
                                        <p:cTn id="88" dur="500"/>
                                        <p:tgtEl>
                                          <p:spTgt spid="65"/>
                                        </p:tgtEl>
                                      </p:cBhvr>
                                    </p:animEffect>
                                  </p:childTnLst>
                                </p:cTn>
                              </p:par>
                              <p:par>
                                <p:cTn id="89" presetID="22" presetClass="entr" presetSubtype="4" fill="hold" grpId="0" nodeType="withEffect">
                                  <p:stCondLst>
                                    <p:cond delay="0"/>
                                  </p:stCondLst>
                                  <p:childTnLst>
                                    <p:set>
                                      <p:cBhvr>
                                        <p:cTn id="90" dur="1" fill="hold">
                                          <p:stCondLst>
                                            <p:cond delay="0"/>
                                          </p:stCondLst>
                                        </p:cTn>
                                        <p:tgtEl>
                                          <p:spTgt spid="66"/>
                                        </p:tgtEl>
                                        <p:attrNameLst>
                                          <p:attrName>style.visibility</p:attrName>
                                        </p:attrNameLst>
                                      </p:cBhvr>
                                      <p:to>
                                        <p:strVal val="visible"/>
                                      </p:to>
                                    </p:set>
                                    <p:animEffect transition="in" filter="wipe(down)">
                                      <p:cBhvr>
                                        <p:cTn id="91" dur="500"/>
                                        <p:tgtEl>
                                          <p:spTgt spid="66"/>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4" fill="hold" grpId="0" nodeType="clickEffect">
                                  <p:stCondLst>
                                    <p:cond delay="0"/>
                                  </p:stCondLst>
                                  <p:childTnLst>
                                    <p:set>
                                      <p:cBhvr>
                                        <p:cTn id="95" dur="1" fill="hold">
                                          <p:stCondLst>
                                            <p:cond delay="0"/>
                                          </p:stCondLst>
                                        </p:cTn>
                                        <p:tgtEl>
                                          <p:spTgt spid="67"/>
                                        </p:tgtEl>
                                        <p:attrNameLst>
                                          <p:attrName>style.visibility</p:attrName>
                                        </p:attrNameLst>
                                      </p:cBhvr>
                                      <p:to>
                                        <p:strVal val="visible"/>
                                      </p:to>
                                    </p:set>
                                    <p:animEffect transition="in" filter="wipe(down)">
                                      <p:cBhvr>
                                        <p:cTn id="96" dur="500"/>
                                        <p:tgtEl>
                                          <p:spTgt spid="67"/>
                                        </p:tgtEl>
                                      </p:cBhvr>
                                    </p:animEffect>
                                  </p:childTnLst>
                                </p:cTn>
                              </p:par>
                              <p:par>
                                <p:cTn id="97" presetID="22" presetClass="entr" presetSubtype="4" fill="hold" grpId="0" nodeType="withEffect">
                                  <p:stCondLst>
                                    <p:cond delay="0"/>
                                  </p:stCondLst>
                                  <p:childTnLst>
                                    <p:set>
                                      <p:cBhvr>
                                        <p:cTn id="98" dur="1" fill="hold">
                                          <p:stCondLst>
                                            <p:cond delay="0"/>
                                          </p:stCondLst>
                                        </p:cTn>
                                        <p:tgtEl>
                                          <p:spTgt spid="69"/>
                                        </p:tgtEl>
                                        <p:attrNameLst>
                                          <p:attrName>style.visibility</p:attrName>
                                        </p:attrNameLst>
                                      </p:cBhvr>
                                      <p:to>
                                        <p:strVal val="visible"/>
                                      </p:to>
                                    </p:set>
                                    <p:animEffect transition="in" filter="wipe(down)">
                                      <p:cBhvr>
                                        <p:cTn id="99" dur="500"/>
                                        <p:tgtEl>
                                          <p:spTgt spid="69"/>
                                        </p:tgtEl>
                                      </p:cBhvr>
                                    </p:animEffect>
                                  </p:childTnLst>
                                </p:cTn>
                              </p:par>
                              <p:par>
                                <p:cTn id="100" presetID="22" presetClass="entr" presetSubtype="4" fill="hold" grpId="0" nodeType="withEffect">
                                  <p:stCondLst>
                                    <p:cond delay="0"/>
                                  </p:stCondLst>
                                  <p:childTnLst>
                                    <p:set>
                                      <p:cBhvr>
                                        <p:cTn id="101" dur="1" fill="hold">
                                          <p:stCondLst>
                                            <p:cond delay="0"/>
                                          </p:stCondLst>
                                        </p:cTn>
                                        <p:tgtEl>
                                          <p:spTgt spid="68"/>
                                        </p:tgtEl>
                                        <p:attrNameLst>
                                          <p:attrName>style.visibility</p:attrName>
                                        </p:attrNameLst>
                                      </p:cBhvr>
                                      <p:to>
                                        <p:strVal val="visible"/>
                                      </p:to>
                                    </p:set>
                                    <p:animEffect transition="in" filter="wipe(down)">
                                      <p:cBhvr>
                                        <p:cTn id="102" dur="500"/>
                                        <p:tgtEl>
                                          <p:spTgt spid="68"/>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4" fill="hold" grpId="0" nodeType="clickEffect">
                                  <p:stCondLst>
                                    <p:cond delay="0"/>
                                  </p:stCondLst>
                                  <p:childTnLst>
                                    <p:set>
                                      <p:cBhvr>
                                        <p:cTn id="106" dur="1" fill="hold">
                                          <p:stCondLst>
                                            <p:cond delay="0"/>
                                          </p:stCondLst>
                                        </p:cTn>
                                        <p:tgtEl>
                                          <p:spTgt spid="70"/>
                                        </p:tgtEl>
                                        <p:attrNameLst>
                                          <p:attrName>style.visibility</p:attrName>
                                        </p:attrNameLst>
                                      </p:cBhvr>
                                      <p:to>
                                        <p:strVal val="visible"/>
                                      </p:to>
                                    </p:set>
                                    <p:animEffect transition="in" filter="wipe(down)">
                                      <p:cBhvr>
                                        <p:cTn id="107" dur="500"/>
                                        <p:tgtEl>
                                          <p:spTgt spid="70"/>
                                        </p:tgtEl>
                                      </p:cBhvr>
                                    </p:animEffect>
                                  </p:childTnLst>
                                </p:cTn>
                              </p:par>
                              <p:par>
                                <p:cTn id="108" presetID="22" presetClass="entr" presetSubtype="4" fill="hold" grpId="0" nodeType="withEffect">
                                  <p:stCondLst>
                                    <p:cond delay="0"/>
                                  </p:stCondLst>
                                  <p:childTnLst>
                                    <p:set>
                                      <p:cBhvr>
                                        <p:cTn id="109" dur="1" fill="hold">
                                          <p:stCondLst>
                                            <p:cond delay="0"/>
                                          </p:stCondLst>
                                        </p:cTn>
                                        <p:tgtEl>
                                          <p:spTgt spid="71"/>
                                        </p:tgtEl>
                                        <p:attrNameLst>
                                          <p:attrName>style.visibility</p:attrName>
                                        </p:attrNameLst>
                                      </p:cBhvr>
                                      <p:to>
                                        <p:strVal val="visible"/>
                                      </p:to>
                                    </p:set>
                                    <p:animEffect transition="in" filter="wipe(down)">
                                      <p:cBhvr>
                                        <p:cTn id="110" dur="500"/>
                                        <p:tgtEl>
                                          <p:spTgt spid="71"/>
                                        </p:tgtEl>
                                      </p:cBhvr>
                                    </p:animEffect>
                                  </p:childTnLst>
                                </p:cTn>
                              </p:par>
                              <p:par>
                                <p:cTn id="111" presetID="22" presetClass="entr" presetSubtype="4" fill="hold" grpId="0" nodeType="withEffect">
                                  <p:stCondLst>
                                    <p:cond delay="0"/>
                                  </p:stCondLst>
                                  <p:childTnLst>
                                    <p:set>
                                      <p:cBhvr>
                                        <p:cTn id="112" dur="1" fill="hold">
                                          <p:stCondLst>
                                            <p:cond delay="0"/>
                                          </p:stCondLst>
                                        </p:cTn>
                                        <p:tgtEl>
                                          <p:spTgt spid="72"/>
                                        </p:tgtEl>
                                        <p:attrNameLst>
                                          <p:attrName>style.visibility</p:attrName>
                                        </p:attrNameLst>
                                      </p:cBhvr>
                                      <p:to>
                                        <p:strVal val="visible"/>
                                      </p:to>
                                    </p:set>
                                    <p:animEffect transition="in" filter="wipe(down)">
                                      <p:cBhvr>
                                        <p:cTn id="113" dur="500"/>
                                        <p:tgtEl>
                                          <p:spTgt spid="72"/>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4" fill="hold" grpId="0" nodeType="clickEffect">
                                  <p:stCondLst>
                                    <p:cond delay="0"/>
                                  </p:stCondLst>
                                  <p:childTnLst>
                                    <p:set>
                                      <p:cBhvr>
                                        <p:cTn id="117" dur="1" fill="hold">
                                          <p:stCondLst>
                                            <p:cond delay="0"/>
                                          </p:stCondLst>
                                        </p:cTn>
                                        <p:tgtEl>
                                          <p:spTgt spid="73"/>
                                        </p:tgtEl>
                                        <p:attrNameLst>
                                          <p:attrName>style.visibility</p:attrName>
                                        </p:attrNameLst>
                                      </p:cBhvr>
                                      <p:to>
                                        <p:strVal val="visible"/>
                                      </p:to>
                                    </p:set>
                                    <p:animEffect transition="in" filter="wipe(down)">
                                      <p:cBhvr>
                                        <p:cTn id="118" dur="500"/>
                                        <p:tgtEl>
                                          <p:spTgt spid="73"/>
                                        </p:tgtEl>
                                      </p:cBhvr>
                                    </p:animEffect>
                                  </p:childTnLst>
                                </p:cTn>
                              </p:par>
                              <p:par>
                                <p:cTn id="119" presetID="22" presetClass="entr" presetSubtype="4" fill="hold" grpId="0" nodeType="withEffect">
                                  <p:stCondLst>
                                    <p:cond delay="0"/>
                                  </p:stCondLst>
                                  <p:childTnLst>
                                    <p:set>
                                      <p:cBhvr>
                                        <p:cTn id="120" dur="1" fill="hold">
                                          <p:stCondLst>
                                            <p:cond delay="0"/>
                                          </p:stCondLst>
                                        </p:cTn>
                                        <p:tgtEl>
                                          <p:spTgt spid="75"/>
                                        </p:tgtEl>
                                        <p:attrNameLst>
                                          <p:attrName>style.visibility</p:attrName>
                                        </p:attrNameLst>
                                      </p:cBhvr>
                                      <p:to>
                                        <p:strVal val="visible"/>
                                      </p:to>
                                    </p:set>
                                    <p:animEffect transition="in" filter="wipe(down)">
                                      <p:cBhvr>
                                        <p:cTn id="121" dur="500"/>
                                        <p:tgtEl>
                                          <p:spTgt spid="75"/>
                                        </p:tgtEl>
                                      </p:cBhvr>
                                    </p:animEffect>
                                  </p:childTnLst>
                                </p:cTn>
                              </p:par>
                              <p:par>
                                <p:cTn id="122" presetID="22" presetClass="entr" presetSubtype="4" fill="hold" grpId="0" nodeType="withEffect">
                                  <p:stCondLst>
                                    <p:cond delay="0"/>
                                  </p:stCondLst>
                                  <p:childTnLst>
                                    <p:set>
                                      <p:cBhvr>
                                        <p:cTn id="123" dur="1" fill="hold">
                                          <p:stCondLst>
                                            <p:cond delay="0"/>
                                          </p:stCondLst>
                                        </p:cTn>
                                        <p:tgtEl>
                                          <p:spTgt spid="74"/>
                                        </p:tgtEl>
                                        <p:attrNameLst>
                                          <p:attrName>style.visibility</p:attrName>
                                        </p:attrNameLst>
                                      </p:cBhvr>
                                      <p:to>
                                        <p:strVal val="visible"/>
                                      </p:to>
                                    </p:set>
                                    <p:animEffect transition="in" filter="wipe(down)">
                                      <p:cBhvr>
                                        <p:cTn id="124"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56" grpId="0" animBg="1"/>
      <p:bldP spid="57" grpId="0" animBg="1"/>
      <p:bldP spid="58" grpId="0" animBg="1"/>
      <p:bldP spid="59" grpId="0" animBg="1"/>
      <p:bldP spid="60" grpId="0" animBg="1"/>
      <p:bldP spid="61" grpId="0" animBg="1"/>
      <p:bldP spid="62" grpId="0"/>
      <p:bldP spid="63" grpId="0"/>
      <p:bldP spid="64" grpId="0" animBg="1"/>
      <p:bldP spid="65" grpId="0"/>
      <p:bldP spid="66" grpId="0"/>
      <p:bldP spid="67" grpId="0" animBg="1"/>
      <p:bldP spid="68" grpId="0"/>
      <p:bldP spid="69" grpId="0"/>
      <p:bldP spid="70" grpId="0" animBg="1"/>
      <p:bldP spid="71" grpId="0"/>
      <p:bldP spid="72" grpId="0"/>
      <p:bldP spid="73" grpId="0" animBg="1"/>
      <p:bldP spid="74" grpId="0"/>
      <p:bldP spid="75" grpId="0"/>
      <p:bldP spid="76" grpId="0"/>
      <p:bldP spid="77" grpId="0"/>
      <p:bldP spid="78" grpId="0" animBg="1"/>
      <p:bldP spid="79" grpId="0"/>
      <p:bldP spid="80" grpId="0" animBg="1"/>
      <p:bldP spid="81" grpId="0"/>
      <p:bldP spid="82" grpId="0"/>
      <p:bldP spid="84" grpId="0"/>
    </p:bldLst>
  </p:timing>
</p:sld>
</file>

<file path=ppt/tags/tag1.xml><?xml version="1.0" encoding="utf-8"?>
<p:tagLst xmlns:p="http://schemas.openxmlformats.org/presentationml/2006/main">
  <p:tag name="PA" val="v3.0.1"/>
</p:tagLst>
</file>

<file path=ppt/tags/tag10.xml><?xml version="1.0" encoding="utf-8"?>
<p:tagLst xmlns:p="http://schemas.openxmlformats.org/presentationml/2006/main">
  <p:tag name="PA" val="v3.0.1"/>
</p:tagLst>
</file>

<file path=ppt/tags/tag11.xml><?xml version="1.0" encoding="utf-8"?>
<p:tagLst xmlns:p="http://schemas.openxmlformats.org/presentationml/2006/main">
  <p:tag name="PA" val="v3.0.1"/>
</p:tagLst>
</file>

<file path=ppt/tags/tag12.xml><?xml version="1.0" encoding="utf-8"?>
<p:tagLst xmlns:p="http://schemas.openxmlformats.org/presentationml/2006/main">
  <p:tag name="PA" val="v3.0.1"/>
</p:tagLst>
</file>

<file path=ppt/tags/tag13.xml><?xml version="1.0" encoding="utf-8"?>
<p:tagLst xmlns:p="http://schemas.openxmlformats.org/presentationml/2006/main">
  <p:tag name="PA" val="v3.0.1"/>
</p:tagLst>
</file>

<file path=ppt/tags/tag14.xml><?xml version="1.0" encoding="utf-8"?>
<p:tagLst xmlns:p="http://schemas.openxmlformats.org/presentationml/2006/main">
  <p:tag name="PA" val="v3.0.1"/>
</p:tagLst>
</file>

<file path=ppt/tags/tag15.xml><?xml version="1.0" encoding="utf-8"?>
<p:tagLst xmlns:p="http://schemas.openxmlformats.org/presentationml/2006/main">
  <p:tag name="PA" val="v3.0.1"/>
</p:tagLst>
</file>

<file path=ppt/tags/tag16.xml><?xml version="1.0" encoding="utf-8"?>
<p:tagLst xmlns:p="http://schemas.openxmlformats.org/presentationml/2006/main">
  <p:tag name="PA" val="v3.0.1"/>
</p:tagLst>
</file>

<file path=ppt/tags/tag17.xml><?xml version="1.0" encoding="utf-8"?>
<p:tagLst xmlns:p="http://schemas.openxmlformats.org/presentationml/2006/main">
  <p:tag name="PA" val="v3.0.1"/>
</p:tagLst>
</file>

<file path=ppt/tags/tag18.xml><?xml version="1.0" encoding="utf-8"?>
<p:tagLst xmlns:p="http://schemas.openxmlformats.org/presentationml/2006/main">
  <p:tag name="PA" val="v3.0.1"/>
</p:tagLst>
</file>

<file path=ppt/tags/tag19.xml><?xml version="1.0" encoding="utf-8"?>
<p:tagLst xmlns:p="http://schemas.openxmlformats.org/presentationml/2006/main">
  <p:tag name="PA" val="v3.0.1"/>
</p:tagLst>
</file>

<file path=ppt/tags/tag2.xml><?xml version="1.0" encoding="utf-8"?>
<p:tagLst xmlns:p="http://schemas.openxmlformats.org/presentationml/2006/main">
  <p:tag name="PA" val="v3.0.1"/>
</p:tagLst>
</file>

<file path=ppt/tags/tag20.xml><?xml version="1.0" encoding="utf-8"?>
<p:tagLst xmlns:p="http://schemas.openxmlformats.org/presentationml/2006/main">
  <p:tag name="PA" val="v3.0.1"/>
</p:tagLst>
</file>

<file path=ppt/tags/tag21.xml><?xml version="1.0" encoding="utf-8"?>
<p:tagLst xmlns:p="http://schemas.openxmlformats.org/presentationml/2006/main">
  <p:tag name="PA" val="v3.0.1"/>
</p:tagLst>
</file>

<file path=ppt/tags/tag22.xml><?xml version="1.0" encoding="utf-8"?>
<p:tagLst xmlns:p="http://schemas.openxmlformats.org/presentationml/2006/main">
  <p:tag name="PA" val="v3.0.1"/>
</p:tagLst>
</file>

<file path=ppt/tags/tag23.xml><?xml version="1.0" encoding="utf-8"?>
<p:tagLst xmlns:p="http://schemas.openxmlformats.org/presentationml/2006/main">
  <p:tag name="PA" val="v3.0.1"/>
</p:tagLst>
</file>

<file path=ppt/tags/tag24.xml><?xml version="1.0" encoding="utf-8"?>
<p:tagLst xmlns:p="http://schemas.openxmlformats.org/presentationml/2006/main">
  <p:tag name="PA" val="v3.0.1"/>
</p:tagLst>
</file>

<file path=ppt/tags/tag25.xml><?xml version="1.0" encoding="utf-8"?>
<p:tagLst xmlns:p="http://schemas.openxmlformats.org/presentationml/2006/main">
  <p:tag name="PA" val="v3.0.1"/>
</p:tagLst>
</file>

<file path=ppt/tags/tag26.xml><?xml version="1.0" encoding="utf-8"?>
<p:tagLst xmlns:p="http://schemas.openxmlformats.org/presentationml/2006/main">
  <p:tag name="PA" val="v3.0.1"/>
</p:tagLst>
</file>

<file path=ppt/tags/tag27.xml><?xml version="1.0" encoding="utf-8"?>
<p:tagLst xmlns:p="http://schemas.openxmlformats.org/presentationml/2006/main">
  <p:tag name="commondata" val="eyJoZGlkIjoiYTQ3YTc2YjBlNWRhYjQ0NTA0MDBkN2E0YWM4YTZjZGMifQ=="/>
</p:tagLst>
</file>

<file path=ppt/tags/tag3.xml><?xml version="1.0" encoding="utf-8"?>
<p:tagLst xmlns:p="http://schemas.openxmlformats.org/presentationml/2006/main">
  <p:tag name="PA" val="v3.0.1"/>
</p:tagLst>
</file>

<file path=ppt/tags/tag4.xml><?xml version="1.0" encoding="utf-8"?>
<p:tagLst xmlns:p="http://schemas.openxmlformats.org/presentationml/2006/main">
  <p:tag name="PA" val="v3.0.1"/>
</p:tagLst>
</file>

<file path=ppt/tags/tag5.xml><?xml version="1.0" encoding="utf-8"?>
<p:tagLst xmlns:p="http://schemas.openxmlformats.org/presentationml/2006/main">
  <p:tag name="PA" val="v3.0.1"/>
</p:tagLst>
</file>

<file path=ppt/tags/tag6.xml><?xml version="1.0" encoding="utf-8"?>
<p:tagLst xmlns:p="http://schemas.openxmlformats.org/presentationml/2006/main">
  <p:tag name="PA" val="v3.0.1"/>
</p:tagLst>
</file>

<file path=ppt/tags/tag7.xml><?xml version="1.0" encoding="utf-8"?>
<p:tagLst xmlns:p="http://schemas.openxmlformats.org/presentationml/2006/main">
  <p:tag name="PA" val="v3.0.1"/>
</p:tagLst>
</file>

<file path=ppt/tags/tag8.xml><?xml version="1.0" encoding="utf-8"?>
<p:tagLst xmlns:p="http://schemas.openxmlformats.org/presentationml/2006/main">
  <p:tag name="PA" val="v3.0.1"/>
</p:tagLst>
</file>

<file path=ppt/tags/tag9.xml><?xml version="1.0" encoding="utf-8"?>
<p:tagLst xmlns:p="http://schemas.openxmlformats.org/presentationml/2006/main">
  <p:tag name="PA" val="v3.0.1"/>
</p:tagLst>
</file>

<file path=ppt/theme/theme1.xml><?xml version="1.0" encoding="utf-8"?>
<a:theme xmlns:a="http://schemas.openxmlformats.org/drawingml/2006/main" name="Office 主题">
  <a:themeElements>
    <a:clrScheme name="自定义 2300">
      <a:dk1>
        <a:sysClr val="windowText" lastClr="000000"/>
      </a:dk1>
      <a:lt1>
        <a:sysClr val="window" lastClr="FFFFFF"/>
      </a:lt1>
      <a:dk2>
        <a:srgbClr val="7AB27F"/>
      </a:dk2>
      <a:lt2>
        <a:srgbClr val="86B4A1"/>
      </a:lt2>
      <a:accent1>
        <a:srgbClr val="86B4A1"/>
      </a:accent1>
      <a:accent2>
        <a:srgbClr val="7AB27F"/>
      </a:accent2>
      <a:accent3>
        <a:srgbClr val="86B4A1"/>
      </a:accent3>
      <a:accent4>
        <a:srgbClr val="7AB27F"/>
      </a:accent4>
      <a:accent5>
        <a:srgbClr val="86B4A1"/>
      </a:accent5>
      <a:accent6>
        <a:srgbClr val="7AB27F"/>
      </a:accent6>
      <a:hlink>
        <a:srgbClr val="0563C1"/>
      </a:hlink>
      <a:folHlink>
        <a:srgbClr val="954F72"/>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6971</Words>
  <Application>WPS 演示</Application>
  <PresentationFormat>宽屏</PresentationFormat>
  <Paragraphs>691</Paragraphs>
  <Slides>31</Slides>
  <Notes>24</Notes>
  <HiddenSlides>0</HiddenSlides>
  <MMClips>0</MMClips>
  <ScaleCrop>false</ScaleCrop>
  <HeadingPairs>
    <vt:vector size="6" baseType="variant">
      <vt:variant>
        <vt:lpstr>已用的字体</vt:lpstr>
      </vt:variant>
      <vt:variant>
        <vt:i4>22</vt:i4>
      </vt:variant>
      <vt:variant>
        <vt:lpstr>主题</vt:lpstr>
      </vt:variant>
      <vt:variant>
        <vt:i4>1</vt:i4>
      </vt:variant>
      <vt:variant>
        <vt:lpstr>幻灯片标题</vt:lpstr>
      </vt:variant>
      <vt:variant>
        <vt:i4>31</vt:i4>
      </vt:variant>
    </vt:vector>
  </HeadingPairs>
  <TitlesOfParts>
    <vt:vector size="54" baseType="lpstr">
      <vt:lpstr>Arial</vt:lpstr>
      <vt:lpstr>宋体</vt:lpstr>
      <vt:lpstr>Wingdings</vt:lpstr>
      <vt:lpstr>微软雅黑</vt:lpstr>
      <vt:lpstr>方正正纤黑简体</vt:lpstr>
      <vt:lpstr>黑体</vt:lpstr>
      <vt:lpstr>幼圆</vt:lpstr>
      <vt:lpstr>Agency FB</vt:lpstr>
      <vt:lpstr>Trebuchet MS</vt:lpstr>
      <vt:lpstr>Lao UI</vt:lpstr>
      <vt:lpstr>Segoe UI Symbol</vt:lpstr>
      <vt:lpstr>Neris Thin</vt:lpstr>
      <vt:lpstr>Segoe Print</vt:lpstr>
      <vt:lpstr>Calibri</vt:lpstr>
      <vt:lpstr>Arial Unicode MS</vt:lpstr>
      <vt:lpstr>Arial Black</vt:lpstr>
      <vt:lpstr>方正中等线简体</vt:lpstr>
      <vt:lpstr>Century Gothic</vt:lpstr>
      <vt:lpstr>Meiryo</vt:lpstr>
      <vt:lpstr>Yu Gothic UI</vt:lpstr>
      <vt:lpstr>Arial Narrow</vt:lpstr>
      <vt:lpstr>Calibri Light</vt:lpstr>
      <vt:lpstr>Office 主题</vt:lpstr>
      <vt:lpstr>PowerPoint 演示文稿</vt:lpstr>
      <vt:lpstr>PowerPoint 演示文稿</vt:lpstr>
      <vt:lpstr>PowerPoint 演示文稿</vt:lpstr>
      <vt:lpstr>单击此处添加标题</vt:lpstr>
      <vt:lpstr>单击此处添加标题</vt:lpstr>
      <vt:lpstr>单击此处添加标题</vt:lpstr>
      <vt:lpstr>单击此处添加标题</vt:lpstr>
      <vt:lpstr>单击此处添加标题</vt:lpstr>
      <vt:lpstr>单击此处添加标题</vt:lpstr>
      <vt:lpstr>单击此处添加标题</vt:lpstr>
      <vt:lpstr>PowerPoint 演示文稿</vt:lpstr>
      <vt:lpstr>单击此处添加标题</vt:lpstr>
      <vt:lpstr>单击此处添加标题</vt:lpstr>
      <vt:lpstr>单击此处添加标题</vt:lpstr>
      <vt:lpstr>单击此处添加标题</vt:lpstr>
      <vt:lpstr>单击此处添加标题</vt:lpstr>
      <vt:lpstr>单击此处添加标题</vt:lpstr>
      <vt:lpstr>单击此处添加标题</vt:lpstr>
      <vt:lpstr>PowerPoint 演示文稿</vt:lpstr>
      <vt:lpstr>单击此处添加标题</vt:lpstr>
      <vt:lpstr>单击此处添加标题</vt:lpstr>
      <vt:lpstr>单击此处添加标题</vt:lpstr>
      <vt:lpstr>单击此处添加标题</vt:lpstr>
      <vt:lpstr>单击此处添加标题</vt:lpstr>
      <vt:lpstr>PowerPoint 演示文稿</vt:lpstr>
      <vt:lpstr>单击此处添加标题</vt:lpstr>
      <vt:lpstr>单击此处添加标题</vt:lpstr>
      <vt:lpstr>单击此处添加标题</vt:lpstr>
      <vt:lpstr>单击此处添加标题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dc:description>http://www.ypppt.com/</dc:description>
  <cp:lastModifiedBy>Years later</cp:lastModifiedBy>
  <cp:revision>33</cp:revision>
  <dcterms:created xsi:type="dcterms:W3CDTF">2015-05-05T08:02:00Z</dcterms:created>
  <dcterms:modified xsi:type="dcterms:W3CDTF">2024-06-07T23:02:53Z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B6DAAE9FD28F407F9C18D95F1C383B5A_13</vt:lpwstr>
  </property>
  <property fmtid="{D5CDD505-2E9C-101B-9397-08002B2CF9AE}" pid="3" name="KSOProductBuildVer">
    <vt:lpwstr>2052-12.1.0.16417</vt:lpwstr>
  </property>
</Properties>
</file>