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3"/>
    <p:sldId id="282" r:id="rId5"/>
    <p:sldId id="257" r:id="rId6"/>
    <p:sldId id="258" r:id="rId7"/>
    <p:sldId id="259" r:id="rId8"/>
    <p:sldId id="260" r:id="rId9"/>
    <p:sldId id="261" r:id="rId10"/>
    <p:sldId id="262" r:id="rId11"/>
    <p:sldId id="263" r:id="rId12"/>
    <p:sldId id="264" r:id="rId13"/>
    <p:sldId id="265" r:id="rId14"/>
    <p:sldId id="266" r:id="rId15"/>
    <p:sldId id="267" r:id="rId16"/>
    <p:sldId id="269" r:id="rId17"/>
    <p:sldId id="268" r:id="rId18"/>
    <p:sldId id="270" r:id="rId19"/>
    <p:sldId id="271" r:id="rId20"/>
    <p:sldId id="272" r:id="rId21"/>
    <p:sldId id="273" r:id="rId22"/>
    <p:sldId id="275" r:id="rId23"/>
    <p:sldId id="274" r:id="rId24"/>
    <p:sldId id="276" r:id="rId25"/>
    <p:sldId id="277" r:id="rId26"/>
    <p:sldId id="278" r:id="rId27"/>
    <p:sldId id="279" r:id="rId28"/>
    <p:sldId id="283" r:id="rId29"/>
  </p:sldIdLst>
  <p:sldSz cx="9144000" cy="5143500" type="screen16x9"/>
  <p:notesSz cx="7103745" cy="10234295"/>
  <p:custDataLst>
    <p:tags r:id="rId3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6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7" d="100"/>
          <a:sy n="117" d="100"/>
        </p:scale>
        <p:origin x="20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3" Type="http://schemas.openxmlformats.org/officeDocument/2006/relationships/tags" Target="tags/tag1.xml"/><Relationship Id="rId32" Type="http://schemas.openxmlformats.org/officeDocument/2006/relationships/tableStyles" Target="tableStyles.xml"/><Relationship Id="rId31" Type="http://schemas.openxmlformats.org/officeDocument/2006/relationships/viewProps" Target="viewProps.xml"/><Relationship Id="rId30" Type="http://schemas.openxmlformats.org/officeDocument/2006/relationships/presProps" Target="presProps.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00">
                <a:ea typeface="微软雅黑" panose="020B0503020204020204" pitchFamily="34" charset="-122"/>
              </a:defRPr>
            </a:lvl1pPr>
          </a:lstStyle>
          <a:p>
            <a:endParaRPr lang="zh-CN" altLang="en-US" dirty="0"/>
          </a:p>
        </p:txBody>
      </p:sp>
      <p:sp>
        <p:nvSpPr>
          <p:cNvPr id="3" name="日期占位符 2"/>
          <p:cNvSpPr>
            <a:spLocks noGrp="1"/>
          </p:cNvSpPr>
          <p:nvPr>
            <p:ph type="dt" idx="1"/>
          </p:nvPr>
        </p:nvSpPr>
        <p:spPr>
          <a:xfrm>
            <a:off x="4023812" y="0"/>
            <a:ext cx="3078290" cy="513492"/>
          </a:xfrm>
          <a:prstGeom prst="rect">
            <a:avLst/>
          </a:prstGeom>
        </p:spPr>
        <p:txBody>
          <a:bodyPr vert="horz" lIns="91440" tIns="45720" rIns="91440" bIns="45720" rtlCol="0"/>
          <a:lstStyle>
            <a:lvl1pPr algn="r">
              <a:defRPr sz="1200">
                <a:ea typeface="微软雅黑" panose="020B0503020204020204" pitchFamily="34" charset="-122"/>
              </a:defRPr>
            </a:lvl1pPr>
          </a:lstStyle>
          <a:p>
            <a:fld id="{D2A48B96-639E-45A3-A0BA-2464DFDB1FAA}" type="datetimeFigureOut">
              <a:rPr lang="zh-CN" altLang="en-US" smtClean="0"/>
            </a:fld>
            <a:endParaRPr lang="zh-CN" altLang="en-US" dirty="0"/>
          </a:p>
        </p:txBody>
      </p:sp>
      <p:sp>
        <p:nvSpPr>
          <p:cNvPr id="4" name="幻灯片图像占位符 3"/>
          <p:cNvSpPr>
            <a:spLocks noGrp="1" noRot="1" noChangeAspect="1"/>
          </p:cNvSpPr>
          <p:nvPr>
            <p:ph type="sldImg" idx="2"/>
          </p:nvPr>
        </p:nvSpPr>
        <p:spPr>
          <a:xfrm>
            <a:off x="482121" y="1279287"/>
            <a:ext cx="6139502" cy="3454075"/>
          </a:xfrm>
          <a:prstGeom prst="rect">
            <a:avLst/>
          </a:prstGeom>
          <a:noFill/>
          <a:ln w="12700">
            <a:solidFill>
              <a:prstClr val="black"/>
            </a:solidFill>
          </a:ln>
        </p:spPr>
        <p:txBody>
          <a:bodyPr vert="horz" lIns="91440" tIns="45720" rIns="91440" bIns="45720" rtlCol="0" anchor="ctr"/>
          <a:lstStyle/>
          <a:p>
            <a:endParaRPr lang="zh-CN" altLang="en-US" dirty="0"/>
          </a:p>
        </p:txBody>
      </p:sp>
      <p:sp>
        <p:nvSpPr>
          <p:cNvPr id="5" name="备注占位符 4"/>
          <p:cNvSpPr>
            <a:spLocks noGrp="1"/>
          </p:cNvSpPr>
          <p:nvPr>
            <p:ph type="body" sz="quarter" idx="3"/>
          </p:nvPr>
        </p:nvSpPr>
        <p:spPr>
          <a:xfrm>
            <a:off x="710375" y="4925254"/>
            <a:ext cx="5682996" cy="4029754"/>
          </a:xfrm>
          <a:prstGeom prst="rect">
            <a:avLst/>
          </a:prstGeom>
        </p:spPr>
        <p:txBody>
          <a:bodyPr vert="horz" lIns="91440" tIns="45720" rIns="91440" bIns="45720" rtlCol="0"/>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6" name="页脚占位符 5"/>
          <p:cNvSpPr>
            <a:spLocks noGrp="1"/>
          </p:cNvSpPr>
          <p:nvPr>
            <p:ph type="ftr" sz="quarter" idx="4"/>
          </p:nvPr>
        </p:nvSpPr>
        <p:spPr>
          <a:xfrm>
            <a:off x="0" y="9720804"/>
            <a:ext cx="3078290" cy="513491"/>
          </a:xfrm>
          <a:prstGeom prst="rect">
            <a:avLst/>
          </a:prstGeom>
        </p:spPr>
        <p:txBody>
          <a:bodyPr vert="horz" lIns="91440" tIns="45720" rIns="91440" bIns="45720" rtlCol="0" anchor="b"/>
          <a:lstStyle>
            <a:lvl1pPr algn="l">
              <a:defRPr sz="1200">
                <a:ea typeface="微软雅黑" panose="020B0503020204020204" pitchFamily="34" charset="-122"/>
              </a:defRPr>
            </a:lvl1pPr>
          </a:lstStyle>
          <a:p>
            <a:endParaRPr lang="zh-CN" altLang="en-US" dirty="0"/>
          </a:p>
        </p:txBody>
      </p:sp>
      <p:sp>
        <p:nvSpPr>
          <p:cNvPr id="7" name="灯片编号占位符 6"/>
          <p:cNvSpPr>
            <a:spLocks noGrp="1"/>
          </p:cNvSpPr>
          <p:nvPr>
            <p:ph type="sldNum" sz="quarter" idx="5"/>
          </p:nvPr>
        </p:nvSpPr>
        <p:spPr>
          <a:xfrm>
            <a:off x="4023812" y="9720804"/>
            <a:ext cx="3078290" cy="513491"/>
          </a:xfrm>
          <a:prstGeom prst="rect">
            <a:avLst/>
          </a:prstGeom>
        </p:spPr>
        <p:txBody>
          <a:bodyPr vert="horz" lIns="91440" tIns="45720" rIns="91440" bIns="45720" rtlCol="0" anchor="b"/>
          <a:lstStyle>
            <a:lvl1pPr algn="r">
              <a:defRPr sz="1200">
                <a:ea typeface="微软雅黑" panose="020B0503020204020204" pitchFamily="34" charset="-122"/>
              </a:defRPr>
            </a:lvl1pPr>
          </a:lstStyle>
          <a:p>
            <a:fld id="{A6837353-30EB-4A48-80EB-173D804AEFBD}" type="slidenum">
              <a:rPr lang="zh-CN" altLang="en-US" smtClean="0"/>
            </a:fld>
            <a:endParaRPr lang="zh-CN" alt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微软雅黑" panose="020B0503020204020204" pitchFamily="34" charset="-122"/>
        <a:cs typeface="+mn-cs"/>
      </a:defRPr>
    </a:lvl1pPr>
    <a:lvl2pPr marL="457200" algn="l" defTabSz="914400" rtl="0" eaLnBrk="1" latinLnBrk="0" hangingPunct="1">
      <a:defRPr sz="1200" kern="1200">
        <a:solidFill>
          <a:schemeClr val="tx1"/>
        </a:solidFill>
        <a:latin typeface="+mn-lt"/>
        <a:ea typeface="微软雅黑" panose="020B0503020204020204" pitchFamily="34" charset="-122"/>
        <a:cs typeface="+mn-cs"/>
      </a:defRPr>
    </a:lvl2pPr>
    <a:lvl3pPr marL="914400" algn="l" defTabSz="914400" rtl="0" eaLnBrk="1" latinLnBrk="0" hangingPunct="1">
      <a:defRPr sz="1200" kern="1200">
        <a:solidFill>
          <a:schemeClr val="tx1"/>
        </a:solidFill>
        <a:latin typeface="+mn-lt"/>
        <a:ea typeface="微软雅黑" panose="020B0503020204020204" pitchFamily="34" charset="-122"/>
        <a:cs typeface="+mn-cs"/>
      </a:defRPr>
    </a:lvl3pPr>
    <a:lvl4pPr marL="1371600" algn="l" defTabSz="914400" rtl="0" eaLnBrk="1" latinLnBrk="0" hangingPunct="1">
      <a:defRPr sz="1200" kern="1200">
        <a:solidFill>
          <a:schemeClr val="tx1"/>
        </a:solidFill>
        <a:latin typeface="+mn-lt"/>
        <a:ea typeface="微软雅黑" panose="020B0503020204020204" pitchFamily="34" charset="-122"/>
        <a:cs typeface="+mn-cs"/>
      </a:defRPr>
    </a:lvl4pPr>
    <a:lvl5pPr marL="1828800" algn="l" defTabSz="914400" rtl="0" eaLnBrk="1" latinLnBrk="0" hangingPunct="1">
      <a:defRPr sz="1200" kern="1200">
        <a:solidFill>
          <a:schemeClr val="tx1"/>
        </a:solidFill>
        <a:latin typeface="+mn-lt"/>
        <a:ea typeface="微软雅黑" panose="020B0503020204020204"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38863"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38863"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38863"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38863"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38863"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38863"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38863"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38863"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38863"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38863"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38863"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charset="0"/>
                <a:ea typeface="宋体" panose="02010600030101010101" pitchFamily="2" charset="-122"/>
              </a:rPr>
            </a:fld>
            <a:endParaRPr lang="zh-CN" altLang="en-US" sz="1200">
              <a:solidFill>
                <a:srgbClr val="000000"/>
              </a:solidFill>
              <a:latin typeface="Calibri" panose="020F0502020204030204" charset="0"/>
              <a:ea typeface="宋体" panose="02010600030101010101" pitchFamily="2" charset="-122"/>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38863"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38863"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38863"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38863"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38863"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38863"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charset="0"/>
                <a:ea typeface="宋体" panose="02010600030101010101" pitchFamily="2" charset="-122"/>
              </a:rPr>
            </a:fld>
            <a:endParaRPr lang="zh-CN" altLang="en-US" sz="1200">
              <a:solidFill>
                <a:srgbClr val="000000"/>
              </a:solidFill>
              <a:latin typeface="Calibri" panose="020F0502020204030204" charset="0"/>
              <a:ea typeface="宋体" panose="02010600030101010101" pitchFamily="2"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38863"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38863"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38863"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38863"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38863"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38863"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38863"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920"/>
            <a:ext cx="6858000" cy="1791013"/>
          </a:xfrm>
        </p:spPr>
        <p:txBody>
          <a:bodyPr anchor="b"/>
          <a:lstStyle>
            <a:lvl1pPr algn="ctr">
              <a:defRPr sz="45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143000" y="2702001"/>
            <a:ext cx="6858000" cy="1242039"/>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8035" indent="0" algn="ctr">
              <a:buNone/>
              <a:defRPr sz="1200"/>
            </a:lvl7pPr>
            <a:lvl8pPr marL="2400935" indent="0" algn="ctr">
              <a:buNone/>
              <a:defRPr sz="1200"/>
            </a:lvl8pPr>
            <a:lvl9pPr marL="2743835" indent="0" algn="ctr">
              <a:buNone/>
              <a:defRPr sz="12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628650" y="273892"/>
            <a:ext cx="7886700" cy="4359642"/>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irst Slide">
    <p:spTree>
      <p:nvGrpSpPr>
        <p:cNvPr id="1" name=""/>
        <p:cNvGrpSpPr/>
        <p:nvPr/>
      </p:nvGrpSpPr>
      <p:grpSpPr>
        <a:xfrm>
          <a:off x="0" y="0"/>
          <a:ext cx="0" cy="0"/>
          <a:chOff x="0" y="0"/>
          <a:chExt cx="0" cy="0"/>
        </a:xfrm>
      </p:grpSpPr>
      <p:sp>
        <p:nvSpPr>
          <p:cNvPr id="15" name="Picture Placeholder 2"/>
          <p:cNvSpPr>
            <a:spLocks noGrp="1"/>
          </p:cNvSpPr>
          <p:nvPr>
            <p:ph type="pic" sz="quarter" idx="17"/>
          </p:nvPr>
        </p:nvSpPr>
        <p:spPr>
          <a:xfrm>
            <a:off x="3048000" y="331511"/>
            <a:ext cx="3276600" cy="2312959"/>
          </a:xfrm>
          <a:custGeom>
            <a:avLst/>
            <a:gdLst/>
            <a:ahLst/>
            <a:cxnLst/>
            <a:rect l="l" t="t" r="r" b="b"/>
            <a:pathLst>
              <a:path w="3276600" h="3124200">
                <a:moveTo>
                  <a:pt x="3028950" y="0"/>
                </a:moveTo>
                <a:cubicBezTo>
                  <a:pt x="3165723" y="0"/>
                  <a:pt x="3276600" y="110877"/>
                  <a:pt x="3276600" y="247650"/>
                </a:cubicBezTo>
                <a:lnTo>
                  <a:pt x="3276600" y="2876550"/>
                </a:lnTo>
                <a:cubicBezTo>
                  <a:pt x="3276600" y="3013323"/>
                  <a:pt x="3165723" y="3124200"/>
                  <a:pt x="3028950" y="3124200"/>
                </a:cubicBezTo>
                <a:cubicBezTo>
                  <a:pt x="2892177" y="3124200"/>
                  <a:pt x="2781300" y="3013323"/>
                  <a:pt x="2781300" y="2876550"/>
                </a:cubicBezTo>
                <a:lnTo>
                  <a:pt x="2781300" y="247650"/>
                </a:lnTo>
                <a:cubicBezTo>
                  <a:pt x="2781300" y="110877"/>
                  <a:pt x="2892177" y="0"/>
                  <a:pt x="3028950" y="0"/>
                </a:cubicBezTo>
                <a:close/>
                <a:moveTo>
                  <a:pt x="2317750" y="0"/>
                </a:moveTo>
                <a:cubicBezTo>
                  <a:pt x="2454523" y="0"/>
                  <a:pt x="2565400" y="110877"/>
                  <a:pt x="2565400" y="247650"/>
                </a:cubicBezTo>
                <a:lnTo>
                  <a:pt x="2565400" y="2876550"/>
                </a:lnTo>
                <a:cubicBezTo>
                  <a:pt x="2565400" y="3013323"/>
                  <a:pt x="2454523" y="3124200"/>
                  <a:pt x="2317750" y="3124200"/>
                </a:cubicBezTo>
                <a:cubicBezTo>
                  <a:pt x="2180977" y="3124200"/>
                  <a:pt x="2070100" y="3013323"/>
                  <a:pt x="2070100" y="2876550"/>
                </a:cubicBezTo>
                <a:lnTo>
                  <a:pt x="2070100" y="247650"/>
                </a:lnTo>
                <a:cubicBezTo>
                  <a:pt x="2070100" y="110877"/>
                  <a:pt x="2180977" y="0"/>
                  <a:pt x="2317750" y="0"/>
                </a:cubicBezTo>
                <a:close/>
                <a:moveTo>
                  <a:pt x="1606550" y="0"/>
                </a:moveTo>
                <a:cubicBezTo>
                  <a:pt x="1743323" y="0"/>
                  <a:pt x="1854200" y="110877"/>
                  <a:pt x="1854200" y="247650"/>
                </a:cubicBezTo>
                <a:lnTo>
                  <a:pt x="1854200" y="2876550"/>
                </a:lnTo>
                <a:cubicBezTo>
                  <a:pt x="1854200" y="3013323"/>
                  <a:pt x="1743323" y="3124200"/>
                  <a:pt x="1606550" y="3124200"/>
                </a:cubicBezTo>
                <a:cubicBezTo>
                  <a:pt x="1469777" y="3124200"/>
                  <a:pt x="1358900" y="3013323"/>
                  <a:pt x="1358900" y="2876550"/>
                </a:cubicBezTo>
                <a:lnTo>
                  <a:pt x="1358900" y="247650"/>
                </a:lnTo>
                <a:cubicBezTo>
                  <a:pt x="1358900" y="110877"/>
                  <a:pt x="1469777" y="0"/>
                  <a:pt x="1606550" y="0"/>
                </a:cubicBezTo>
                <a:close/>
                <a:moveTo>
                  <a:pt x="958850" y="0"/>
                </a:moveTo>
                <a:cubicBezTo>
                  <a:pt x="1095623" y="0"/>
                  <a:pt x="1206500" y="110877"/>
                  <a:pt x="1206500" y="247650"/>
                </a:cubicBezTo>
                <a:lnTo>
                  <a:pt x="1206500" y="2876550"/>
                </a:lnTo>
                <a:cubicBezTo>
                  <a:pt x="1206500" y="3013323"/>
                  <a:pt x="1095623" y="3124200"/>
                  <a:pt x="958850" y="3124200"/>
                </a:cubicBezTo>
                <a:cubicBezTo>
                  <a:pt x="822077" y="3124200"/>
                  <a:pt x="711200" y="3013323"/>
                  <a:pt x="711200" y="2876550"/>
                </a:cubicBezTo>
                <a:lnTo>
                  <a:pt x="711200" y="247650"/>
                </a:lnTo>
                <a:cubicBezTo>
                  <a:pt x="711200" y="110877"/>
                  <a:pt x="822077" y="0"/>
                  <a:pt x="958850" y="0"/>
                </a:cubicBezTo>
                <a:close/>
                <a:moveTo>
                  <a:pt x="247650" y="0"/>
                </a:moveTo>
                <a:cubicBezTo>
                  <a:pt x="384423" y="0"/>
                  <a:pt x="495300" y="110877"/>
                  <a:pt x="495300" y="247650"/>
                </a:cubicBezTo>
                <a:lnTo>
                  <a:pt x="495300" y="2876550"/>
                </a:lnTo>
                <a:cubicBezTo>
                  <a:pt x="495300" y="3013323"/>
                  <a:pt x="384423" y="3124200"/>
                  <a:pt x="247650" y="3124200"/>
                </a:cubicBezTo>
                <a:cubicBezTo>
                  <a:pt x="110877" y="3124200"/>
                  <a:pt x="0" y="3013323"/>
                  <a:pt x="0" y="2876550"/>
                </a:cubicBezTo>
                <a:lnTo>
                  <a:pt x="0" y="247650"/>
                </a:lnTo>
                <a:cubicBezTo>
                  <a:pt x="0" y="110877"/>
                  <a:pt x="110877" y="0"/>
                  <a:pt x="247650" y="0"/>
                </a:cubicBezTo>
                <a:close/>
              </a:path>
            </a:pathLst>
          </a:custGeom>
          <a:effectLst/>
        </p:spPr>
        <p:txBody>
          <a:bodyPr vert="horz" lIns="95057" tIns="47529" rIns="95057" bIns="47529"/>
          <a:lstStyle>
            <a:lvl1pPr marL="0" indent="0" algn="ctr">
              <a:buNone/>
              <a:defRPr sz="810">
                <a:solidFill>
                  <a:srgbClr val="7F7F7F"/>
                </a:solidFill>
                <a:latin typeface="Lato Regular"/>
                <a:cs typeface="Lato Regular"/>
              </a:defRPr>
            </a:lvl1pPr>
          </a:lstStyle>
          <a:p>
            <a:endParaRPr lang="en-US" dirty="0"/>
          </a:p>
        </p:txBody>
      </p:sp>
      <p:sp>
        <p:nvSpPr>
          <p:cNvPr id="8" name="Text Placeholder 7"/>
          <p:cNvSpPr>
            <a:spLocks noGrp="1"/>
          </p:cNvSpPr>
          <p:nvPr>
            <p:ph type="body" sz="quarter" idx="10" hasCustomPrompt="1"/>
          </p:nvPr>
        </p:nvSpPr>
        <p:spPr>
          <a:xfrm>
            <a:off x="2966029" y="2851440"/>
            <a:ext cx="3383973" cy="323875"/>
          </a:xfrm>
          <a:prstGeom prst="rect">
            <a:avLst/>
          </a:prstGeom>
        </p:spPr>
        <p:txBody>
          <a:bodyPr vert="horz" lIns="0" tIns="40504" rIns="0" bIns="40504" anchor="ctr"/>
          <a:lstStyle>
            <a:lvl1pPr marL="0" indent="0" algn="ctr">
              <a:lnSpc>
                <a:spcPct val="100000"/>
              </a:lnSpc>
              <a:spcBef>
                <a:spcPts val="0"/>
              </a:spcBef>
              <a:buNone/>
              <a:defRPr sz="3150" b="1">
                <a:solidFill>
                  <a:schemeClr val="bg1"/>
                </a:solidFill>
                <a:latin typeface="Lato Hairline"/>
                <a:cs typeface="Lato Hairline"/>
              </a:defRPr>
            </a:lvl1pPr>
          </a:lstStyle>
          <a:p>
            <a:pPr lvl="0"/>
            <a:r>
              <a:rPr lang="es-ES_tradnl" dirty="0"/>
              <a:t>TITLE HERE</a:t>
            </a:r>
            <a:endParaRPr lang="es-ES_tradnl" dirty="0"/>
          </a:p>
        </p:txBody>
      </p:sp>
      <p:sp>
        <p:nvSpPr>
          <p:cNvPr id="9" name="Text Placeholder 7"/>
          <p:cNvSpPr>
            <a:spLocks noGrp="1"/>
          </p:cNvSpPr>
          <p:nvPr>
            <p:ph type="body" sz="quarter" idx="11" hasCustomPrompt="1"/>
          </p:nvPr>
        </p:nvSpPr>
        <p:spPr>
          <a:xfrm>
            <a:off x="2966029" y="3289344"/>
            <a:ext cx="3383973" cy="171360"/>
          </a:xfrm>
          <a:prstGeom prst="rect">
            <a:avLst/>
          </a:prstGeom>
        </p:spPr>
        <p:txBody>
          <a:bodyPr vert="horz" lIns="0" tIns="40504" rIns="0" bIns="40504" anchor="ctr"/>
          <a:lstStyle>
            <a:lvl1pPr marL="0" indent="0" algn="ctr">
              <a:lnSpc>
                <a:spcPct val="100000"/>
              </a:lnSpc>
              <a:spcBef>
                <a:spcPts val="0"/>
              </a:spcBef>
              <a:spcAft>
                <a:spcPts val="0"/>
              </a:spcAft>
              <a:buNone/>
              <a:defRPr sz="1350" b="0">
                <a:solidFill>
                  <a:schemeClr val="accent3"/>
                </a:solidFill>
                <a:latin typeface="Lato Light"/>
                <a:cs typeface="Lato Light"/>
              </a:defRPr>
            </a:lvl1pPr>
          </a:lstStyle>
          <a:p>
            <a:pPr lvl="0"/>
            <a:r>
              <a:rPr lang="es-ES_tradnl" dirty="0" err="1"/>
              <a:t>Ultimate</a:t>
            </a:r>
            <a:r>
              <a:rPr lang="es-ES_tradnl" dirty="0"/>
              <a:t> </a:t>
            </a:r>
            <a:r>
              <a:rPr lang="es-ES_tradnl" dirty="0" err="1"/>
              <a:t>Powerpoint</a:t>
            </a:r>
            <a:r>
              <a:rPr lang="es-ES_tradnl" dirty="0"/>
              <a:t> </a:t>
            </a:r>
            <a:r>
              <a:rPr lang="es-ES_tradnl" dirty="0" err="1"/>
              <a:t>Template</a:t>
            </a:r>
            <a:endParaRPr lang="es-ES_tradnl" dirty="0"/>
          </a:p>
        </p:txBody>
      </p:sp>
      <p:sp>
        <p:nvSpPr>
          <p:cNvPr id="10" name="Text Placeholder 2"/>
          <p:cNvSpPr>
            <a:spLocks noGrp="1"/>
          </p:cNvSpPr>
          <p:nvPr>
            <p:ph type="body" sz="quarter" idx="16" hasCustomPrompt="1"/>
          </p:nvPr>
        </p:nvSpPr>
        <p:spPr>
          <a:xfrm>
            <a:off x="2981375" y="3613815"/>
            <a:ext cx="3366029" cy="1152793"/>
          </a:xfrm>
          <a:prstGeom prst="rect">
            <a:avLst/>
          </a:prstGeom>
        </p:spPr>
        <p:txBody>
          <a:bodyPr vert="horz" lIns="0" tIns="0" rIns="0" bIns="0"/>
          <a:lstStyle>
            <a:lvl1pPr marL="0" indent="0" algn="ctr">
              <a:lnSpc>
                <a:spcPct val="130000"/>
              </a:lnSpc>
              <a:buNone/>
              <a:defRPr sz="1080">
                <a:solidFill>
                  <a:schemeClr val="tx1">
                    <a:lumMod val="50000"/>
                    <a:lumOff val="50000"/>
                  </a:schemeClr>
                </a:solidFill>
                <a:latin typeface="Lato Regular"/>
                <a:cs typeface="Lato Regular"/>
              </a:defRPr>
            </a:lvl1pPr>
          </a:lstStyle>
          <a:p>
            <a:pPr lvl="0"/>
            <a:r>
              <a:rPr lang="en-US" dirty="0" err="1"/>
              <a:t>Lorem</a:t>
            </a:r>
            <a:r>
              <a:rPr lang="en-US" dirty="0"/>
              <a:t> </a:t>
            </a:r>
            <a:r>
              <a:rPr lang="en-US" dirty="0" err="1"/>
              <a:t>ipsum</a:t>
            </a:r>
            <a:r>
              <a:rPr lang="en-US" dirty="0"/>
              <a:t>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Fusce</a:t>
            </a:r>
            <a:r>
              <a:rPr lang="en-US" dirty="0"/>
              <a:t> </a:t>
            </a:r>
            <a:r>
              <a:rPr lang="en-US" dirty="0" err="1"/>
              <a:t>diam</a:t>
            </a:r>
            <a:r>
              <a:rPr lang="en-US" dirty="0"/>
              <a:t> </a:t>
            </a:r>
            <a:r>
              <a:rPr lang="en-US" dirty="0" err="1"/>
              <a:t>tortor</a:t>
            </a:r>
            <a:r>
              <a:rPr lang="en-US" dirty="0"/>
              <a:t>, </a:t>
            </a:r>
            <a:r>
              <a:rPr lang="en-US" dirty="0" err="1"/>
              <a:t>mattis</a:t>
            </a:r>
            <a:r>
              <a:rPr lang="en-US" dirty="0"/>
              <a:t> </a:t>
            </a:r>
            <a:r>
              <a:rPr lang="en-US" dirty="0" err="1"/>
              <a:t>quis</a:t>
            </a:r>
            <a:r>
              <a:rPr lang="en-US" dirty="0"/>
              <a:t> </a:t>
            </a:r>
            <a:r>
              <a:rPr lang="en-US" dirty="0" err="1"/>
              <a:t>dapibus</a:t>
            </a:r>
            <a:r>
              <a:rPr lang="en-US" dirty="0"/>
              <a:t> vitae, </a:t>
            </a:r>
            <a:r>
              <a:rPr lang="en-US" dirty="0" err="1"/>
              <a:t>euismod</a:t>
            </a:r>
            <a:r>
              <a:rPr lang="en-US" dirty="0"/>
              <a:t> non </a:t>
            </a:r>
            <a:r>
              <a:rPr lang="en-US" dirty="0" err="1"/>
              <a:t>purus</a:t>
            </a:r>
            <a:r>
              <a:rPr lang="en-US" dirty="0"/>
              <a:t>. Maecenas </a:t>
            </a:r>
            <a:r>
              <a:rPr lang="en-US" dirty="0" err="1"/>
              <a:t>ut</a:t>
            </a:r>
            <a:r>
              <a:rPr lang="en-US" dirty="0"/>
              <a:t> lacus </a:t>
            </a:r>
            <a:r>
              <a:rPr lang="en-US" dirty="0" err="1"/>
              <a:t>nec</a:t>
            </a:r>
            <a:r>
              <a:rPr lang="en-US" dirty="0"/>
              <a:t> </a:t>
            </a:r>
            <a:r>
              <a:rPr lang="en-US" dirty="0" err="1"/>
              <a:t>mauris</a:t>
            </a:r>
            <a:r>
              <a:rPr lang="en-US" dirty="0"/>
              <a:t> </a:t>
            </a:r>
            <a:r>
              <a:rPr lang="en-US" dirty="0" err="1"/>
              <a:t>feugiat</a:t>
            </a:r>
            <a:r>
              <a:rPr lang="en-US" dirty="0"/>
              <a:t> </a:t>
            </a:r>
            <a:r>
              <a:rPr lang="en-US" dirty="0" err="1"/>
              <a:t>tristique</a:t>
            </a:r>
            <a:r>
              <a:rPr lang="en-US" dirty="0"/>
              <a:t>.</a:t>
            </a: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advTm="2000">
        <p:fade/>
      </p:transition>
    </mc:Choice>
    <mc:Fallback>
      <p:transition spd="med" advTm="2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nodePh="1">
                                  <p:stCondLst>
                                    <p:cond delay="0"/>
                                  </p:stCondLst>
                                  <p:endCondLst>
                                    <p:cond evt="begin" delay="0">
                                      <p:tn val="5"/>
                                    </p:cond>
                                  </p:end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400"/>
                                        <p:tgtEl>
                                          <p:spTgt spid="15"/>
                                        </p:tgtEl>
                                      </p:cBhvr>
                                    </p:animEffect>
                                  </p:childTnLst>
                                </p:cTn>
                              </p:par>
                              <p:par>
                                <p:cTn id="8" presetID="42" presetClass="entr" presetSubtype="0" fill="hold" grpId="0" nodeType="withEffect">
                                  <p:stCondLst>
                                    <p:cond delay="20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400"/>
                                        <p:tgtEl>
                                          <p:spTgt spid="8">
                                            <p:txEl>
                                              <p:pRg st="0" end="0"/>
                                            </p:txEl>
                                          </p:spTgt>
                                        </p:tgtEl>
                                      </p:cBhvr>
                                    </p:animEffect>
                                    <p:anim calcmode="lin" valueType="num">
                                      <p:cBhvr>
                                        <p:cTn id="11" dur="4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2" dur="400" fill="hold"/>
                                        <p:tgtEl>
                                          <p:spTgt spid="8">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20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fade">
                                      <p:cBhvr>
                                        <p:cTn id="15" dur="500"/>
                                        <p:tgtEl>
                                          <p:spTgt spid="9">
                                            <p:txEl>
                                              <p:pRg st="0" end="0"/>
                                            </p:txEl>
                                          </p:spTgt>
                                        </p:tgtEl>
                                      </p:cBhvr>
                                    </p:animEffect>
                                    <p:anim calcmode="lin" valueType="num">
                                      <p:cBhvr>
                                        <p:cTn id="16"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9">
                                            <p:txEl>
                                              <p:pRg st="0" end="0"/>
                                            </p:txEl>
                                          </p:spTgt>
                                        </p:tgtEl>
                                        <p:attrNameLst>
                                          <p:attrName>ppt_y</p:attrName>
                                        </p:attrNameLst>
                                      </p:cBhvr>
                                      <p:tavLst>
                                        <p:tav tm="0">
                                          <p:val>
                                            <p:strVal val="#ppt_y+.1"/>
                                          </p:val>
                                        </p:tav>
                                        <p:tav tm="100000">
                                          <p:val>
                                            <p:strVal val="#ppt_y"/>
                                          </p:val>
                                        </p:tav>
                                      </p:tavLst>
                                    </p:anim>
                                  </p:childTnLst>
                                </p:cTn>
                              </p:par>
                              <p:par>
                                <p:cTn id="18" presetID="10" presetClass="entr" presetSubtype="0" fill="hold" grpId="0" nodeType="withEffect">
                                  <p:stCondLst>
                                    <p:cond delay="800"/>
                                  </p:stCondLst>
                                  <p:childTnLst>
                                    <p:set>
                                      <p:cBhvr>
                                        <p:cTn id="19" dur="1" fill="hold">
                                          <p:stCondLst>
                                            <p:cond delay="0"/>
                                          </p:stCondLst>
                                        </p:cTn>
                                        <p:tgtEl>
                                          <p:spTgt spid="10">
                                            <p:txEl>
                                              <p:pRg st="0" end="0"/>
                                            </p:txEl>
                                          </p:spTgt>
                                        </p:tgtEl>
                                        <p:attrNameLst>
                                          <p:attrName>style.visibility</p:attrName>
                                        </p:attrNameLst>
                                      </p:cBhvr>
                                      <p:to>
                                        <p:strVal val="visible"/>
                                      </p:to>
                                    </p:set>
                                    <p:animEffect transition="in" filter="fade">
                                      <p:cBhvr>
                                        <p:cTn id="20"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ldLvl="0" animBg="1"/>
      <p:bldP spid="8" grpId="0" build="p">
        <p:tmplLst>
          <p:tmpl lvl="1">
            <p:tnLst>
              <p:par>
                <p:cTn presetID="42" presetClass="entr" presetSubtype="0" fill="hold" nodeType="withEffect">
                  <p:stCondLst>
                    <p:cond delay="200"/>
                  </p:stCondLst>
                  <p:childTnLst>
                    <p:set>
                      <p:cBhvr>
                        <p:cTn dur="1" fill="hold">
                          <p:stCondLst>
                            <p:cond delay="0"/>
                          </p:stCondLst>
                        </p:cTn>
                        <p:tgtEl>
                          <p:spTgt spid="8"/>
                        </p:tgtEl>
                        <p:attrNameLst>
                          <p:attrName>style.visibility</p:attrName>
                        </p:attrNameLst>
                      </p:cBhvr>
                      <p:to>
                        <p:strVal val="visible"/>
                      </p:to>
                    </p:set>
                    <p:animEffect transition="in" filter="fade">
                      <p:cBhvr>
                        <p:cTn dur="400"/>
                        <p:tgtEl>
                          <p:spTgt spid="8"/>
                        </p:tgtEl>
                      </p:cBhvr>
                    </p:animEffect>
                    <p:anim calcmode="lin" valueType="num">
                      <p:cBhvr>
                        <p:cTn dur="400" fill="hold"/>
                        <p:tgtEl>
                          <p:spTgt spid="8"/>
                        </p:tgtEl>
                        <p:attrNameLst>
                          <p:attrName>ppt_x</p:attrName>
                        </p:attrNameLst>
                      </p:cBhvr>
                      <p:tavLst>
                        <p:tav tm="0">
                          <p:val>
                            <p:strVal val="#ppt_x"/>
                          </p:val>
                        </p:tav>
                        <p:tav tm="100000">
                          <p:val>
                            <p:strVal val="#ppt_x"/>
                          </p:val>
                        </p:tav>
                      </p:tavLst>
                    </p:anim>
                    <p:anim calcmode="lin" valueType="num">
                      <p:cBhvr>
                        <p:cTn dur="400" fill="hold"/>
                        <p:tgtEl>
                          <p:spTgt spid="8"/>
                        </p:tgtEl>
                        <p:attrNameLst>
                          <p:attrName>ppt_y</p:attrName>
                        </p:attrNameLst>
                      </p:cBhvr>
                      <p:tavLst>
                        <p:tav tm="0">
                          <p:val>
                            <p:strVal val="#ppt_y+.1"/>
                          </p:val>
                        </p:tav>
                        <p:tav tm="100000">
                          <p:val>
                            <p:strVal val="#ppt_y"/>
                          </p:val>
                        </p:tav>
                      </p:tavLst>
                    </p:anim>
                  </p:childTnLst>
                </p:cTn>
              </p:par>
            </p:tnLst>
          </p:tmpl>
        </p:tmplLst>
      </p:bldP>
      <p:bldP spid="9" grpId="0" build="p">
        <p:tmplLst>
          <p:tmpl lvl="1">
            <p:tnLst>
              <p:par>
                <p:cTn presetID="42" presetClass="entr" presetSubtype="0" fill="hold" nodeType="withEffect">
                  <p:stCondLst>
                    <p:cond delay="200"/>
                  </p:stCondLst>
                  <p:childTnLst>
                    <p:set>
                      <p:cBhvr>
                        <p:cTn dur="1" fill="hold">
                          <p:stCondLst>
                            <p:cond delay="0"/>
                          </p:stCondLst>
                        </p:cTn>
                        <p:tgtEl>
                          <p:spTgt spid="9"/>
                        </p:tgtEl>
                        <p:attrNameLst>
                          <p:attrName>style.visibility</p:attrName>
                        </p:attrNameLst>
                      </p:cBhvr>
                      <p:to>
                        <p:strVal val="visible"/>
                      </p:to>
                    </p:set>
                    <p:animEffect transition="in" filter="fade">
                      <p:cBhvr>
                        <p:cTn dur="500"/>
                        <p:tgtEl>
                          <p:spTgt spid="9"/>
                        </p:tgtEl>
                      </p:cBhvr>
                    </p:animEffect>
                    <p:anim calcmode="lin" valueType="num">
                      <p:cBhvr>
                        <p:cTn dur="500" fill="hold"/>
                        <p:tgtEl>
                          <p:spTgt spid="9"/>
                        </p:tgtEl>
                        <p:attrNameLst>
                          <p:attrName>ppt_x</p:attrName>
                        </p:attrNameLst>
                      </p:cBhvr>
                      <p:tavLst>
                        <p:tav tm="0">
                          <p:val>
                            <p:strVal val="#ppt_x"/>
                          </p:val>
                        </p:tav>
                        <p:tav tm="100000">
                          <p:val>
                            <p:strVal val="#ppt_x"/>
                          </p:val>
                        </p:tav>
                      </p:tavLst>
                    </p:anim>
                    <p:anim calcmode="lin" valueType="num">
                      <p:cBhvr>
                        <p:cTn dur="500" fill="hold"/>
                        <p:tgtEl>
                          <p:spTgt spid="9"/>
                        </p:tgtEl>
                        <p:attrNameLst>
                          <p:attrName>ppt_y</p:attrName>
                        </p:attrNameLst>
                      </p:cBhvr>
                      <p:tavLst>
                        <p:tav tm="0">
                          <p:val>
                            <p:strVal val="#ppt_y+.1"/>
                          </p:val>
                        </p:tav>
                        <p:tav tm="100000">
                          <p:val>
                            <p:strVal val="#ppt_y"/>
                          </p:val>
                        </p:tav>
                      </p:tavLst>
                    </p:anim>
                  </p:childTnLst>
                </p:cTn>
              </p:par>
            </p:tnLst>
          </p:tmpl>
        </p:tmplLst>
      </p:bldP>
      <p:bldP spid="10" grpId="0" build="p">
        <p:tmplLst>
          <p:tmpl lvl="1">
            <p:tnLst>
              <p:par>
                <p:cTn presetID="10" presetClass="entr" presetSubtype="0" fill="hold" nodeType="withEffect">
                  <p:stCondLst>
                    <p:cond delay="800"/>
                  </p:stCondLst>
                  <p:childTnLst>
                    <p:set>
                      <p:cBhvr>
                        <p:cTn dur="1" fill="hold">
                          <p:stCondLst>
                            <p:cond delay="0"/>
                          </p:stCondLst>
                        </p:cTn>
                        <p:tgtEl>
                          <p:spTgt spid="10"/>
                        </p:tgtEl>
                        <p:attrNameLst>
                          <p:attrName>style.visibility</p:attrName>
                        </p:attrNameLst>
                      </p:cBhvr>
                      <p:to>
                        <p:strVal val="visible"/>
                      </p:to>
                    </p:set>
                    <p:animEffect transition="in" filter="fade">
                      <p:cBhvr>
                        <p:cTn dur="500"/>
                        <p:tgtEl>
                          <p:spTgt spid="10"/>
                        </p:tgtEl>
                      </p:cBhvr>
                    </p:animEffect>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282528"/>
            <a:ext cx="7886700" cy="2139927"/>
          </a:xfrm>
        </p:spPr>
        <p:txBody>
          <a:bodyPr anchor="b"/>
          <a:lstStyle>
            <a:lvl1pPr>
              <a:defRPr sz="45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623888" y="3442700"/>
            <a:ext cx="7886700" cy="112533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8035" indent="0">
              <a:buNone/>
              <a:defRPr sz="1200">
                <a:solidFill>
                  <a:schemeClr val="tx1">
                    <a:tint val="75000"/>
                  </a:schemeClr>
                </a:solidFill>
              </a:defRPr>
            </a:lvl7pPr>
            <a:lvl8pPr marL="2400935" indent="0">
              <a:buNone/>
              <a:defRPr sz="1200">
                <a:solidFill>
                  <a:schemeClr val="tx1">
                    <a:tint val="75000"/>
                  </a:schemeClr>
                </a:solidFill>
              </a:defRPr>
            </a:lvl8pPr>
            <a:lvl9pPr marL="2743835" indent="0">
              <a:buNone/>
              <a:defRPr sz="12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628650" y="1369458"/>
            <a:ext cx="3886200" cy="3264075"/>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629150" y="1369458"/>
            <a:ext cx="3886200" cy="3264075"/>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273892"/>
            <a:ext cx="7886700" cy="994346"/>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90081" y="1334062"/>
            <a:ext cx="3655181" cy="61804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8035" indent="0">
              <a:buNone/>
              <a:defRPr sz="1350"/>
            </a:lvl7pPr>
            <a:lvl8pPr marL="2400935" indent="0">
              <a:buNone/>
              <a:defRPr sz="1350"/>
            </a:lvl8pPr>
            <a:lvl9pPr marL="2743835" indent="0">
              <a:buNone/>
              <a:defRPr sz="1350"/>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90081" y="1999384"/>
            <a:ext cx="3655181" cy="2643676"/>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92704" y="1334062"/>
            <a:ext cx="3673182" cy="61804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8035" indent="0">
              <a:buNone/>
              <a:defRPr sz="1350"/>
            </a:lvl7pPr>
            <a:lvl8pPr marL="2400935" indent="0">
              <a:buNone/>
              <a:defRPr sz="1350"/>
            </a:lvl8pPr>
            <a:lvl9pPr marL="2743835" indent="0">
              <a:buNone/>
              <a:defRPr sz="1350"/>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92704" y="1999384"/>
            <a:ext cx="3673182" cy="2643676"/>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60"/>
            <a:ext cx="3124012" cy="1200360"/>
          </a:xfrm>
        </p:spPr>
        <p:txBody>
          <a:bodyPr anchor="b"/>
          <a:lstStyle>
            <a:lvl1pPr>
              <a:defRPr sz="24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3887391" y="342961"/>
            <a:ext cx="4629150" cy="4053597"/>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8035" indent="0">
              <a:buNone/>
              <a:defRPr sz="1500"/>
            </a:lvl7pPr>
            <a:lvl8pPr marL="2400935" indent="0">
              <a:buNone/>
              <a:defRPr sz="1500"/>
            </a:lvl8pPr>
            <a:lvl9pPr marL="2743835" indent="0">
              <a:buNone/>
              <a:defRPr sz="1500"/>
            </a:lvl9pPr>
          </a:lstStyle>
          <a:p>
            <a:endParaRPr lang="zh-CN" altLang="en-US"/>
          </a:p>
        </p:txBody>
      </p:sp>
      <p:sp>
        <p:nvSpPr>
          <p:cNvPr id="4" name="文本占位符 3"/>
          <p:cNvSpPr>
            <a:spLocks noGrp="1"/>
          </p:cNvSpPr>
          <p:nvPr>
            <p:ph type="body" sz="half" idx="2"/>
          </p:nvPr>
        </p:nvSpPr>
        <p:spPr>
          <a:xfrm>
            <a:off x="629841" y="1543320"/>
            <a:ext cx="3124012" cy="2859191"/>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8035" indent="0">
              <a:buNone/>
              <a:defRPr sz="1050"/>
            </a:lvl7pPr>
            <a:lvl8pPr marL="2400935" indent="0">
              <a:buNone/>
              <a:defRPr sz="1050"/>
            </a:lvl8pPr>
            <a:lvl9pPr marL="2743835" indent="0">
              <a:buNone/>
              <a:defRPr sz="105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273892"/>
            <a:ext cx="1971675" cy="4359642"/>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628650" y="273892"/>
            <a:ext cx="5800725" cy="4359642"/>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273892"/>
            <a:ext cx="7886700" cy="994346"/>
          </a:xfrm>
          <a:prstGeom prst="rect">
            <a:avLst/>
          </a:prstGeom>
        </p:spPr>
        <p:txBody>
          <a:bodyPr vert="horz" lIns="91440" tIns="45720" rIns="91440" bIns="45720" rtlCol="0" anchor="ctr">
            <a:normAutofit/>
          </a:body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628650" y="1369458"/>
            <a:ext cx="7886700" cy="3264075"/>
          </a:xfrm>
          <a:prstGeom prst="rect">
            <a:avLst/>
          </a:prstGeom>
        </p:spPr>
        <p:txBody>
          <a:bodyPr vert="horz" lIns="91440" tIns="45720" rIns="91440" bIns="4572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628650" y="4768097"/>
            <a:ext cx="2057400" cy="273892"/>
          </a:xfrm>
          <a:prstGeom prst="rect">
            <a:avLst/>
          </a:prstGeom>
        </p:spPr>
        <p:txBody>
          <a:bodyPr vert="horz" lIns="91440" tIns="45720" rIns="91440" bIns="45720" rtlCol="0" anchor="ctr"/>
          <a:lstStyle>
            <a:lvl1pPr algn="l">
              <a:defRPr sz="900">
                <a:solidFill>
                  <a:schemeClr val="tx1">
                    <a:tint val="75000"/>
                  </a:schemeClr>
                </a:solidFill>
                <a:ea typeface="微软雅黑" panose="020B0503020204020204" pitchFamily="34" charset="-122"/>
              </a:defRPr>
            </a:lvl1pPr>
          </a:lstStyle>
          <a:p>
            <a:fld id="{82F288E0-7875-42C4-84C8-98DBBD3BF4D2}" type="datetimeFigureOut">
              <a:rPr lang="zh-CN" altLang="en-US" smtClean="0"/>
            </a:fld>
            <a:endParaRPr lang="zh-CN" altLang="en-US" dirty="0"/>
          </a:p>
        </p:txBody>
      </p:sp>
      <p:sp>
        <p:nvSpPr>
          <p:cNvPr id="5" name="页脚占位符 4"/>
          <p:cNvSpPr>
            <a:spLocks noGrp="1"/>
          </p:cNvSpPr>
          <p:nvPr>
            <p:ph type="ftr" sz="quarter" idx="3"/>
          </p:nvPr>
        </p:nvSpPr>
        <p:spPr>
          <a:xfrm>
            <a:off x="3028950" y="4768097"/>
            <a:ext cx="3086100" cy="273892"/>
          </a:xfrm>
          <a:prstGeom prst="rect">
            <a:avLst/>
          </a:prstGeom>
        </p:spPr>
        <p:txBody>
          <a:bodyPr vert="horz" lIns="91440" tIns="45720" rIns="91440" bIns="45720" rtlCol="0" anchor="ctr"/>
          <a:lstStyle>
            <a:lvl1pPr algn="ctr">
              <a:defRPr sz="900">
                <a:solidFill>
                  <a:schemeClr val="tx1">
                    <a:tint val="75000"/>
                  </a:schemeClr>
                </a:solidFill>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nvPr>
        </p:nvSpPr>
        <p:spPr>
          <a:xfrm>
            <a:off x="6457950" y="4768097"/>
            <a:ext cx="2057400" cy="273892"/>
          </a:xfrm>
          <a:prstGeom prst="rect">
            <a:avLst/>
          </a:prstGeom>
        </p:spPr>
        <p:txBody>
          <a:bodyPr vert="horz" lIns="91440" tIns="45720" rIns="91440" bIns="45720" rtlCol="0" anchor="ctr"/>
          <a:lstStyle>
            <a:lvl1pPr algn="r">
              <a:defRPr sz="900">
                <a:solidFill>
                  <a:schemeClr val="tx1">
                    <a:tint val="75000"/>
                  </a:schemeClr>
                </a:solidFill>
                <a:ea typeface="微软雅黑" panose="020B0503020204020204" pitchFamily="34" charset="-122"/>
              </a:defRPr>
            </a:lvl1pPr>
          </a:lstStyle>
          <a:p>
            <a:fld id="{7D9BB5D0-35E4-459D-AEF3-FE4D7C45CC19}" type="slidenum">
              <a:rPr lang="zh-CN" altLang="en-US" smtClean="0"/>
            </a:fld>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微软雅黑" panose="020B0503020204020204" pitchFamily="34" charset="-122"/>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微软雅黑" panose="020B0503020204020204" pitchFamily="34" charset="-122"/>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微软雅黑" panose="020B0503020204020204" pitchFamily="34" charset="-122"/>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微软雅黑" panose="020B0503020204020204" pitchFamily="34" charset="-122"/>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微软雅黑" panose="020B0503020204020204" pitchFamily="34" charset="-122"/>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微软雅黑" panose="020B0503020204020204" pitchFamily="34" charset="-122"/>
          <a:cs typeface="+mn-cs"/>
        </a:defRPr>
      </a:lvl5pPr>
      <a:lvl6pPr marL="18865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4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3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2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7.xml"/><Relationship Id="rId2" Type="http://schemas.openxmlformats.org/officeDocument/2006/relationships/hyperlink" Target="https://www.pptying.com" TargetMode="External"/><Relationship Id="rId1"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24.xml.rels><?xml version="1.0" encoding="UTF-8" standalone="yes"?>
<Relationships xmlns="http://schemas.openxmlformats.org/package/2006/relationships"><Relationship Id="rId4" Type="http://schemas.openxmlformats.org/officeDocument/2006/relationships/notesSlide" Target="../notesSlides/notesSlide24.xml"/><Relationship Id="rId3" Type="http://schemas.openxmlformats.org/officeDocument/2006/relationships/slideLayout" Target="../slideLayouts/slideLayout1.xml"/><Relationship Id="rId2" Type="http://schemas.openxmlformats.org/officeDocument/2006/relationships/image" Target="../media/image5.png"/><Relationship Id="rId1"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26.xml.rels><?xml version="1.0" encoding="UTF-8" standalone="yes"?>
<Relationships xmlns="http://schemas.openxmlformats.org/package/2006/relationships"><Relationship Id="rId4" Type="http://schemas.openxmlformats.org/officeDocument/2006/relationships/notesSlide" Target="../notesSlides/notesSlide26.xml"/><Relationship Id="rId3" Type="http://schemas.openxmlformats.org/officeDocument/2006/relationships/slideLayout" Target="../slideLayouts/slideLayout7.xml"/><Relationship Id="rId2" Type="http://schemas.openxmlformats.org/officeDocument/2006/relationships/hyperlink" Target="https://www.pptying.com" TargetMode="External"/><Relationship Id="rId1"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3" name="组合 202"/>
          <p:cNvGrpSpPr/>
          <p:nvPr/>
        </p:nvGrpSpPr>
        <p:grpSpPr>
          <a:xfrm>
            <a:off x="853440" y="977900"/>
            <a:ext cx="2654300" cy="2654300"/>
            <a:chOff x="304800" y="673100"/>
            <a:chExt cx="4000500" cy="4000500"/>
          </a:xfrm>
          <a:effectLst>
            <a:outerShdw blurRad="444500" dist="254000" dir="6840000" algn="tr" rotWithShape="0">
              <a:prstClr val="black">
                <a:alpha val="45000"/>
              </a:prstClr>
            </a:outerShdw>
          </a:effectLst>
        </p:grpSpPr>
        <p:sp>
          <p:nvSpPr>
            <p:cNvPr id="204" name="同心圆 203"/>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C00000"/>
                </a:solidFill>
                <a:ea typeface="微软雅黑" panose="020B0503020204020204" pitchFamily="34" charset="-122"/>
              </a:endParaRPr>
            </a:p>
          </p:txBody>
        </p:sp>
        <p:sp>
          <p:nvSpPr>
            <p:cNvPr id="205" name="椭圆 204"/>
            <p:cNvSpPr/>
            <p:nvPr/>
          </p:nvSpPr>
          <p:spPr>
            <a:xfrm>
              <a:off x="392113" y="760413"/>
              <a:ext cx="3825873" cy="3825873"/>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C00000"/>
                </a:solidFill>
                <a:ea typeface="微软雅黑" panose="020B0503020204020204" pitchFamily="34" charset="-122"/>
              </a:endParaRPr>
            </a:p>
          </p:txBody>
        </p:sp>
      </p:grpSp>
      <p:grpSp>
        <p:nvGrpSpPr>
          <p:cNvPr id="197" name="组合 196"/>
          <p:cNvGrpSpPr/>
          <p:nvPr/>
        </p:nvGrpSpPr>
        <p:grpSpPr>
          <a:xfrm>
            <a:off x="965835" y="3340100"/>
            <a:ext cx="238760" cy="238760"/>
            <a:chOff x="304800" y="673100"/>
            <a:chExt cx="4000500" cy="4000500"/>
          </a:xfrm>
          <a:effectLst>
            <a:outerShdw blurRad="444500" dist="254000" dir="6840000" algn="tr" rotWithShape="0">
              <a:prstClr val="black">
                <a:alpha val="24000"/>
              </a:prstClr>
            </a:outerShdw>
          </a:effectLst>
        </p:grpSpPr>
        <p:sp>
          <p:nvSpPr>
            <p:cNvPr id="198" name="同心圆 197"/>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C00000"/>
                </a:solidFill>
                <a:ea typeface="微软雅黑" panose="020B0503020204020204" pitchFamily="34" charset="-122"/>
              </a:endParaRPr>
            </a:p>
          </p:txBody>
        </p:sp>
        <p:sp>
          <p:nvSpPr>
            <p:cNvPr id="199" name="椭圆 198"/>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C00000"/>
                </a:solidFill>
                <a:ea typeface="微软雅黑" panose="020B0503020204020204" pitchFamily="34" charset="-122"/>
              </a:endParaRPr>
            </a:p>
          </p:txBody>
        </p:sp>
      </p:grpSp>
      <p:grpSp>
        <p:nvGrpSpPr>
          <p:cNvPr id="200" name="组合 199"/>
          <p:cNvGrpSpPr/>
          <p:nvPr/>
        </p:nvGrpSpPr>
        <p:grpSpPr>
          <a:xfrm>
            <a:off x="2470785" y="3186430"/>
            <a:ext cx="512445" cy="512445"/>
            <a:chOff x="304800" y="673100"/>
            <a:chExt cx="4000500" cy="4000500"/>
          </a:xfrm>
          <a:effectLst>
            <a:outerShdw blurRad="444500" dist="254000" dir="6840000" algn="tr" rotWithShape="0">
              <a:prstClr val="black">
                <a:alpha val="24000"/>
              </a:prstClr>
            </a:outerShdw>
          </a:effectLst>
        </p:grpSpPr>
        <p:sp>
          <p:nvSpPr>
            <p:cNvPr id="201" name="同心圆 200"/>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C00000"/>
                </a:solidFill>
                <a:ea typeface="微软雅黑" panose="020B0503020204020204" pitchFamily="34" charset="-122"/>
              </a:endParaRPr>
            </a:p>
          </p:txBody>
        </p:sp>
        <p:sp>
          <p:nvSpPr>
            <p:cNvPr id="202" name="椭圆 201"/>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C00000"/>
                </a:solidFill>
                <a:ea typeface="微软雅黑" panose="020B0503020204020204" pitchFamily="34" charset="-122"/>
              </a:endParaRPr>
            </a:p>
          </p:txBody>
        </p:sp>
      </p:grpSp>
      <p:grpSp>
        <p:nvGrpSpPr>
          <p:cNvPr id="206" name="组合 205"/>
          <p:cNvGrpSpPr/>
          <p:nvPr/>
        </p:nvGrpSpPr>
        <p:grpSpPr>
          <a:xfrm>
            <a:off x="499110" y="2772410"/>
            <a:ext cx="384175" cy="384175"/>
            <a:chOff x="304800" y="673100"/>
            <a:chExt cx="4000500" cy="4000500"/>
          </a:xfrm>
          <a:effectLst>
            <a:outerShdw blurRad="444500" dist="254000" dir="6840000" algn="tr" rotWithShape="0">
              <a:prstClr val="black">
                <a:alpha val="24000"/>
              </a:prstClr>
            </a:outerShdw>
          </a:effectLst>
        </p:grpSpPr>
        <p:sp>
          <p:nvSpPr>
            <p:cNvPr id="207" name="同心圆 206"/>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C00000"/>
                </a:solidFill>
                <a:ea typeface="微软雅黑" panose="020B0503020204020204" pitchFamily="34" charset="-122"/>
              </a:endParaRPr>
            </a:p>
          </p:txBody>
        </p:sp>
        <p:sp>
          <p:nvSpPr>
            <p:cNvPr id="208" name="椭圆 207"/>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C00000"/>
                </a:solidFill>
                <a:ea typeface="微软雅黑" panose="020B0503020204020204" pitchFamily="34" charset="-122"/>
              </a:endParaRPr>
            </a:p>
          </p:txBody>
        </p:sp>
      </p:grpSp>
      <p:grpSp>
        <p:nvGrpSpPr>
          <p:cNvPr id="209" name="组合 208"/>
          <p:cNvGrpSpPr/>
          <p:nvPr/>
        </p:nvGrpSpPr>
        <p:grpSpPr>
          <a:xfrm>
            <a:off x="1475105" y="3510280"/>
            <a:ext cx="175260" cy="175260"/>
            <a:chOff x="304800" y="673100"/>
            <a:chExt cx="4000500" cy="4000500"/>
          </a:xfrm>
          <a:effectLst>
            <a:outerShdw blurRad="444500" dist="254000" dir="6840000" algn="tr" rotWithShape="0">
              <a:prstClr val="black">
                <a:alpha val="24000"/>
              </a:prstClr>
            </a:outerShdw>
          </a:effectLst>
        </p:grpSpPr>
        <p:sp>
          <p:nvSpPr>
            <p:cNvPr id="210" name="同心圆 209"/>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C00000"/>
                </a:solidFill>
                <a:ea typeface="微软雅黑" panose="020B0503020204020204" pitchFamily="34" charset="-122"/>
              </a:endParaRPr>
            </a:p>
          </p:txBody>
        </p:sp>
        <p:sp>
          <p:nvSpPr>
            <p:cNvPr id="211" name="椭圆 210"/>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C00000"/>
                </a:solidFill>
                <a:ea typeface="微软雅黑" panose="020B0503020204020204" pitchFamily="34" charset="-122"/>
              </a:endParaRPr>
            </a:p>
          </p:txBody>
        </p:sp>
      </p:grpSp>
      <p:pic>
        <p:nvPicPr>
          <p:cNvPr id="6" name="图片 5"/>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995045" y="1156970"/>
            <a:ext cx="2358390" cy="2216150"/>
          </a:xfrm>
          <a:prstGeom prst="rect">
            <a:avLst/>
          </a:prstGeom>
          <a:effectLst>
            <a:outerShdw blurRad="50800" dist="38100" dir="2700000" algn="tl" rotWithShape="0">
              <a:prstClr val="black">
                <a:alpha val="40000"/>
              </a:prstClr>
            </a:outerShdw>
          </a:effectLst>
        </p:spPr>
      </p:pic>
      <p:sp>
        <p:nvSpPr>
          <p:cNvPr id="5" name="TextBox 143"/>
          <p:cNvSpPr txBox="1"/>
          <p:nvPr/>
        </p:nvSpPr>
        <p:spPr>
          <a:xfrm>
            <a:off x="3853200" y="1640577"/>
            <a:ext cx="4626889" cy="607849"/>
          </a:xfrm>
          <a:prstGeom prst="rect">
            <a:avLst/>
          </a:prstGeom>
          <a:noFill/>
        </p:spPr>
        <p:txBody>
          <a:bodyPr wrap="none" lIns="68571" tIns="34285" rIns="68571" bIns="34285" rtlCol="0">
            <a:spAutoFit/>
          </a:bodyPr>
          <a:lstStyle/>
          <a:p>
            <a:pPr algn="l"/>
            <a:r>
              <a:rPr sz="3500" b="1" dirty="0">
                <a:solidFill>
                  <a:srgbClr val="003679"/>
                </a:solidFill>
                <a:latin typeface="微软雅黑" panose="020B0503020204020204" pitchFamily="34" charset="-122"/>
                <a:ea typeface="微软雅黑" panose="020B0503020204020204" pitchFamily="34" charset="-122"/>
                <a:cs typeface="+mn-ea"/>
                <a:sym typeface="+mn-lt"/>
              </a:rPr>
              <a:t>交通银行工作</a:t>
            </a:r>
            <a:r>
              <a:rPr lang="zh-CN" sz="3500" b="1" dirty="0">
                <a:solidFill>
                  <a:srgbClr val="003679"/>
                </a:solidFill>
                <a:latin typeface="微软雅黑" panose="020B0503020204020204" pitchFamily="34" charset="-122"/>
                <a:ea typeface="微软雅黑" panose="020B0503020204020204" pitchFamily="34" charset="-122"/>
                <a:cs typeface="+mn-ea"/>
                <a:sym typeface="+mn-lt"/>
              </a:rPr>
              <a:t>总结通用</a:t>
            </a:r>
            <a:endParaRPr sz="3500" b="1" dirty="0">
              <a:solidFill>
                <a:srgbClr val="003679"/>
              </a:solidFill>
              <a:latin typeface="微软雅黑" panose="020B0503020204020204" pitchFamily="34" charset="-122"/>
              <a:ea typeface="微软雅黑" panose="020B0503020204020204" pitchFamily="34" charset="-122"/>
              <a:cs typeface="+mn-ea"/>
              <a:sym typeface="+mn-lt"/>
            </a:endParaRPr>
          </a:p>
        </p:txBody>
      </p:sp>
      <p:sp>
        <p:nvSpPr>
          <p:cNvPr id="7" name="TextBox 144"/>
          <p:cNvSpPr txBox="1"/>
          <p:nvPr/>
        </p:nvSpPr>
        <p:spPr>
          <a:xfrm>
            <a:off x="3853200" y="2348617"/>
            <a:ext cx="4626889" cy="284683"/>
          </a:xfrm>
          <a:prstGeom prst="rect">
            <a:avLst/>
          </a:prstGeom>
          <a:noFill/>
        </p:spPr>
        <p:txBody>
          <a:bodyPr wrap="none" lIns="68571" tIns="34285" rIns="68571" bIns="34285" rtlCol="0">
            <a:spAutoFit/>
          </a:bodyPr>
          <a:lstStyle/>
          <a:p>
            <a:pPr algn="l"/>
            <a:r>
              <a:rPr lang="zh-CN" altLang="en-US" sz="1400" dirty="0">
                <a:solidFill>
                  <a:srgbClr val="003679"/>
                </a:solidFill>
                <a:latin typeface="微软雅黑" panose="020B0503020204020204" pitchFamily="34" charset="-122"/>
                <a:ea typeface="微软雅黑" panose="020B0503020204020204" pitchFamily="34" charset="-122"/>
                <a:cs typeface="+mn-ea"/>
                <a:sym typeface="+mn-lt"/>
              </a:rPr>
              <a:t>精美实用、框架完整的年终总结、工作汇报、新年计划等</a:t>
            </a:r>
            <a:endParaRPr lang="en-US" altLang="zh-CN" sz="1400" dirty="0">
              <a:solidFill>
                <a:srgbClr val="003679"/>
              </a:solidFill>
              <a:latin typeface="微软雅黑" panose="020B0503020204020204" pitchFamily="34" charset="-122"/>
              <a:ea typeface="微软雅黑" panose="020B0503020204020204" pitchFamily="34" charset="-122"/>
              <a:cs typeface="+mn-ea"/>
              <a:sym typeface="+mn-lt"/>
            </a:endParaRPr>
          </a:p>
        </p:txBody>
      </p:sp>
      <p:cxnSp>
        <p:nvCxnSpPr>
          <p:cNvPr id="8" name="直接连接符 7"/>
          <p:cNvCxnSpPr/>
          <p:nvPr/>
        </p:nvCxnSpPr>
        <p:spPr>
          <a:xfrm>
            <a:off x="3853200" y="2250440"/>
            <a:ext cx="4544695" cy="0"/>
          </a:xfrm>
          <a:prstGeom prst="line">
            <a:avLst/>
          </a:prstGeom>
          <a:ln w="12700">
            <a:solidFill>
              <a:srgbClr val="003679"/>
            </a:solidFill>
          </a:ln>
        </p:spPr>
        <p:style>
          <a:lnRef idx="1">
            <a:schemeClr val="accent1"/>
          </a:lnRef>
          <a:fillRef idx="0">
            <a:schemeClr val="accent1"/>
          </a:fillRef>
          <a:effectRef idx="0">
            <a:schemeClr val="accent1"/>
          </a:effectRef>
          <a:fontRef idx="minor">
            <a:schemeClr val="tx1"/>
          </a:fontRef>
        </p:style>
      </p:cxnSp>
      <p:sp>
        <p:nvSpPr>
          <p:cNvPr id="15" name="TextBox 31"/>
          <p:cNvSpPr txBox="1"/>
          <p:nvPr/>
        </p:nvSpPr>
        <p:spPr>
          <a:xfrm>
            <a:off x="3853200" y="2627630"/>
            <a:ext cx="4580890" cy="429895"/>
          </a:xfrm>
          <a:prstGeom prst="rect">
            <a:avLst/>
          </a:prstGeom>
          <a:noFill/>
        </p:spPr>
        <p:txBody>
          <a:bodyPr wrap="square" rtlCol="0">
            <a:spAutoFit/>
          </a:bodyPr>
          <a:lstStyle/>
          <a:p>
            <a:r>
              <a:rPr lang="en-US" altLang="zh-CN" sz="1100" dirty="0">
                <a:solidFill>
                  <a:srgbClr val="003679"/>
                </a:solidFill>
                <a:latin typeface="微软雅黑" panose="020B0503020204020204" pitchFamily="34" charset="-122"/>
                <a:ea typeface="微软雅黑" panose="020B0503020204020204" pitchFamily="34" charset="-122"/>
              </a:rPr>
              <a:t>2018 year-end summary work summarizes the boutique PPT</a:t>
            </a:r>
            <a:endParaRPr lang="en-US" altLang="zh-CN" sz="1100" dirty="0">
              <a:solidFill>
                <a:srgbClr val="003679"/>
              </a:solidFill>
              <a:latin typeface="微软雅黑" panose="020B0503020204020204" pitchFamily="34" charset="-122"/>
              <a:ea typeface="微软雅黑" panose="020B0503020204020204" pitchFamily="34" charset="-122"/>
            </a:endParaRPr>
          </a:p>
          <a:p>
            <a:r>
              <a:rPr lang="en-US" altLang="zh-CN" sz="1100" dirty="0">
                <a:solidFill>
                  <a:srgbClr val="003679"/>
                </a:solidFill>
                <a:latin typeface="微软雅黑" panose="020B0503020204020204" pitchFamily="34" charset="-122"/>
                <a:ea typeface="微软雅黑" panose="020B0503020204020204" pitchFamily="34" charset="-122"/>
              </a:rPr>
              <a:t>About the summary text input or copy here</a:t>
            </a:r>
            <a:endParaRPr lang="en-US" altLang="zh-CN" sz="1100" dirty="0">
              <a:solidFill>
                <a:srgbClr val="003679"/>
              </a:solidFill>
              <a:latin typeface="微软雅黑" panose="020B0503020204020204" pitchFamily="34" charset="-122"/>
              <a:ea typeface="微软雅黑" panose="020B0503020204020204" pitchFamily="34" charset="-122"/>
            </a:endParaRPr>
          </a:p>
        </p:txBody>
      </p:sp>
      <p:sp>
        <p:nvSpPr>
          <p:cNvPr id="9" name="矩形 8"/>
          <p:cNvSpPr/>
          <p:nvPr/>
        </p:nvSpPr>
        <p:spPr>
          <a:xfrm>
            <a:off x="-10160" y="4950460"/>
            <a:ext cx="9163685" cy="287020"/>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
        <p:nvSpPr>
          <p:cNvPr id="10" name="Rectangle 4"/>
          <p:cNvSpPr txBox="1">
            <a:spLocks noChangeArrowheads="1"/>
          </p:cNvSpPr>
          <p:nvPr/>
        </p:nvSpPr>
        <p:spPr bwMode="auto">
          <a:xfrm>
            <a:off x="3853200" y="3139628"/>
            <a:ext cx="2880320" cy="256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62" tIns="34281" rIns="68562" bIns="34281"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anose="02010609030101010101"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algn="l"/>
            <a:r>
              <a:rPr lang="zh-CN" altLang="en-US" sz="1400" dirty="0">
                <a:solidFill>
                  <a:srgbClr val="003679"/>
                </a:solidFill>
                <a:latin typeface="微软雅黑" panose="020B0503020204020204" pitchFamily="34" charset="-122"/>
                <a:ea typeface="微软雅黑" panose="020B0503020204020204" pitchFamily="34" charset="-122"/>
              </a:rPr>
              <a:t>汇报人</a:t>
            </a:r>
            <a:r>
              <a:rPr lang="en-US" altLang="zh-CN" sz="1400" dirty="0">
                <a:solidFill>
                  <a:srgbClr val="003679"/>
                </a:solidFill>
                <a:latin typeface="微软雅黑" panose="020B0503020204020204" pitchFamily="34" charset="-122"/>
                <a:ea typeface="微软雅黑" panose="020B0503020204020204" pitchFamily="34" charset="-122"/>
              </a:rPr>
              <a:t>: </a:t>
            </a:r>
            <a:r>
              <a:rPr lang="zh-CN" altLang="en-US" sz="1400" dirty="0">
                <a:solidFill>
                  <a:srgbClr val="003679"/>
                </a:solidFill>
                <a:latin typeface="微软雅黑" panose="020B0503020204020204" pitchFamily="34" charset="-122"/>
                <a:ea typeface="微软雅黑" panose="020B0503020204020204" pitchFamily="34" charset="-122"/>
              </a:rPr>
              <a:t>代用名    部门：财务部</a:t>
            </a:r>
            <a:endParaRPr lang="zh-CN" altLang="en-US" sz="1400" dirty="0">
              <a:solidFill>
                <a:srgbClr val="003679"/>
              </a:solidFill>
              <a:latin typeface="微软雅黑" panose="020B0503020204020204" pitchFamily="34" charset="-122"/>
              <a:ea typeface="微软雅黑" panose="020B0503020204020204" pitchFamily="34" charset="-122"/>
            </a:endParaRPr>
          </a:p>
        </p:txBody>
      </p:sp>
      <p:sp>
        <p:nvSpPr>
          <p:cNvPr id="12" name="矩形 11"/>
          <p:cNvSpPr/>
          <p:nvPr/>
        </p:nvSpPr>
        <p:spPr>
          <a:xfrm flipV="1">
            <a:off x="-10160" y="4845685"/>
            <a:ext cx="9163685" cy="104775"/>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10">
        <p:blinds dir="vert"/>
      </p:transition>
    </mc:Choice>
    <mc:Fallback>
      <p:transition>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accel="46000" decel="54000" fill="hold" nodeType="afterEffect">
                                  <p:stCondLst>
                                    <p:cond delay="0"/>
                                  </p:stCondLst>
                                  <p:childTnLst>
                                    <p:set>
                                      <p:cBhvr>
                                        <p:cTn id="6" dur="1" fill="hold">
                                          <p:stCondLst>
                                            <p:cond delay="0"/>
                                          </p:stCondLst>
                                        </p:cTn>
                                        <p:tgtEl>
                                          <p:spTgt spid="203"/>
                                        </p:tgtEl>
                                        <p:attrNameLst>
                                          <p:attrName>style.visibility</p:attrName>
                                        </p:attrNameLst>
                                      </p:cBhvr>
                                      <p:to>
                                        <p:strVal val="visible"/>
                                      </p:to>
                                    </p:set>
                                    <p:anim calcmode="lin" valueType="num">
                                      <p:cBhvr additive="base">
                                        <p:cTn id="7" dur="500" fill="hold"/>
                                        <p:tgtEl>
                                          <p:spTgt spid="203"/>
                                        </p:tgtEl>
                                        <p:attrNameLst>
                                          <p:attrName>ppt_x</p:attrName>
                                        </p:attrNameLst>
                                      </p:cBhvr>
                                      <p:tavLst>
                                        <p:tav tm="0">
                                          <p:val>
                                            <p:strVal val="#ppt_x"/>
                                          </p:val>
                                        </p:tav>
                                        <p:tav tm="100000">
                                          <p:val>
                                            <p:strVal val="#ppt_x"/>
                                          </p:val>
                                        </p:tav>
                                      </p:tavLst>
                                    </p:anim>
                                    <p:anim calcmode="lin" valueType="num">
                                      <p:cBhvr additive="base">
                                        <p:cTn id="8" dur="500" fill="hold"/>
                                        <p:tgtEl>
                                          <p:spTgt spid="203"/>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53" presetClass="entr" presetSubtype="16" fill="hold" nodeType="afterEffect">
                                  <p:stCondLst>
                                    <p:cond delay="0"/>
                                  </p:stCondLst>
                                  <p:childTnLst>
                                    <p:set>
                                      <p:cBhvr>
                                        <p:cTn id="11" dur="1" fill="hold">
                                          <p:stCondLst>
                                            <p:cond delay="0"/>
                                          </p:stCondLst>
                                        </p:cTn>
                                        <p:tgtEl>
                                          <p:spTgt spid="206"/>
                                        </p:tgtEl>
                                        <p:attrNameLst>
                                          <p:attrName>style.visibility</p:attrName>
                                        </p:attrNameLst>
                                      </p:cBhvr>
                                      <p:to>
                                        <p:strVal val="visible"/>
                                      </p:to>
                                    </p:set>
                                    <p:anim calcmode="lin" valueType="num">
                                      <p:cBhvr>
                                        <p:cTn id="12" dur="500" fill="hold"/>
                                        <p:tgtEl>
                                          <p:spTgt spid="206"/>
                                        </p:tgtEl>
                                        <p:attrNameLst>
                                          <p:attrName>ppt_w</p:attrName>
                                        </p:attrNameLst>
                                      </p:cBhvr>
                                      <p:tavLst>
                                        <p:tav tm="0">
                                          <p:val>
                                            <p:fltVal val="0"/>
                                          </p:val>
                                        </p:tav>
                                        <p:tav tm="100000">
                                          <p:val>
                                            <p:strVal val="#ppt_w"/>
                                          </p:val>
                                        </p:tav>
                                      </p:tavLst>
                                    </p:anim>
                                    <p:anim calcmode="lin" valueType="num">
                                      <p:cBhvr>
                                        <p:cTn id="13" dur="500" fill="hold"/>
                                        <p:tgtEl>
                                          <p:spTgt spid="206"/>
                                        </p:tgtEl>
                                        <p:attrNameLst>
                                          <p:attrName>ppt_h</p:attrName>
                                        </p:attrNameLst>
                                      </p:cBhvr>
                                      <p:tavLst>
                                        <p:tav tm="0">
                                          <p:val>
                                            <p:fltVal val="0"/>
                                          </p:val>
                                        </p:tav>
                                        <p:tav tm="100000">
                                          <p:val>
                                            <p:strVal val="#ppt_h"/>
                                          </p:val>
                                        </p:tav>
                                      </p:tavLst>
                                    </p:anim>
                                    <p:animEffect transition="in" filter="fade">
                                      <p:cBhvr>
                                        <p:cTn id="14" dur="500"/>
                                        <p:tgtEl>
                                          <p:spTgt spid="206"/>
                                        </p:tgtEl>
                                      </p:cBhvr>
                                    </p:animEffect>
                                  </p:childTnLst>
                                </p:cTn>
                              </p:par>
                              <p:par>
                                <p:cTn id="15" presetID="53" presetClass="entr" presetSubtype="16" fill="hold" nodeType="withEffect">
                                  <p:stCondLst>
                                    <p:cond delay="150"/>
                                  </p:stCondLst>
                                  <p:childTnLst>
                                    <p:set>
                                      <p:cBhvr>
                                        <p:cTn id="16" dur="1" fill="hold">
                                          <p:stCondLst>
                                            <p:cond delay="0"/>
                                          </p:stCondLst>
                                        </p:cTn>
                                        <p:tgtEl>
                                          <p:spTgt spid="200"/>
                                        </p:tgtEl>
                                        <p:attrNameLst>
                                          <p:attrName>style.visibility</p:attrName>
                                        </p:attrNameLst>
                                      </p:cBhvr>
                                      <p:to>
                                        <p:strVal val="visible"/>
                                      </p:to>
                                    </p:set>
                                    <p:anim calcmode="lin" valueType="num">
                                      <p:cBhvr>
                                        <p:cTn id="17" dur="500" fill="hold"/>
                                        <p:tgtEl>
                                          <p:spTgt spid="200"/>
                                        </p:tgtEl>
                                        <p:attrNameLst>
                                          <p:attrName>ppt_w</p:attrName>
                                        </p:attrNameLst>
                                      </p:cBhvr>
                                      <p:tavLst>
                                        <p:tav tm="0">
                                          <p:val>
                                            <p:fltVal val="0"/>
                                          </p:val>
                                        </p:tav>
                                        <p:tav tm="100000">
                                          <p:val>
                                            <p:strVal val="#ppt_w"/>
                                          </p:val>
                                        </p:tav>
                                      </p:tavLst>
                                    </p:anim>
                                    <p:anim calcmode="lin" valueType="num">
                                      <p:cBhvr>
                                        <p:cTn id="18" dur="500" fill="hold"/>
                                        <p:tgtEl>
                                          <p:spTgt spid="200"/>
                                        </p:tgtEl>
                                        <p:attrNameLst>
                                          <p:attrName>ppt_h</p:attrName>
                                        </p:attrNameLst>
                                      </p:cBhvr>
                                      <p:tavLst>
                                        <p:tav tm="0">
                                          <p:val>
                                            <p:fltVal val="0"/>
                                          </p:val>
                                        </p:tav>
                                        <p:tav tm="100000">
                                          <p:val>
                                            <p:strVal val="#ppt_h"/>
                                          </p:val>
                                        </p:tav>
                                      </p:tavLst>
                                    </p:anim>
                                    <p:animEffect transition="in" filter="fade">
                                      <p:cBhvr>
                                        <p:cTn id="19" dur="500"/>
                                        <p:tgtEl>
                                          <p:spTgt spid="200"/>
                                        </p:tgtEl>
                                      </p:cBhvr>
                                    </p:animEffect>
                                  </p:childTnLst>
                                </p:cTn>
                              </p:par>
                              <p:par>
                                <p:cTn id="20" presetID="53" presetClass="entr" presetSubtype="16" fill="hold" nodeType="withEffect">
                                  <p:stCondLst>
                                    <p:cond delay="300"/>
                                  </p:stCondLst>
                                  <p:childTnLst>
                                    <p:set>
                                      <p:cBhvr>
                                        <p:cTn id="21" dur="1" fill="hold">
                                          <p:stCondLst>
                                            <p:cond delay="0"/>
                                          </p:stCondLst>
                                        </p:cTn>
                                        <p:tgtEl>
                                          <p:spTgt spid="197"/>
                                        </p:tgtEl>
                                        <p:attrNameLst>
                                          <p:attrName>style.visibility</p:attrName>
                                        </p:attrNameLst>
                                      </p:cBhvr>
                                      <p:to>
                                        <p:strVal val="visible"/>
                                      </p:to>
                                    </p:set>
                                    <p:anim calcmode="lin" valueType="num">
                                      <p:cBhvr>
                                        <p:cTn id="22" dur="500" fill="hold"/>
                                        <p:tgtEl>
                                          <p:spTgt spid="197"/>
                                        </p:tgtEl>
                                        <p:attrNameLst>
                                          <p:attrName>ppt_w</p:attrName>
                                        </p:attrNameLst>
                                      </p:cBhvr>
                                      <p:tavLst>
                                        <p:tav tm="0">
                                          <p:val>
                                            <p:fltVal val="0"/>
                                          </p:val>
                                        </p:tav>
                                        <p:tav tm="100000">
                                          <p:val>
                                            <p:strVal val="#ppt_w"/>
                                          </p:val>
                                        </p:tav>
                                      </p:tavLst>
                                    </p:anim>
                                    <p:anim calcmode="lin" valueType="num">
                                      <p:cBhvr>
                                        <p:cTn id="23" dur="500" fill="hold"/>
                                        <p:tgtEl>
                                          <p:spTgt spid="197"/>
                                        </p:tgtEl>
                                        <p:attrNameLst>
                                          <p:attrName>ppt_h</p:attrName>
                                        </p:attrNameLst>
                                      </p:cBhvr>
                                      <p:tavLst>
                                        <p:tav tm="0">
                                          <p:val>
                                            <p:fltVal val="0"/>
                                          </p:val>
                                        </p:tav>
                                        <p:tav tm="100000">
                                          <p:val>
                                            <p:strVal val="#ppt_h"/>
                                          </p:val>
                                        </p:tav>
                                      </p:tavLst>
                                    </p:anim>
                                    <p:animEffect transition="in" filter="fade">
                                      <p:cBhvr>
                                        <p:cTn id="24" dur="500"/>
                                        <p:tgtEl>
                                          <p:spTgt spid="197"/>
                                        </p:tgtEl>
                                      </p:cBhvr>
                                    </p:animEffect>
                                  </p:childTnLst>
                                </p:cTn>
                              </p:par>
                              <p:par>
                                <p:cTn id="25" presetID="53" presetClass="entr" presetSubtype="16" fill="hold" nodeType="withEffect">
                                  <p:stCondLst>
                                    <p:cond delay="450"/>
                                  </p:stCondLst>
                                  <p:childTnLst>
                                    <p:set>
                                      <p:cBhvr>
                                        <p:cTn id="26" dur="1" fill="hold">
                                          <p:stCondLst>
                                            <p:cond delay="0"/>
                                          </p:stCondLst>
                                        </p:cTn>
                                        <p:tgtEl>
                                          <p:spTgt spid="209"/>
                                        </p:tgtEl>
                                        <p:attrNameLst>
                                          <p:attrName>style.visibility</p:attrName>
                                        </p:attrNameLst>
                                      </p:cBhvr>
                                      <p:to>
                                        <p:strVal val="visible"/>
                                      </p:to>
                                    </p:set>
                                    <p:anim calcmode="lin" valueType="num">
                                      <p:cBhvr>
                                        <p:cTn id="27" dur="500" fill="hold"/>
                                        <p:tgtEl>
                                          <p:spTgt spid="209"/>
                                        </p:tgtEl>
                                        <p:attrNameLst>
                                          <p:attrName>ppt_w</p:attrName>
                                        </p:attrNameLst>
                                      </p:cBhvr>
                                      <p:tavLst>
                                        <p:tav tm="0">
                                          <p:val>
                                            <p:fltVal val="0"/>
                                          </p:val>
                                        </p:tav>
                                        <p:tav tm="100000">
                                          <p:val>
                                            <p:strVal val="#ppt_w"/>
                                          </p:val>
                                        </p:tav>
                                      </p:tavLst>
                                    </p:anim>
                                    <p:anim calcmode="lin" valueType="num">
                                      <p:cBhvr>
                                        <p:cTn id="28" dur="500" fill="hold"/>
                                        <p:tgtEl>
                                          <p:spTgt spid="209"/>
                                        </p:tgtEl>
                                        <p:attrNameLst>
                                          <p:attrName>ppt_h</p:attrName>
                                        </p:attrNameLst>
                                      </p:cBhvr>
                                      <p:tavLst>
                                        <p:tav tm="0">
                                          <p:val>
                                            <p:fltVal val="0"/>
                                          </p:val>
                                        </p:tav>
                                        <p:tav tm="100000">
                                          <p:val>
                                            <p:strVal val="#ppt_h"/>
                                          </p:val>
                                        </p:tav>
                                      </p:tavLst>
                                    </p:anim>
                                    <p:animEffect transition="in" filter="fade">
                                      <p:cBhvr>
                                        <p:cTn id="29" dur="500"/>
                                        <p:tgtEl>
                                          <p:spTgt spid="209"/>
                                        </p:tgtEl>
                                      </p:cBhvr>
                                    </p:animEffect>
                                  </p:childTnLst>
                                </p:cTn>
                              </p:par>
                            </p:childTnLst>
                          </p:cTn>
                        </p:par>
                        <p:par>
                          <p:cTn id="30" fill="hold">
                            <p:stCondLst>
                              <p:cond delay="1000"/>
                            </p:stCondLst>
                            <p:childTnLst>
                              <p:par>
                                <p:cTn id="31" presetID="19" presetClass="entr" presetSubtype="10" fill="hold" nodeType="afterEffect">
                                  <p:stCondLst>
                                    <p:cond delay="0"/>
                                  </p:stCondLst>
                                  <p:iterate type="lt">
                                    <p:tmPct val="10000"/>
                                  </p:iterate>
                                  <p:childTnLst>
                                    <p:set>
                                      <p:cBhvr>
                                        <p:cTn id="32" dur="1" fill="hold">
                                          <p:stCondLst>
                                            <p:cond delay="0"/>
                                          </p:stCondLst>
                                        </p:cTn>
                                        <p:tgtEl>
                                          <p:spTgt spid="6"/>
                                        </p:tgtEl>
                                        <p:attrNameLst>
                                          <p:attrName>style.visibility</p:attrName>
                                        </p:attrNameLst>
                                      </p:cBhvr>
                                      <p:to>
                                        <p:strVal val="visible"/>
                                      </p:to>
                                    </p:set>
                                    <p:anim calcmode="lin" valueType="num">
                                      <p:cBhvr>
                                        <p:cTn id="33" dur="1500" fill="hold"/>
                                        <p:tgtEl>
                                          <p:spTgt spid="6"/>
                                        </p:tgtEl>
                                        <p:attrNameLst>
                                          <p:attrName>ppt_w</p:attrName>
                                        </p:attrNameLst>
                                      </p:cBhvr>
                                      <p:tavLst>
                                        <p:tav tm="0" fmla="#ppt_w*sin(2.5*pi*$)">
                                          <p:val>
                                            <p:fltVal val="0"/>
                                          </p:val>
                                        </p:tav>
                                        <p:tav tm="100000">
                                          <p:val>
                                            <p:fltVal val="1"/>
                                          </p:val>
                                        </p:tav>
                                      </p:tavLst>
                                    </p:anim>
                                    <p:anim calcmode="lin" valueType="num">
                                      <p:cBhvr>
                                        <p:cTn id="34" dur="1500" fill="hold"/>
                                        <p:tgtEl>
                                          <p:spTgt spid="6"/>
                                        </p:tgtEl>
                                        <p:attrNameLst>
                                          <p:attrName>ppt_h</p:attrName>
                                        </p:attrNameLst>
                                      </p:cBhvr>
                                      <p:tavLst>
                                        <p:tav tm="0">
                                          <p:val>
                                            <p:strVal val="#ppt_h"/>
                                          </p:val>
                                        </p:tav>
                                        <p:tav tm="100000">
                                          <p:val>
                                            <p:strVal val="#ppt_h"/>
                                          </p:val>
                                        </p:tav>
                                      </p:tavLst>
                                    </p:anim>
                                  </p:childTnLst>
                                </p:cTn>
                              </p:par>
                            </p:childTnLst>
                          </p:cTn>
                        </p:par>
                        <p:par>
                          <p:cTn id="35" fill="hold">
                            <p:stCondLst>
                              <p:cond delay="2950"/>
                            </p:stCondLst>
                            <p:childTnLst>
                              <p:par>
                                <p:cTn id="36" presetID="16" presetClass="entr" presetSubtype="37" fill="hold" nodeType="after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barn(outVertical)">
                                      <p:cBhvr>
                                        <p:cTn id="38" dur="500"/>
                                        <p:tgtEl>
                                          <p:spTgt spid="8"/>
                                        </p:tgtEl>
                                      </p:cBhvr>
                                    </p:animEffect>
                                  </p:childTnLst>
                                </p:cTn>
                              </p:par>
                            </p:childTnLst>
                          </p:cTn>
                        </p:par>
                        <p:par>
                          <p:cTn id="39" fill="hold">
                            <p:stCondLst>
                              <p:cond delay="3450"/>
                            </p:stCondLst>
                            <p:childTnLst>
                              <p:par>
                                <p:cTn id="40" presetID="12" presetClass="entr" presetSubtype="4" fill="hold" grpId="0" nodeType="afterEffect">
                                  <p:stCondLst>
                                    <p:cond delay="0"/>
                                  </p:stCondLst>
                                  <p:iterate type="lt">
                                    <p:tmPct val="10000"/>
                                  </p:iterate>
                                  <p:childTnLst>
                                    <p:set>
                                      <p:cBhvr>
                                        <p:cTn id="41" dur="1" fill="hold">
                                          <p:stCondLst>
                                            <p:cond delay="0"/>
                                          </p:stCondLst>
                                        </p:cTn>
                                        <p:tgtEl>
                                          <p:spTgt spid="5"/>
                                        </p:tgtEl>
                                        <p:attrNameLst>
                                          <p:attrName>style.visibility</p:attrName>
                                        </p:attrNameLst>
                                      </p:cBhvr>
                                      <p:to>
                                        <p:strVal val="visible"/>
                                      </p:to>
                                    </p:set>
                                    <p:anim calcmode="lin" valueType="num">
                                      <p:cBhvr additive="base">
                                        <p:cTn id="42" dur="500"/>
                                        <p:tgtEl>
                                          <p:spTgt spid="5"/>
                                        </p:tgtEl>
                                        <p:attrNameLst>
                                          <p:attrName>ppt_y</p:attrName>
                                        </p:attrNameLst>
                                      </p:cBhvr>
                                      <p:tavLst>
                                        <p:tav tm="0">
                                          <p:val>
                                            <p:strVal val="#ppt_y+#ppt_h*1.125000"/>
                                          </p:val>
                                        </p:tav>
                                        <p:tav tm="100000">
                                          <p:val>
                                            <p:strVal val="#ppt_y"/>
                                          </p:val>
                                        </p:tav>
                                      </p:tavLst>
                                    </p:anim>
                                    <p:animEffect transition="in" filter="wipe(up)">
                                      <p:cBhvr>
                                        <p:cTn id="43" dur="500"/>
                                        <p:tgtEl>
                                          <p:spTgt spid="5"/>
                                        </p:tgtEl>
                                      </p:cBhvr>
                                    </p:animEffect>
                                  </p:childTnLst>
                                </p:cTn>
                              </p:par>
                              <p:par>
                                <p:cTn id="44" presetID="12" presetClass="entr" presetSubtype="1" fill="hold" grpId="0" nodeType="withEffect">
                                  <p:stCondLst>
                                    <p:cond delay="0"/>
                                  </p:stCondLst>
                                  <p:iterate type="lt">
                                    <p:tmPct val="10000"/>
                                  </p:iterate>
                                  <p:childTnLst>
                                    <p:set>
                                      <p:cBhvr>
                                        <p:cTn id="45" dur="1" fill="hold">
                                          <p:stCondLst>
                                            <p:cond delay="0"/>
                                          </p:stCondLst>
                                        </p:cTn>
                                        <p:tgtEl>
                                          <p:spTgt spid="7"/>
                                        </p:tgtEl>
                                        <p:attrNameLst>
                                          <p:attrName>style.visibility</p:attrName>
                                        </p:attrNameLst>
                                      </p:cBhvr>
                                      <p:to>
                                        <p:strVal val="visible"/>
                                      </p:to>
                                    </p:set>
                                    <p:anim calcmode="lin" valueType="num">
                                      <p:cBhvr additive="base">
                                        <p:cTn id="46" dur="500"/>
                                        <p:tgtEl>
                                          <p:spTgt spid="7"/>
                                        </p:tgtEl>
                                        <p:attrNameLst>
                                          <p:attrName>ppt_y</p:attrName>
                                        </p:attrNameLst>
                                      </p:cBhvr>
                                      <p:tavLst>
                                        <p:tav tm="0">
                                          <p:val>
                                            <p:strVal val="#ppt_y-#ppt_h*1.125000"/>
                                          </p:val>
                                        </p:tav>
                                        <p:tav tm="100000">
                                          <p:val>
                                            <p:strVal val="#ppt_y"/>
                                          </p:val>
                                        </p:tav>
                                      </p:tavLst>
                                    </p:anim>
                                    <p:animEffect transition="in" filter="wipe(down)">
                                      <p:cBhvr>
                                        <p:cTn id="47" dur="500"/>
                                        <p:tgtEl>
                                          <p:spTgt spid="7"/>
                                        </p:tgtEl>
                                      </p:cBhvr>
                                    </p:animEffect>
                                  </p:childTnLst>
                                </p:cTn>
                              </p:par>
                            </p:childTnLst>
                          </p:cTn>
                        </p:par>
                        <p:par>
                          <p:cTn id="48" fill="hold">
                            <p:stCondLst>
                              <p:cond delay="5150"/>
                            </p:stCondLst>
                            <p:childTnLst>
                              <p:par>
                                <p:cTn id="49" presetID="16" presetClass="entr" presetSubtype="2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barn(inVertical)">
                                      <p:cBhvr>
                                        <p:cTn id="51" dur="500"/>
                                        <p:tgtEl>
                                          <p:spTgt spid="15"/>
                                        </p:tgtEl>
                                      </p:cBhvr>
                                    </p:animEffect>
                                  </p:childTnLst>
                                </p:cTn>
                              </p:par>
                            </p:childTnLst>
                          </p:cTn>
                        </p:par>
                        <p:par>
                          <p:cTn id="52" fill="hold">
                            <p:stCondLst>
                              <p:cond delay="5650"/>
                            </p:stCondLst>
                            <p:childTnLst>
                              <p:par>
                                <p:cTn id="53" presetID="56" presetClass="entr" presetSubtype="0" fill="hold" grpId="0" nodeType="afterEffect">
                                  <p:stCondLst>
                                    <p:cond delay="0"/>
                                  </p:stCondLst>
                                  <p:iterate type="lt">
                                    <p:tmPct val="10000"/>
                                  </p:iterate>
                                  <p:childTnLst>
                                    <p:set>
                                      <p:cBhvr>
                                        <p:cTn id="54" dur="1" fill="hold">
                                          <p:stCondLst>
                                            <p:cond delay="0"/>
                                          </p:stCondLst>
                                        </p:cTn>
                                        <p:tgtEl>
                                          <p:spTgt spid="10"/>
                                        </p:tgtEl>
                                        <p:attrNameLst>
                                          <p:attrName>style.visibility</p:attrName>
                                        </p:attrNameLst>
                                      </p:cBhvr>
                                      <p:to>
                                        <p:strVal val="visible"/>
                                      </p:to>
                                    </p:set>
                                    <p:anim by="(-#ppt_w*2)" calcmode="lin" valueType="num">
                                      <p:cBhvr rctx="PPT">
                                        <p:cTn id="55" dur="500" autoRev="1" fill="hold">
                                          <p:stCondLst>
                                            <p:cond delay="0"/>
                                          </p:stCondLst>
                                        </p:cTn>
                                        <p:tgtEl>
                                          <p:spTgt spid="10"/>
                                        </p:tgtEl>
                                        <p:attrNameLst>
                                          <p:attrName>ppt_w</p:attrName>
                                        </p:attrNameLst>
                                      </p:cBhvr>
                                    </p:anim>
                                    <p:anim by="(#ppt_w*0.50)" calcmode="lin" valueType="num">
                                      <p:cBhvr>
                                        <p:cTn id="56" dur="500" decel="50000" autoRev="1" fill="hold">
                                          <p:stCondLst>
                                            <p:cond delay="0"/>
                                          </p:stCondLst>
                                        </p:cTn>
                                        <p:tgtEl>
                                          <p:spTgt spid="10"/>
                                        </p:tgtEl>
                                        <p:attrNameLst>
                                          <p:attrName>ppt_x</p:attrName>
                                        </p:attrNameLst>
                                      </p:cBhvr>
                                    </p:anim>
                                    <p:anim from="(-#ppt_h/2)" to="(#ppt_y)" calcmode="lin" valueType="num">
                                      <p:cBhvr>
                                        <p:cTn id="57" dur="1000" fill="hold">
                                          <p:stCondLst>
                                            <p:cond delay="0"/>
                                          </p:stCondLst>
                                        </p:cTn>
                                        <p:tgtEl>
                                          <p:spTgt spid="10"/>
                                        </p:tgtEl>
                                        <p:attrNameLst>
                                          <p:attrName>ppt_y</p:attrName>
                                        </p:attrNameLst>
                                      </p:cBhvr>
                                    </p:anim>
                                    <p:animRot by="21600000">
                                      <p:cBhvr>
                                        <p:cTn id="58" dur="1000" fill="hold">
                                          <p:stCondLst>
                                            <p:cond delay="0"/>
                                          </p:stCondLst>
                                        </p:cTn>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15" grpId="0"/>
      <p:bldP spid="10" grpId="0" bldLvl="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文本框 18"/>
          <p:cNvSpPr>
            <a:spLocks noChangeArrowheads="1"/>
          </p:cNvSpPr>
          <p:nvPr/>
        </p:nvSpPr>
        <p:spPr bwMode="auto">
          <a:xfrm>
            <a:off x="945707" y="203509"/>
            <a:ext cx="2468880" cy="55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l"/>
            <a:r>
              <a:rPr lang="zh-CN" altLang="en-US" sz="3000" dirty="0">
                <a:solidFill>
                  <a:srgbClr val="003679"/>
                </a:solidFill>
                <a:latin typeface="微软雅黑" panose="020B0503020204020204" pitchFamily="34" charset="-122"/>
                <a:ea typeface="微软雅黑" panose="020B0503020204020204" pitchFamily="34" charset="-122"/>
                <a:sym typeface="微软雅黑" panose="020B0503020204020204" pitchFamily="34" charset="-122"/>
              </a:rPr>
              <a:t>工作完成情况</a:t>
            </a:r>
            <a:endParaRPr lang="zh-CN" altLang="en-US" sz="3000" dirty="0">
              <a:solidFill>
                <a:srgbClr val="003679"/>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2" name="组合 1"/>
          <p:cNvGrpSpPr/>
          <p:nvPr/>
        </p:nvGrpSpPr>
        <p:grpSpPr>
          <a:xfrm>
            <a:off x="124667" y="147476"/>
            <a:ext cx="709688" cy="659149"/>
            <a:chOff x="776177" y="87786"/>
            <a:chExt cx="709688" cy="659149"/>
          </a:xfrm>
        </p:grpSpPr>
        <p:grpSp>
          <p:nvGrpSpPr>
            <p:cNvPr id="33" name="组合 32"/>
            <p:cNvGrpSpPr/>
            <p:nvPr/>
          </p:nvGrpSpPr>
          <p:grpSpPr>
            <a:xfrm>
              <a:off x="776177" y="87786"/>
              <a:ext cx="669145" cy="659149"/>
              <a:chOff x="1770244" y="775694"/>
              <a:chExt cx="1333596" cy="1313675"/>
            </a:xfrm>
          </p:grpSpPr>
          <p:sp>
            <p:nvSpPr>
              <p:cNvPr id="34" name="矩形 33"/>
              <p:cNvSpPr/>
              <p:nvPr/>
            </p:nvSpPr>
            <p:spPr>
              <a:xfrm>
                <a:off x="1770244" y="775694"/>
                <a:ext cx="1077085" cy="1077085"/>
              </a:xfrm>
              <a:prstGeom prst="rect">
                <a:avLst/>
              </a:prstGeom>
              <a:noFill/>
              <a:ln>
                <a:solidFill>
                  <a:srgbClr val="003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03679"/>
                  </a:solidFill>
                  <a:latin typeface="微软雅黑" panose="020B0503020204020204" pitchFamily="34" charset="-122"/>
                  <a:ea typeface="微软雅黑" panose="020B0503020204020204" pitchFamily="34" charset="-122"/>
                </a:endParaRPr>
              </a:p>
            </p:txBody>
          </p:sp>
          <p:sp>
            <p:nvSpPr>
              <p:cNvPr id="35" name="矩形 34"/>
              <p:cNvSpPr/>
              <p:nvPr/>
            </p:nvSpPr>
            <p:spPr>
              <a:xfrm>
                <a:off x="1981421" y="966950"/>
                <a:ext cx="1122419" cy="1122419"/>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800" dirty="0">
                  <a:solidFill>
                    <a:srgbClr val="003679"/>
                  </a:solidFill>
                  <a:latin typeface="微软雅黑" panose="020B0503020204020204" pitchFamily="34" charset="-122"/>
                  <a:ea typeface="微软雅黑" panose="020B0503020204020204" pitchFamily="34" charset="-122"/>
                </a:endParaRPr>
              </a:p>
            </p:txBody>
          </p:sp>
        </p:grpSp>
        <p:sp>
          <p:nvSpPr>
            <p:cNvPr id="36" name="文本框 18"/>
            <p:cNvSpPr>
              <a:spLocks noChangeArrowheads="1"/>
            </p:cNvSpPr>
            <p:nvPr/>
          </p:nvSpPr>
          <p:spPr bwMode="auto">
            <a:xfrm>
              <a:off x="858770" y="320447"/>
              <a:ext cx="62709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4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2017</a:t>
              </a:r>
              <a:endParaRPr lang="en-US" altLang="zh-CN" sz="14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11" name="矩形 1"/>
          <p:cNvSpPr>
            <a:spLocks noChangeArrowheads="1"/>
          </p:cNvSpPr>
          <p:nvPr userDrawn="1"/>
        </p:nvSpPr>
        <p:spPr bwMode="auto">
          <a:xfrm>
            <a:off x="0" y="4979233"/>
            <a:ext cx="9144000" cy="173791"/>
          </a:xfrm>
          <a:prstGeom prst="rect">
            <a:avLst/>
          </a:prstGeom>
          <a:solidFill>
            <a:srgbClr val="003679"/>
          </a:solidFill>
          <a:ln>
            <a:noFill/>
          </a:ln>
        </p:spPr>
        <p:txBody>
          <a:bodyPr lIns="68571" tIns="34285" rIns="68571" bIns="34285" anchor="ctr"/>
          <a:lstStyle/>
          <a:p>
            <a:pPr algn="ctr" eaLnBrk="1" hangingPunct="1"/>
            <a:endParaRPr lang="zh-CN" altLang="en-US" dirty="0">
              <a:solidFill>
                <a:srgbClr val="FFFFFF"/>
              </a:solidFill>
              <a:ea typeface="微软雅黑" panose="020B0503020204020204" pitchFamily="34" charset="-122"/>
              <a:cs typeface="+mn-ea"/>
              <a:sym typeface="+mn-lt"/>
            </a:endParaRPr>
          </a:p>
        </p:txBody>
      </p:sp>
      <p:pic>
        <p:nvPicPr>
          <p:cNvPr id="8" name="图片 7"/>
          <p:cNvPicPr>
            <a:picLocks noChangeAspect="1"/>
          </p:cNvPicPr>
          <p:nvPr userDrawn="1"/>
        </p:nvPicPr>
        <p:blipFill>
          <a:blip r:embed="rId1" cstate="print">
            <a:extLst>
              <a:ext uri="{28A0092B-C50C-407E-A947-70E740481C1C}">
                <a14:useLocalDpi xmlns:a14="http://schemas.microsoft.com/office/drawing/2010/main" val="0"/>
              </a:ext>
            </a:extLst>
          </a:blip>
          <a:stretch>
            <a:fillRect/>
          </a:stretch>
        </p:blipFill>
        <p:spPr>
          <a:xfrm>
            <a:off x="7111811" y="250010"/>
            <a:ext cx="1914453" cy="459335"/>
          </a:xfrm>
          <a:prstGeom prst="rect">
            <a:avLst/>
          </a:prstGeom>
        </p:spPr>
      </p:pic>
      <p:grpSp>
        <p:nvGrpSpPr>
          <p:cNvPr id="3" name="组合 2"/>
          <p:cNvGrpSpPr/>
          <p:nvPr/>
        </p:nvGrpSpPr>
        <p:grpSpPr>
          <a:xfrm>
            <a:off x="2972941" y="1552803"/>
            <a:ext cx="1079957" cy="1064057"/>
            <a:chOff x="4025900" y="2024063"/>
            <a:chExt cx="1401763" cy="1381125"/>
          </a:xfrm>
          <a:solidFill>
            <a:schemeClr val="bg1">
              <a:lumMod val="50000"/>
            </a:schemeClr>
          </a:solidFill>
        </p:grpSpPr>
        <p:sp>
          <p:nvSpPr>
            <p:cNvPr id="10" name="Freeform 12"/>
            <p:cNvSpPr/>
            <p:nvPr/>
          </p:nvSpPr>
          <p:spPr bwMode="auto">
            <a:xfrm>
              <a:off x="4025900" y="2024063"/>
              <a:ext cx="1401763" cy="1381125"/>
            </a:xfrm>
            <a:custGeom>
              <a:avLst/>
              <a:gdLst>
                <a:gd name="T0" fmla="*/ 145 w 469"/>
                <a:gd name="T1" fmla="*/ 291 h 463"/>
                <a:gd name="T2" fmla="*/ 39 w 469"/>
                <a:gd name="T3" fmla="*/ 297 h 463"/>
                <a:gd name="T4" fmla="*/ 14 w 469"/>
                <a:gd name="T5" fmla="*/ 293 h 463"/>
                <a:gd name="T6" fmla="*/ 11 w 469"/>
                <a:gd name="T7" fmla="*/ 266 h 463"/>
                <a:gd name="T8" fmla="*/ 35 w 469"/>
                <a:gd name="T9" fmla="*/ 255 h 463"/>
                <a:gd name="T10" fmla="*/ 121 w 469"/>
                <a:gd name="T11" fmla="*/ 229 h 463"/>
                <a:gd name="T12" fmla="*/ 246 w 469"/>
                <a:gd name="T13" fmla="*/ 99 h 463"/>
                <a:gd name="T14" fmla="*/ 261 w 469"/>
                <a:gd name="T15" fmla="*/ 43 h 463"/>
                <a:gd name="T16" fmla="*/ 274 w 469"/>
                <a:gd name="T17" fmla="*/ 10 h 463"/>
                <a:gd name="T18" fmla="*/ 294 w 469"/>
                <a:gd name="T19" fmla="*/ 1 h 463"/>
                <a:gd name="T20" fmla="*/ 309 w 469"/>
                <a:gd name="T21" fmla="*/ 17 h 463"/>
                <a:gd name="T22" fmla="*/ 312 w 469"/>
                <a:gd name="T23" fmla="*/ 50 h 463"/>
                <a:gd name="T24" fmla="*/ 310 w 469"/>
                <a:gd name="T25" fmla="*/ 134 h 463"/>
                <a:gd name="T26" fmla="*/ 367 w 469"/>
                <a:gd name="T27" fmla="*/ 242 h 463"/>
                <a:gd name="T28" fmla="*/ 441 w 469"/>
                <a:gd name="T29" fmla="*/ 323 h 463"/>
                <a:gd name="T30" fmla="*/ 466 w 469"/>
                <a:gd name="T31" fmla="*/ 366 h 463"/>
                <a:gd name="T32" fmla="*/ 459 w 469"/>
                <a:gd name="T33" fmla="*/ 392 h 463"/>
                <a:gd name="T34" fmla="*/ 437 w 469"/>
                <a:gd name="T35" fmla="*/ 386 h 463"/>
                <a:gd name="T36" fmla="*/ 400 w 469"/>
                <a:gd name="T37" fmla="*/ 353 h 463"/>
                <a:gd name="T38" fmla="*/ 369 w 469"/>
                <a:gd name="T39" fmla="*/ 332 h 463"/>
                <a:gd name="T40" fmla="*/ 346 w 469"/>
                <a:gd name="T41" fmla="*/ 333 h 463"/>
                <a:gd name="T42" fmla="*/ 349 w 469"/>
                <a:gd name="T43" fmla="*/ 355 h 463"/>
                <a:gd name="T44" fmla="*/ 387 w 469"/>
                <a:gd name="T45" fmla="*/ 411 h 463"/>
                <a:gd name="T46" fmla="*/ 396 w 469"/>
                <a:gd name="T47" fmla="*/ 448 h 463"/>
                <a:gd name="T48" fmla="*/ 354 w 469"/>
                <a:gd name="T49" fmla="*/ 444 h 463"/>
                <a:gd name="T50" fmla="*/ 254 w 469"/>
                <a:gd name="T51" fmla="*/ 348 h 463"/>
                <a:gd name="T52" fmla="*/ 145 w 469"/>
                <a:gd name="T53" fmla="*/ 291 h 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69" h="463">
                  <a:moveTo>
                    <a:pt x="145" y="291"/>
                  </a:moveTo>
                  <a:cubicBezTo>
                    <a:pt x="100" y="294"/>
                    <a:pt x="69" y="296"/>
                    <a:pt x="39" y="297"/>
                  </a:cubicBezTo>
                  <a:cubicBezTo>
                    <a:pt x="30" y="297"/>
                    <a:pt x="21" y="296"/>
                    <a:pt x="14" y="293"/>
                  </a:cubicBezTo>
                  <a:cubicBezTo>
                    <a:pt x="1" y="287"/>
                    <a:pt x="0" y="274"/>
                    <a:pt x="11" y="266"/>
                  </a:cubicBezTo>
                  <a:cubicBezTo>
                    <a:pt x="18" y="261"/>
                    <a:pt x="27" y="258"/>
                    <a:pt x="35" y="255"/>
                  </a:cubicBezTo>
                  <a:cubicBezTo>
                    <a:pt x="63" y="246"/>
                    <a:pt x="92" y="238"/>
                    <a:pt x="121" y="229"/>
                  </a:cubicBezTo>
                  <a:cubicBezTo>
                    <a:pt x="186" y="208"/>
                    <a:pt x="225" y="163"/>
                    <a:pt x="246" y="99"/>
                  </a:cubicBezTo>
                  <a:cubicBezTo>
                    <a:pt x="252" y="81"/>
                    <a:pt x="256" y="62"/>
                    <a:pt x="261" y="43"/>
                  </a:cubicBezTo>
                  <a:cubicBezTo>
                    <a:pt x="265" y="32"/>
                    <a:pt x="268" y="20"/>
                    <a:pt x="274" y="10"/>
                  </a:cubicBezTo>
                  <a:cubicBezTo>
                    <a:pt x="278" y="5"/>
                    <a:pt x="288" y="0"/>
                    <a:pt x="294" y="1"/>
                  </a:cubicBezTo>
                  <a:cubicBezTo>
                    <a:pt x="300" y="2"/>
                    <a:pt x="307" y="10"/>
                    <a:pt x="309" y="17"/>
                  </a:cubicBezTo>
                  <a:cubicBezTo>
                    <a:pt x="312" y="27"/>
                    <a:pt x="312" y="39"/>
                    <a:pt x="312" y="50"/>
                  </a:cubicBezTo>
                  <a:cubicBezTo>
                    <a:pt x="312" y="78"/>
                    <a:pt x="311" y="106"/>
                    <a:pt x="310" y="134"/>
                  </a:cubicBezTo>
                  <a:cubicBezTo>
                    <a:pt x="309" y="181"/>
                    <a:pt x="338" y="211"/>
                    <a:pt x="367" y="242"/>
                  </a:cubicBezTo>
                  <a:cubicBezTo>
                    <a:pt x="392" y="269"/>
                    <a:pt x="418" y="295"/>
                    <a:pt x="441" y="323"/>
                  </a:cubicBezTo>
                  <a:cubicBezTo>
                    <a:pt x="452" y="335"/>
                    <a:pt x="460" y="350"/>
                    <a:pt x="466" y="366"/>
                  </a:cubicBezTo>
                  <a:cubicBezTo>
                    <a:pt x="469" y="373"/>
                    <a:pt x="464" y="385"/>
                    <a:pt x="459" y="392"/>
                  </a:cubicBezTo>
                  <a:cubicBezTo>
                    <a:pt x="457" y="394"/>
                    <a:pt x="443" y="391"/>
                    <a:pt x="437" y="386"/>
                  </a:cubicBezTo>
                  <a:cubicBezTo>
                    <a:pt x="424" y="376"/>
                    <a:pt x="413" y="364"/>
                    <a:pt x="400" y="353"/>
                  </a:cubicBezTo>
                  <a:cubicBezTo>
                    <a:pt x="390" y="345"/>
                    <a:pt x="380" y="337"/>
                    <a:pt x="369" y="332"/>
                  </a:cubicBezTo>
                  <a:cubicBezTo>
                    <a:pt x="363" y="329"/>
                    <a:pt x="354" y="332"/>
                    <a:pt x="346" y="333"/>
                  </a:cubicBezTo>
                  <a:cubicBezTo>
                    <a:pt x="347" y="340"/>
                    <a:pt x="345" y="349"/>
                    <a:pt x="349" y="355"/>
                  </a:cubicBezTo>
                  <a:cubicBezTo>
                    <a:pt x="361" y="374"/>
                    <a:pt x="375" y="392"/>
                    <a:pt x="387" y="411"/>
                  </a:cubicBezTo>
                  <a:cubicBezTo>
                    <a:pt x="395" y="422"/>
                    <a:pt x="408" y="434"/>
                    <a:pt x="396" y="448"/>
                  </a:cubicBezTo>
                  <a:cubicBezTo>
                    <a:pt x="382" y="463"/>
                    <a:pt x="366" y="454"/>
                    <a:pt x="354" y="444"/>
                  </a:cubicBezTo>
                  <a:cubicBezTo>
                    <a:pt x="320" y="413"/>
                    <a:pt x="284" y="383"/>
                    <a:pt x="254" y="348"/>
                  </a:cubicBezTo>
                  <a:cubicBezTo>
                    <a:pt x="220" y="309"/>
                    <a:pt x="183" y="287"/>
                    <a:pt x="145" y="29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ea typeface="微软雅黑" panose="020B0503020204020204" pitchFamily="34" charset="-122"/>
              </a:endParaRPr>
            </a:p>
          </p:txBody>
        </p:sp>
        <p:sp>
          <p:nvSpPr>
            <p:cNvPr id="12" name="Freeform 16"/>
            <p:cNvSpPr/>
            <p:nvPr/>
          </p:nvSpPr>
          <p:spPr bwMode="auto">
            <a:xfrm>
              <a:off x="4346575" y="2268538"/>
              <a:ext cx="292100" cy="295275"/>
            </a:xfrm>
            <a:custGeom>
              <a:avLst/>
              <a:gdLst>
                <a:gd name="T0" fmla="*/ 58 w 98"/>
                <a:gd name="T1" fmla="*/ 99 h 99"/>
                <a:gd name="T2" fmla="*/ 0 w 98"/>
                <a:gd name="T3" fmla="*/ 47 h 99"/>
                <a:gd name="T4" fmla="*/ 40 w 98"/>
                <a:gd name="T5" fmla="*/ 1 h 99"/>
                <a:gd name="T6" fmla="*/ 98 w 98"/>
                <a:gd name="T7" fmla="*/ 58 h 99"/>
                <a:gd name="T8" fmla="*/ 58 w 98"/>
                <a:gd name="T9" fmla="*/ 99 h 99"/>
              </a:gdLst>
              <a:ahLst/>
              <a:cxnLst>
                <a:cxn ang="0">
                  <a:pos x="T0" y="T1"/>
                </a:cxn>
                <a:cxn ang="0">
                  <a:pos x="T2" y="T3"/>
                </a:cxn>
                <a:cxn ang="0">
                  <a:pos x="T4" y="T5"/>
                </a:cxn>
                <a:cxn ang="0">
                  <a:pos x="T6" y="T7"/>
                </a:cxn>
                <a:cxn ang="0">
                  <a:pos x="T8" y="T9"/>
                </a:cxn>
              </a:cxnLst>
              <a:rect l="0" t="0" r="r" b="b"/>
              <a:pathLst>
                <a:path w="98" h="99">
                  <a:moveTo>
                    <a:pt x="58" y="99"/>
                  </a:moveTo>
                  <a:cubicBezTo>
                    <a:pt x="28" y="99"/>
                    <a:pt x="0" y="74"/>
                    <a:pt x="0" y="47"/>
                  </a:cubicBezTo>
                  <a:cubicBezTo>
                    <a:pt x="0" y="22"/>
                    <a:pt x="18" y="1"/>
                    <a:pt x="40" y="1"/>
                  </a:cubicBezTo>
                  <a:cubicBezTo>
                    <a:pt x="69" y="0"/>
                    <a:pt x="98" y="29"/>
                    <a:pt x="98" y="58"/>
                  </a:cubicBezTo>
                  <a:cubicBezTo>
                    <a:pt x="98" y="82"/>
                    <a:pt x="82" y="99"/>
                    <a:pt x="58" y="9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ea typeface="微软雅黑" panose="020B0503020204020204" pitchFamily="34" charset="-122"/>
              </a:endParaRPr>
            </a:p>
          </p:txBody>
        </p:sp>
      </p:grpSp>
      <p:grpSp>
        <p:nvGrpSpPr>
          <p:cNvPr id="14" name="组合 13"/>
          <p:cNvGrpSpPr/>
          <p:nvPr/>
        </p:nvGrpSpPr>
        <p:grpSpPr>
          <a:xfrm>
            <a:off x="5085156" y="1555249"/>
            <a:ext cx="1037150" cy="1068950"/>
            <a:chOff x="6767513" y="2027238"/>
            <a:chExt cx="1346200" cy="1387475"/>
          </a:xfrm>
          <a:solidFill>
            <a:srgbClr val="003679"/>
          </a:solidFill>
        </p:grpSpPr>
        <p:sp>
          <p:nvSpPr>
            <p:cNvPr id="15" name="Freeform 13"/>
            <p:cNvSpPr/>
            <p:nvPr/>
          </p:nvSpPr>
          <p:spPr bwMode="auto">
            <a:xfrm>
              <a:off x="6767513" y="2027238"/>
              <a:ext cx="1346200" cy="1387475"/>
            </a:xfrm>
            <a:custGeom>
              <a:avLst/>
              <a:gdLst>
                <a:gd name="T0" fmla="*/ 371 w 451"/>
                <a:gd name="T1" fmla="*/ 303 h 465"/>
                <a:gd name="T2" fmla="*/ 335 w 451"/>
                <a:gd name="T3" fmla="*/ 303 h 465"/>
                <a:gd name="T4" fmla="*/ 229 w 451"/>
                <a:gd name="T5" fmla="*/ 346 h 465"/>
                <a:gd name="T6" fmla="*/ 136 w 451"/>
                <a:gd name="T7" fmla="*/ 434 h 465"/>
                <a:gd name="T8" fmla="*/ 90 w 451"/>
                <a:gd name="T9" fmla="*/ 462 h 465"/>
                <a:gd name="T10" fmla="*/ 63 w 451"/>
                <a:gd name="T11" fmla="*/ 458 h 465"/>
                <a:gd name="T12" fmla="*/ 70 w 451"/>
                <a:gd name="T13" fmla="*/ 433 h 465"/>
                <a:gd name="T14" fmla="*/ 107 w 451"/>
                <a:gd name="T15" fmla="*/ 391 h 465"/>
                <a:gd name="T16" fmla="*/ 112 w 451"/>
                <a:gd name="T17" fmla="*/ 385 h 465"/>
                <a:gd name="T18" fmla="*/ 120 w 451"/>
                <a:gd name="T19" fmla="*/ 344 h 465"/>
                <a:gd name="T20" fmla="*/ 85 w 451"/>
                <a:gd name="T21" fmla="*/ 354 h 465"/>
                <a:gd name="T22" fmla="*/ 33 w 451"/>
                <a:gd name="T23" fmla="*/ 391 h 465"/>
                <a:gd name="T24" fmla="*/ 8 w 451"/>
                <a:gd name="T25" fmla="*/ 394 h 465"/>
                <a:gd name="T26" fmla="*/ 3 w 451"/>
                <a:gd name="T27" fmla="*/ 365 h 465"/>
                <a:gd name="T28" fmla="*/ 38 w 451"/>
                <a:gd name="T29" fmla="*/ 317 h 465"/>
                <a:gd name="T30" fmla="*/ 114 w 451"/>
                <a:gd name="T31" fmla="*/ 243 h 465"/>
                <a:gd name="T32" fmla="*/ 159 w 451"/>
                <a:gd name="T33" fmla="*/ 108 h 465"/>
                <a:gd name="T34" fmla="*/ 153 w 451"/>
                <a:gd name="T35" fmla="*/ 38 h 465"/>
                <a:gd name="T36" fmla="*/ 155 w 451"/>
                <a:gd name="T37" fmla="*/ 17 h 465"/>
                <a:gd name="T38" fmla="*/ 170 w 451"/>
                <a:gd name="T39" fmla="*/ 1 h 465"/>
                <a:gd name="T40" fmla="*/ 186 w 451"/>
                <a:gd name="T41" fmla="*/ 14 h 465"/>
                <a:gd name="T42" fmla="*/ 207 w 451"/>
                <a:gd name="T43" fmla="*/ 74 h 465"/>
                <a:gd name="T44" fmla="*/ 401 w 451"/>
                <a:gd name="T45" fmla="*/ 254 h 465"/>
                <a:gd name="T46" fmla="*/ 439 w 451"/>
                <a:gd name="T47" fmla="*/ 267 h 465"/>
                <a:gd name="T48" fmla="*/ 451 w 451"/>
                <a:gd name="T49" fmla="*/ 288 h 465"/>
                <a:gd name="T50" fmla="*/ 432 w 451"/>
                <a:gd name="T51" fmla="*/ 303 h 465"/>
                <a:gd name="T52" fmla="*/ 371 w 451"/>
                <a:gd name="T53" fmla="*/ 303 h 4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51" h="465">
                  <a:moveTo>
                    <a:pt x="371" y="303"/>
                  </a:moveTo>
                  <a:cubicBezTo>
                    <a:pt x="359" y="303"/>
                    <a:pt x="347" y="304"/>
                    <a:pt x="335" y="303"/>
                  </a:cubicBezTo>
                  <a:cubicBezTo>
                    <a:pt x="293" y="302"/>
                    <a:pt x="258" y="317"/>
                    <a:pt x="229" y="346"/>
                  </a:cubicBezTo>
                  <a:cubicBezTo>
                    <a:pt x="198" y="376"/>
                    <a:pt x="168" y="406"/>
                    <a:pt x="136" y="434"/>
                  </a:cubicBezTo>
                  <a:cubicBezTo>
                    <a:pt x="123" y="446"/>
                    <a:pt x="107" y="455"/>
                    <a:pt x="90" y="462"/>
                  </a:cubicBezTo>
                  <a:cubicBezTo>
                    <a:pt x="83" y="465"/>
                    <a:pt x="72" y="460"/>
                    <a:pt x="63" y="458"/>
                  </a:cubicBezTo>
                  <a:cubicBezTo>
                    <a:pt x="65" y="450"/>
                    <a:pt x="65" y="440"/>
                    <a:pt x="70" y="433"/>
                  </a:cubicBezTo>
                  <a:cubicBezTo>
                    <a:pt x="81" y="418"/>
                    <a:pt x="94" y="405"/>
                    <a:pt x="107" y="391"/>
                  </a:cubicBezTo>
                  <a:cubicBezTo>
                    <a:pt x="108" y="389"/>
                    <a:pt x="110" y="387"/>
                    <a:pt x="112" y="385"/>
                  </a:cubicBezTo>
                  <a:cubicBezTo>
                    <a:pt x="120" y="372"/>
                    <a:pt x="133" y="357"/>
                    <a:pt x="120" y="344"/>
                  </a:cubicBezTo>
                  <a:cubicBezTo>
                    <a:pt x="107" y="332"/>
                    <a:pt x="95" y="347"/>
                    <a:pt x="85" y="354"/>
                  </a:cubicBezTo>
                  <a:cubicBezTo>
                    <a:pt x="67" y="366"/>
                    <a:pt x="51" y="380"/>
                    <a:pt x="33" y="391"/>
                  </a:cubicBezTo>
                  <a:cubicBezTo>
                    <a:pt x="26" y="395"/>
                    <a:pt x="10" y="397"/>
                    <a:pt x="8" y="394"/>
                  </a:cubicBezTo>
                  <a:cubicBezTo>
                    <a:pt x="3" y="386"/>
                    <a:pt x="0" y="373"/>
                    <a:pt x="3" y="365"/>
                  </a:cubicBezTo>
                  <a:cubicBezTo>
                    <a:pt x="12" y="348"/>
                    <a:pt x="24" y="331"/>
                    <a:pt x="38" y="317"/>
                  </a:cubicBezTo>
                  <a:cubicBezTo>
                    <a:pt x="62" y="291"/>
                    <a:pt x="86" y="265"/>
                    <a:pt x="114" y="243"/>
                  </a:cubicBezTo>
                  <a:cubicBezTo>
                    <a:pt x="159" y="207"/>
                    <a:pt x="164" y="160"/>
                    <a:pt x="159" y="108"/>
                  </a:cubicBezTo>
                  <a:cubicBezTo>
                    <a:pt x="156" y="85"/>
                    <a:pt x="154" y="62"/>
                    <a:pt x="153" y="38"/>
                  </a:cubicBezTo>
                  <a:cubicBezTo>
                    <a:pt x="152" y="31"/>
                    <a:pt x="152" y="23"/>
                    <a:pt x="155" y="17"/>
                  </a:cubicBezTo>
                  <a:cubicBezTo>
                    <a:pt x="158" y="10"/>
                    <a:pt x="164" y="3"/>
                    <a:pt x="170" y="1"/>
                  </a:cubicBezTo>
                  <a:cubicBezTo>
                    <a:pt x="174" y="0"/>
                    <a:pt x="183" y="8"/>
                    <a:pt x="186" y="14"/>
                  </a:cubicBezTo>
                  <a:cubicBezTo>
                    <a:pt x="194" y="33"/>
                    <a:pt x="202" y="53"/>
                    <a:pt x="207" y="74"/>
                  </a:cubicBezTo>
                  <a:cubicBezTo>
                    <a:pt x="230" y="180"/>
                    <a:pt x="298" y="235"/>
                    <a:pt x="401" y="254"/>
                  </a:cubicBezTo>
                  <a:cubicBezTo>
                    <a:pt x="414" y="256"/>
                    <a:pt x="428" y="260"/>
                    <a:pt x="439" y="267"/>
                  </a:cubicBezTo>
                  <a:cubicBezTo>
                    <a:pt x="445" y="270"/>
                    <a:pt x="451" y="281"/>
                    <a:pt x="451" y="288"/>
                  </a:cubicBezTo>
                  <a:cubicBezTo>
                    <a:pt x="450" y="294"/>
                    <a:pt x="439" y="302"/>
                    <a:pt x="432" y="303"/>
                  </a:cubicBezTo>
                  <a:cubicBezTo>
                    <a:pt x="412" y="305"/>
                    <a:pt x="391" y="303"/>
                    <a:pt x="371" y="30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ea typeface="微软雅黑" panose="020B0503020204020204" pitchFamily="34" charset="-122"/>
              </a:endParaRPr>
            </a:p>
          </p:txBody>
        </p:sp>
        <p:sp>
          <p:nvSpPr>
            <p:cNvPr id="16" name="Freeform 17"/>
            <p:cNvSpPr/>
            <p:nvPr/>
          </p:nvSpPr>
          <p:spPr bwMode="auto">
            <a:xfrm>
              <a:off x="7578725" y="2332038"/>
              <a:ext cx="290513" cy="292100"/>
            </a:xfrm>
            <a:custGeom>
              <a:avLst/>
              <a:gdLst>
                <a:gd name="T0" fmla="*/ 0 w 97"/>
                <a:gd name="T1" fmla="*/ 56 h 98"/>
                <a:gd name="T2" fmla="*/ 50 w 97"/>
                <a:gd name="T3" fmla="*/ 1 h 98"/>
                <a:gd name="T4" fmla="*/ 97 w 97"/>
                <a:gd name="T5" fmla="*/ 41 h 98"/>
                <a:gd name="T6" fmla="*/ 38 w 97"/>
                <a:gd name="T7" fmla="*/ 97 h 98"/>
                <a:gd name="T8" fmla="*/ 0 w 97"/>
                <a:gd name="T9" fmla="*/ 56 h 98"/>
              </a:gdLst>
              <a:ahLst/>
              <a:cxnLst>
                <a:cxn ang="0">
                  <a:pos x="T0" y="T1"/>
                </a:cxn>
                <a:cxn ang="0">
                  <a:pos x="T2" y="T3"/>
                </a:cxn>
                <a:cxn ang="0">
                  <a:pos x="T4" y="T5"/>
                </a:cxn>
                <a:cxn ang="0">
                  <a:pos x="T6" y="T7"/>
                </a:cxn>
                <a:cxn ang="0">
                  <a:pos x="T8" y="T9"/>
                </a:cxn>
              </a:cxnLst>
              <a:rect l="0" t="0" r="r" b="b"/>
              <a:pathLst>
                <a:path w="97" h="98">
                  <a:moveTo>
                    <a:pt x="0" y="56"/>
                  </a:moveTo>
                  <a:cubicBezTo>
                    <a:pt x="0" y="25"/>
                    <a:pt x="23" y="0"/>
                    <a:pt x="50" y="1"/>
                  </a:cubicBezTo>
                  <a:cubicBezTo>
                    <a:pt x="76" y="1"/>
                    <a:pt x="97" y="20"/>
                    <a:pt x="97" y="41"/>
                  </a:cubicBezTo>
                  <a:cubicBezTo>
                    <a:pt x="96" y="68"/>
                    <a:pt x="65" y="98"/>
                    <a:pt x="38" y="97"/>
                  </a:cubicBezTo>
                  <a:cubicBezTo>
                    <a:pt x="14" y="97"/>
                    <a:pt x="0" y="82"/>
                    <a:pt x="0" y="56"/>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ea typeface="微软雅黑" panose="020B0503020204020204" pitchFamily="34" charset="-122"/>
              </a:endParaRPr>
            </a:p>
          </p:txBody>
        </p:sp>
      </p:grpSp>
      <p:grpSp>
        <p:nvGrpSpPr>
          <p:cNvPr id="17" name="组合 16"/>
          <p:cNvGrpSpPr/>
          <p:nvPr/>
        </p:nvGrpSpPr>
        <p:grpSpPr>
          <a:xfrm>
            <a:off x="5086378" y="3601420"/>
            <a:ext cx="1066504" cy="1062835"/>
            <a:chOff x="6769100" y="4683126"/>
            <a:chExt cx="1384300" cy="1379538"/>
          </a:xfrm>
          <a:solidFill>
            <a:schemeClr val="bg1">
              <a:lumMod val="50000"/>
            </a:schemeClr>
          </a:solidFill>
        </p:grpSpPr>
        <p:sp>
          <p:nvSpPr>
            <p:cNvPr id="18" name="Freeform 14"/>
            <p:cNvSpPr/>
            <p:nvPr/>
          </p:nvSpPr>
          <p:spPr bwMode="auto">
            <a:xfrm>
              <a:off x="6769100" y="4683126"/>
              <a:ext cx="1384300" cy="1379538"/>
            </a:xfrm>
            <a:custGeom>
              <a:avLst/>
              <a:gdLst>
                <a:gd name="T0" fmla="*/ 159 w 463"/>
                <a:gd name="T1" fmla="*/ 374 h 462"/>
                <a:gd name="T2" fmla="*/ 160 w 463"/>
                <a:gd name="T3" fmla="*/ 354 h 462"/>
                <a:gd name="T4" fmla="*/ 108 w 463"/>
                <a:gd name="T5" fmla="*/ 224 h 462"/>
                <a:gd name="T6" fmla="*/ 22 w 463"/>
                <a:gd name="T7" fmla="*/ 129 h 462"/>
                <a:gd name="T8" fmla="*/ 2 w 463"/>
                <a:gd name="T9" fmla="*/ 91 h 462"/>
                <a:gd name="T10" fmla="*/ 10 w 463"/>
                <a:gd name="T11" fmla="*/ 68 h 462"/>
                <a:gd name="T12" fmla="*/ 29 w 463"/>
                <a:gd name="T13" fmla="*/ 73 h 462"/>
                <a:gd name="T14" fmla="*/ 69 w 463"/>
                <a:gd name="T15" fmla="*/ 108 h 462"/>
                <a:gd name="T16" fmla="*/ 104 w 463"/>
                <a:gd name="T17" fmla="*/ 130 h 462"/>
                <a:gd name="T18" fmla="*/ 124 w 463"/>
                <a:gd name="T19" fmla="*/ 125 h 462"/>
                <a:gd name="T20" fmla="*/ 122 w 463"/>
                <a:gd name="T21" fmla="*/ 108 h 462"/>
                <a:gd name="T22" fmla="*/ 78 w 463"/>
                <a:gd name="T23" fmla="*/ 43 h 462"/>
                <a:gd name="T24" fmla="*/ 73 w 463"/>
                <a:gd name="T25" fmla="*/ 13 h 462"/>
                <a:gd name="T26" fmla="*/ 107 w 463"/>
                <a:gd name="T27" fmla="*/ 13 h 462"/>
                <a:gd name="T28" fmla="*/ 208 w 463"/>
                <a:gd name="T29" fmla="*/ 106 h 462"/>
                <a:gd name="T30" fmla="*/ 300 w 463"/>
                <a:gd name="T31" fmla="*/ 167 h 462"/>
                <a:gd name="T32" fmla="*/ 374 w 463"/>
                <a:gd name="T33" fmla="*/ 167 h 462"/>
                <a:gd name="T34" fmla="*/ 441 w 463"/>
                <a:gd name="T35" fmla="*/ 165 h 462"/>
                <a:gd name="T36" fmla="*/ 463 w 463"/>
                <a:gd name="T37" fmla="*/ 179 h 462"/>
                <a:gd name="T38" fmla="*/ 447 w 463"/>
                <a:gd name="T39" fmla="*/ 198 h 462"/>
                <a:gd name="T40" fmla="*/ 367 w 463"/>
                <a:gd name="T41" fmla="*/ 223 h 462"/>
                <a:gd name="T42" fmla="*/ 215 w 463"/>
                <a:gd name="T43" fmla="*/ 380 h 462"/>
                <a:gd name="T44" fmla="*/ 199 w 463"/>
                <a:gd name="T45" fmla="*/ 438 h 462"/>
                <a:gd name="T46" fmla="*/ 174 w 463"/>
                <a:gd name="T47" fmla="*/ 457 h 462"/>
                <a:gd name="T48" fmla="*/ 158 w 463"/>
                <a:gd name="T49" fmla="*/ 432 h 462"/>
                <a:gd name="T50" fmla="*/ 157 w 463"/>
                <a:gd name="T51" fmla="*/ 374 h 462"/>
                <a:gd name="T52" fmla="*/ 159 w 463"/>
                <a:gd name="T53" fmla="*/ 374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63" h="462">
                  <a:moveTo>
                    <a:pt x="159" y="374"/>
                  </a:moveTo>
                  <a:cubicBezTo>
                    <a:pt x="159" y="368"/>
                    <a:pt x="159" y="361"/>
                    <a:pt x="160" y="354"/>
                  </a:cubicBezTo>
                  <a:cubicBezTo>
                    <a:pt x="164" y="302"/>
                    <a:pt x="145" y="260"/>
                    <a:pt x="108" y="224"/>
                  </a:cubicBezTo>
                  <a:cubicBezTo>
                    <a:pt x="77" y="194"/>
                    <a:pt x="50" y="161"/>
                    <a:pt x="22" y="129"/>
                  </a:cubicBezTo>
                  <a:cubicBezTo>
                    <a:pt x="13" y="118"/>
                    <a:pt x="6" y="104"/>
                    <a:pt x="2" y="91"/>
                  </a:cubicBezTo>
                  <a:cubicBezTo>
                    <a:pt x="0" y="84"/>
                    <a:pt x="5" y="74"/>
                    <a:pt x="10" y="68"/>
                  </a:cubicBezTo>
                  <a:cubicBezTo>
                    <a:pt x="12" y="66"/>
                    <a:pt x="24" y="69"/>
                    <a:pt x="29" y="73"/>
                  </a:cubicBezTo>
                  <a:cubicBezTo>
                    <a:pt x="43" y="84"/>
                    <a:pt x="55" y="97"/>
                    <a:pt x="69" y="108"/>
                  </a:cubicBezTo>
                  <a:cubicBezTo>
                    <a:pt x="80" y="117"/>
                    <a:pt x="92" y="125"/>
                    <a:pt x="104" y="130"/>
                  </a:cubicBezTo>
                  <a:cubicBezTo>
                    <a:pt x="109" y="132"/>
                    <a:pt x="119" y="130"/>
                    <a:pt x="124" y="125"/>
                  </a:cubicBezTo>
                  <a:cubicBezTo>
                    <a:pt x="126" y="123"/>
                    <a:pt x="125" y="112"/>
                    <a:pt x="122" y="108"/>
                  </a:cubicBezTo>
                  <a:cubicBezTo>
                    <a:pt x="108" y="86"/>
                    <a:pt x="92" y="65"/>
                    <a:pt x="78" y="43"/>
                  </a:cubicBezTo>
                  <a:cubicBezTo>
                    <a:pt x="73" y="34"/>
                    <a:pt x="69" y="20"/>
                    <a:pt x="73" y="13"/>
                  </a:cubicBezTo>
                  <a:cubicBezTo>
                    <a:pt x="81" y="0"/>
                    <a:pt x="97" y="4"/>
                    <a:pt x="107" y="13"/>
                  </a:cubicBezTo>
                  <a:cubicBezTo>
                    <a:pt x="141" y="43"/>
                    <a:pt x="176" y="73"/>
                    <a:pt x="208" y="106"/>
                  </a:cubicBezTo>
                  <a:cubicBezTo>
                    <a:pt x="235" y="133"/>
                    <a:pt x="257" y="165"/>
                    <a:pt x="300" y="167"/>
                  </a:cubicBezTo>
                  <a:cubicBezTo>
                    <a:pt x="324" y="168"/>
                    <a:pt x="349" y="167"/>
                    <a:pt x="374" y="167"/>
                  </a:cubicBezTo>
                  <a:cubicBezTo>
                    <a:pt x="396" y="166"/>
                    <a:pt x="419" y="164"/>
                    <a:pt x="441" y="165"/>
                  </a:cubicBezTo>
                  <a:cubicBezTo>
                    <a:pt x="449" y="165"/>
                    <a:pt x="456" y="174"/>
                    <a:pt x="463" y="179"/>
                  </a:cubicBezTo>
                  <a:cubicBezTo>
                    <a:pt x="458" y="185"/>
                    <a:pt x="454" y="195"/>
                    <a:pt x="447" y="198"/>
                  </a:cubicBezTo>
                  <a:cubicBezTo>
                    <a:pt x="421" y="208"/>
                    <a:pt x="394" y="216"/>
                    <a:pt x="367" y="223"/>
                  </a:cubicBezTo>
                  <a:cubicBezTo>
                    <a:pt x="284" y="245"/>
                    <a:pt x="236" y="299"/>
                    <a:pt x="215" y="380"/>
                  </a:cubicBezTo>
                  <a:cubicBezTo>
                    <a:pt x="210" y="399"/>
                    <a:pt x="205" y="418"/>
                    <a:pt x="199" y="438"/>
                  </a:cubicBezTo>
                  <a:cubicBezTo>
                    <a:pt x="195" y="449"/>
                    <a:pt x="188" y="462"/>
                    <a:pt x="174" y="457"/>
                  </a:cubicBezTo>
                  <a:cubicBezTo>
                    <a:pt x="166" y="454"/>
                    <a:pt x="159" y="441"/>
                    <a:pt x="158" y="432"/>
                  </a:cubicBezTo>
                  <a:cubicBezTo>
                    <a:pt x="155" y="413"/>
                    <a:pt x="157" y="394"/>
                    <a:pt x="157" y="374"/>
                  </a:cubicBezTo>
                  <a:cubicBezTo>
                    <a:pt x="158" y="374"/>
                    <a:pt x="159" y="374"/>
                    <a:pt x="159" y="374"/>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ea typeface="微软雅黑" panose="020B0503020204020204" pitchFamily="34" charset="-122"/>
              </a:endParaRPr>
            </a:p>
          </p:txBody>
        </p:sp>
        <p:sp>
          <p:nvSpPr>
            <p:cNvPr id="19" name="Freeform 18"/>
            <p:cNvSpPr/>
            <p:nvPr/>
          </p:nvSpPr>
          <p:spPr bwMode="auto">
            <a:xfrm>
              <a:off x="7558088" y="5519738"/>
              <a:ext cx="290513" cy="292100"/>
            </a:xfrm>
            <a:custGeom>
              <a:avLst/>
              <a:gdLst>
                <a:gd name="T0" fmla="*/ 38 w 97"/>
                <a:gd name="T1" fmla="*/ 0 h 98"/>
                <a:gd name="T2" fmla="*/ 96 w 97"/>
                <a:gd name="T3" fmla="*/ 50 h 98"/>
                <a:gd name="T4" fmla="*/ 57 w 97"/>
                <a:gd name="T5" fmla="*/ 97 h 98"/>
                <a:gd name="T6" fmla="*/ 0 w 97"/>
                <a:gd name="T7" fmla="*/ 40 h 98"/>
                <a:gd name="T8" fmla="*/ 38 w 97"/>
                <a:gd name="T9" fmla="*/ 0 h 98"/>
              </a:gdLst>
              <a:ahLst/>
              <a:cxnLst>
                <a:cxn ang="0">
                  <a:pos x="T0" y="T1"/>
                </a:cxn>
                <a:cxn ang="0">
                  <a:pos x="T2" y="T3"/>
                </a:cxn>
                <a:cxn ang="0">
                  <a:pos x="T4" y="T5"/>
                </a:cxn>
                <a:cxn ang="0">
                  <a:pos x="T6" y="T7"/>
                </a:cxn>
                <a:cxn ang="0">
                  <a:pos x="T8" y="T9"/>
                </a:cxn>
              </a:cxnLst>
              <a:rect l="0" t="0" r="r" b="b"/>
              <a:pathLst>
                <a:path w="97" h="98">
                  <a:moveTo>
                    <a:pt x="38" y="0"/>
                  </a:moveTo>
                  <a:cubicBezTo>
                    <a:pt x="69" y="0"/>
                    <a:pt x="95" y="22"/>
                    <a:pt x="96" y="50"/>
                  </a:cubicBezTo>
                  <a:cubicBezTo>
                    <a:pt x="97" y="74"/>
                    <a:pt x="78" y="96"/>
                    <a:pt x="57" y="97"/>
                  </a:cubicBezTo>
                  <a:cubicBezTo>
                    <a:pt x="30" y="98"/>
                    <a:pt x="0" y="67"/>
                    <a:pt x="0" y="40"/>
                  </a:cubicBezTo>
                  <a:cubicBezTo>
                    <a:pt x="0" y="17"/>
                    <a:pt x="15" y="1"/>
                    <a:pt x="38"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ea typeface="微软雅黑" panose="020B0503020204020204" pitchFamily="34" charset="-122"/>
              </a:endParaRPr>
            </a:p>
          </p:txBody>
        </p:sp>
      </p:grpSp>
      <p:grpSp>
        <p:nvGrpSpPr>
          <p:cNvPr id="20" name="组合 19"/>
          <p:cNvGrpSpPr/>
          <p:nvPr/>
        </p:nvGrpSpPr>
        <p:grpSpPr>
          <a:xfrm>
            <a:off x="3014524" y="3587966"/>
            <a:ext cx="1038374" cy="1064057"/>
            <a:chOff x="4079875" y="4665663"/>
            <a:chExt cx="1347788" cy="1381125"/>
          </a:xfrm>
          <a:solidFill>
            <a:srgbClr val="003679"/>
          </a:solidFill>
        </p:grpSpPr>
        <p:sp>
          <p:nvSpPr>
            <p:cNvPr id="21" name="Freeform 15"/>
            <p:cNvSpPr/>
            <p:nvPr/>
          </p:nvSpPr>
          <p:spPr bwMode="auto">
            <a:xfrm>
              <a:off x="4079875" y="4665663"/>
              <a:ext cx="1347788" cy="1381125"/>
            </a:xfrm>
            <a:custGeom>
              <a:avLst/>
              <a:gdLst>
                <a:gd name="T0" fmla="*/ 38 w 451"/>
                <a:gd name="T1" fmla="*/ 160 h 463"/>
                <a:gd name="T2" fmla="*/ 150 w 451"/>
                <a:gd name="T3" fmla="*/ 159 h 463"/>
                <a:gd name="T4" fmla="*/ 214 w 451"/>
                <a:gd name="T5" fmla="*/ 127 h 463"/>
                <a:gd name="T6" fmla="*/ 323 w 451"/>
                <a:gd name="T7" fmla="*/ 26 h 463"/>
                <a:gd name="T8" fmla="*/ 366 w 451"/>
                <a:gd name="T9" fmla="*/ 2 h 463"/>
                <a:gd name="T10" fmla="*/ 386 w 451"/>
                <a:gd name="T11" fmla="*/ 8 h 463"/>
                <a:gd name="T12" fmla="*/ 383 w 451"/>
                <a:gd name="T13" fmla="*/ 29 h 463"/>
                <a:gd name="T14" fmla="*/ 338 w 451"/>
                <a:gd name="T15" fmla="*/ 80 h 463"/>
                <a:gd name="T16" fmla="*/ 330 w 451"/>
                <a:gd name="T17" fmla="*/ 122 h 463"/>
                <a:gd name="T18" fmla="*/ 368 w 451"/>
                <a:gd name="T19" fmla="*/ 111 h 463"/>
                <a:gd name="T20" fmla="*/ 420 w 451"/>
                <a:gd name="T21" fmla="*/ 74 h 463"/>
                <a:gd name="T22" fmla="*/ 443 w 451"/>
                <a:gd name="T23" fmla="*/ 72 h 463"/>
                <a:gd name="T24" fmla="*/ 447 w 451"/>
                <a:gd name="T25" fmla="*/ 97 h 463"/>
                <a:gd name="T26" fmla="*/ 414 w 451"/>
                <a:gd name="T27" fmla="*/ 146 h 463"/>
                <a:gd name="T28" fmla="*/ 340 w 451"/>
                <a:gd name="T29" fmla="*/ 218 h 463"/>
                <a:gd name="T30" fmla="*/ 291 w 451"/>
                <a:gd name="T31" fmla="*/ 338 h 463"/>
                <a:gd name="T32" fmla="*/ 296 w 451"/>
                <a:gd name="T33" fmla="*/ 428 h 463"/>
                <a:gd name="T34" fmla="*/ 295 w 451"/>
                <a:gd name="T35" fmla="*/ 447 h 463"/>
                <a:gd name="T36" fmla="*/ 281 w 451"/>
                <a:gd name="T37" fmla="*/ 462 h 463"/>
                <a:gd name="T38" fmla="*/ 267 w 451"/>
                <a:gd name="T39" fmla="*/ 452 h 463"/>
                <a:gd name="T40" fmla="*/ 251 w 451"/>
                <a:gd name="T41" fmla="*/ 411 h 463"/>
                <a:gd name="T42" fmla="*/ 211 w 451"/>
                <a:gd name="T43" fmla="*/ 307 h 463"/>
                <a:gd name="T44" fmla="*/ 88 w 451"/>
                <a:gd name="T45" fmla="*/ 220 h 463"/>
                <a:gd name="T46" fmla="*/ 17 w 451"/>
                <a:gd name="T47" fmla="*/ 200 h 463"/>
                <a:gd name="T48" fmla="*/ 1 w 451"/>
                <a:gd name="T49" fmla="*/ 180 h 463"/>
                <a:gd name="T50" fmla="*/ 17 w 451"/>
                <a:gd name="T51" fmla="*/ 163 h 463"/>
                <a:gd name="T52" fmla="*/ 38 w 451"/>
                <a:gd name="T53" fmla="*/ 160 h 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51" h="463">
                  <a:moveTo>
                    <a:pt x="38" y="160"/>
                  </a:moveTo>
                  <a:cubicBezTo>
                    <a:pt x="77" y="160"/>
                    <a:pt x="113" y="161"/>
                    <a:pt x="150" y="159"/>
                  </a:cubicBezTo>
                  <a:cubicBezTo>
                    <a:pt x="175" y="158"/>
                    <a:pt x="196" y="145"/>
                    <a:pt x="214" y="127"/>
                  </a:cubicBezTo>
                  <a:cubicBezTo>
                    <a:pt x="250" y="93"/>
                    <a:pt x="286" y="59"/>
                    <a:pt x="323" y="26"/>
                  </a:cubicBezTo>
                  <a:cubicBezTo>
                    <a:pt x="335" y="16"/>
                    <a:pt x="351" y="8"/>
                    <a:pt x="366" y="2"/>
                  </a:cubicBezTo>
                  <a:cubicBezTo>
                    <a:pt x="371" y="0"/>
                    <a:pt x="383" y="3"/>
                    <a:pt x="386" y="8"/>
                  </a:cubicBezTo>
                  <a:cubicBezTo>
                    <a:pt x="389" y="12"/>
                    <a:pt x="387" y="24"/>
                    <a:pt x="383" y="29"/>
                  </a:cubicBezTo>
                  <a:cubicBezTo>
                    <a:pt x="369" y="47"/>
                    <a:pt x="352" y="62"/>
                    <a:pt x="338" y="80"/>
                  </a:cubicBezTo>
                  <a:cubicBezTo>
                    <a:pt x="329" y="92"/>
                    <a:pt x="316" y="109"/>
                    <a:pt x="330" y="122"/>
                  </a:cubicBezTo>
                  <a:cubicBezTo>
                    <a:pt x="344" y="135"/>
                    <a:pt x="357" y="118"/>
                    <a:pt x="368" y="111"/>
                  </a:cubicBezTo>
                  <a:cubicBezTo>
                    <a:pt x="386" y="99"/>
                    <a:pt x="402" y="85"/>
                    <a:pt x="420" y="74"/>
                  </a:cubicBezTo>
                  <a:cubicBezTo>
                    <a:pt x="427" y="70"/>
                    <a:pt x="440" y="68"/>
                    <a:pt x="443" y="72"/>
                  </a:cubicBezTo>
                  <a:cubicBezTo>
                    <a:pt x="448" y="78"/>
                    <a:pt x="451" y="90"/>
                    <a:pt x="447" y="97"/>
                  </a:cubicBezTo>
                  <a:cubicBezTo>
                    <a:pt x="438" y="114"/>
                    <a:pt x="427" y="131"/>
                    <a:pt x="414" y="146"/>
                  </a:cubicBezTo>
                  <a:cubicBezTo>
                    <a:pt x="391" y="171"/>
                    <a:pt x="366" y="196"/>
                    <a:pt x="340" y="218"/>
                  </a:cubicBezTo>
                  <a:cubicBezTo>
                    <a:pt x="300" y="250"/>
                    <a:pt x="287" y="290"/>
                    <a:pt x="291" y="338"/>
                  </a:cubicBezTo>
                  <a:cubicBezTo>
                    <a:pt x="293" y="368"/>
                    <a:pt x="295" y="398"/>
                    <a:pt x="296" y="428"/>
                  </a:cubicBezTo>
                  <a:cubicBezTo>
                    <a:pt x="297" y="434"/>
                    <a:pt x="298" y="442"/>
                    <a:pt x="295" y="447"/>
                  </a:cubicBezTo>
                  <a:cubicBezTo>
                    <a:pt x="292" y="453"/>
                    <a:pt x="287" y="460"/>
                    <a:pt x="281" y="462"/>
                  </a:cubicBezTo>
                  <a:cubicBezTo>
                    <a:pt x="278" y="463"/>
                    <a:pt x="269" y="457"/>
                    <a:pt x="267" y="452"/>
                  </a:cubicBezTo>
                  <a:cubicBezTo>
                    <a:pt x="260" y="439"/>
                    <a:pt x="256" y="425"/>
                    <a:pt x="251" y="411"/>
                  </a:cubicBezTo>
                  <a:cubicBezTo>
                    <a:pt x="238" y="376"/>
                    <a:pt x="228" y="340"/>
                    <a:pt x="211" y="307"/>
                  </a:cubicBezTo>
                  <a:cubicBezTo>
                    <a:pt x="186" y="258"/>
                    <a:pt x="139" y="235"/>
                    <a:pt x="88" y="220"/>
                  </a:cubicBezTo>
                  <a:cubicBezTo>
                    <a:pt x="64" y="213"/>
                    <a:pt x="40" y="208"/>
                    <a:pt x="17" y="200"/>
                  </a:cubicBezTo>
                  <a:cubicBezTo>
                    <a:pt x="10" y="197"/>
                    <a:pt x="2" y="187"/>
                    <a:pt x="1" y="180"/>
                  </a:cubicBezTo>
                  <a:cubicBezTo>
                    <a:pt x="0" y="175"/>
                    <a:pt x="10" y="167"/>
                    <a:pt x="17" y="163"/>
                  </a:cubicBezTo>
                  <a:cubicBezTo>
                    <a:pt x="23" y="160"/>
                    <a:pt x="32" y="161"/>
                    <a:pt x="38" y="16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ea typeface="微软雅黑" panose="020B0503020204020204" pitchFamily="34" charset="-122"/>
              </a:endParaRPr>
            </a:p>
          </p:txBody>
        </p:sp>
        <p:sp>
          <p:nvSpPr>
            <p:cNvPr id="22" name="Freeform 19"/>
            <p:cNvSpPr/>
            <p:nvPr/>
          </p:nvSpPr>
          <p:spPr bwMode="auto">
            <a:xfrm>
              <a:off x="4376738" y="5480051"/>
              <a:ext cx="265113" cy="298450"/>
            </a:xfrm>
            <a:custGeom>
              <a:avLst/>
              <a:gdLst>
                <a:gd name="T0" fmla="*/ 89 w 89"/>
                <a:gd name="T1" fmla="*/ 52 h 100"/>
                <a:gd name="T2" fmla="*/ 41 w 89"/>
                <a:gd name="T3" fmla="*/ 100 h 100"/>
                <a:gd name="T4" fmla="*/ 1 w 89"/>
                <a:gd name="T5" fmla="*/ 56 h 100"/>
                <a:gd name="T6" fmla="*/ 49 w 89"/>
                <a:gd name="T7" fmla="*/ 0 h 100"/>
                <a:gd name="T8" fmla="*/ 89 w 89"/>
                <a:gd name="T9" fmla="*/ 52 h 100"/>
              </a:gdLst>
              <a:ahLst/>
              <a:cxnLst>
                <a:cxn ang="0">
                  <a:pos x="T0" y="T1"/>
                </a:cxn>
                <a:cxn ang="0">
                  <a:pos x="T2" y="T3"/>
                </a:cxn>
                <a:cxn ang="0">
                  <a:pos x="T4" y="T5"/>
                </a:cxn>
                <a:cxn ang="0">
                  <a:pos x="T6" y="T7"/>
                </a:cxn>
                <a:cxn ang="0">
                  <a:pos x="T8" y="T9"/>
                </a:cxn>
              </a:cxnLst>
              <a:rect l="0" t="0" r="r" b="b"/>
              <a:pathLst>
                <a:path w="89" h="100">
                  <a:moveTo>
                    <a:pt x="89" y="52"/>
                  </a:moveTo>
                  <a:cubicBezTo>
                    <a:pt x="88" y="80"/>
                    <a:pt x="68" y="100"/>
                    <a:pt x="41" y="100"/>
                  </a:cubicBezTo>
                  <a:cubicBezTo>
                    <a:pt x="15" y="100"/>
                    <a:pt x="0" y="83"/>
                    <a:pt x="1" y="56"/>
                  </a:cubicBezTo>
                  <a:cubicBezTo>
                    <a:pt x="1" y="26"/>
                    <a:pt x="24" y="0"/>
                    <a:pt x="49" y="0"/>
                  </a:cubicBezTo>
                  <a:cubicBezTo>
                    <a:pt x="71" y="1"/>
                    <a:pt x="89" y="25"/>
                    <a:pt x="89" y="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ea typeface="微软雅黑" panose="020B0503020204020204" pitchFamily="34" charset="-122"/>
              </a:endParaRPr>
            </a:p>
          </p:txBody>
        </p:sp>
      </p:grpSp>
      <p:grpSp>
        <p:nvGrpSpPr>
          <p:cNvPr id="23" name="Group 5"/>
          <p:cNvGrpSpPr/>
          <p:nvPr/>
        </p:nvGrpSpPr>
        <p:grpSpPr bwMode="auto">
          <a:xfrm>
            <a:off x="3901083" y="2361241"/>
            <a:ext cx="1334665" cy="1336100"/>
            <a:chOff x="0" y="0"/>
            <a:chExt cx="11159" cy="11170"/>
          </a:xfrm>
          <a:solidFill>
            <a:srgbClr val="003679"/>
          </a:solidFill>
        </p:grpSpPr>
        <p:sp>
          <p:nvSpPr>
            <p:cNvPr id="24" name="AutoShape 6"/>
            <p:cNvSpPr/>
            <p:nvPr/>
          </p:nvSpPr>
          <p:spPr bwMode="auto">
            <a:xfrm>
              <a:off x="5723" y="1096"/>
              <a:ext cx="128" cy="64"/>
            </a:xfrm>
            <a:custGeom>
              <a:avLst/>
              <a:gdLst/>
              <a:ahLst/>
              <a:cxnLst/>
              <a:rect l="0" t="0" r="r" b="b"/>
              <a:pathLst>
                <a:path w="21600" h="21600">
                  <a:moveTo>
                    <a:pt x="21600" y="0"/>
                  </a:moveTo>
                  <a:lnTo>
                    <a:pt x="21600" y="0"/>
                  </a:lnTo>
                  <a:lnTo>
                    <a:pt x="5400" y="10800"/>
                  </a:lnTo>
                  <a:lnTo>
                    <a:pt x="2700" y="10800"/>
                  </a:lnTo>
                  <a:lnTo>
                    <a:pt x="0" y="10800"/>
                  </a:lnTo>
                  <a:lnTo>
                    <a:pt x="2700" y="21600"/>
                  </a:lnTo>
                  <a:lnTo>
                    <a:pt x="5400" y="21600"/>
                  </a:lnTo>
                  <a:lnTo>
                    <a:pt x="10800" y="21600"/>
                  </a:lnTo>
                  <a:lnTo>
                    <a:pt x="21600" y="0"/>
                  </a:lnTo>
                  <a:close/>
                  <a:moveTo>
                    <a:pt x="21600" y="0"/>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25" name="AutoShape 7"/>
            <p:cNvSpPr/>
            <p:nvPr/>
          </p:nvSpPr>
          <p:spPr bwMode="auto">
            <a:xfrm>
              <a:off x="4178" y="496"/>
              <a:ext cx="544" cy="200"/>
            </a:xfrm>
            <a:custGeom>
              <a:avLst/>
              <a:gdLst/>
              <a:ahLst/>
              <a:cxnLst/>
              <a:rect l="0" t="0" r="r" b="b"/>
              <a:pathLst>
                <a:path w="21600" h="21600">
                  <a:moveTo>
                    <a:pt x="5718" y="7776"/>
                  </a:moveTo>
                  <a:lnTo>
                    <a:pt x="5718" y="7776"/>
                  </a:lnTo>
                  <a:lnTo>
                    <a:pt x="4447" y="11232"/>
                  </a:lnTo>
                  <a:lnTo>
                    <a:pt x="1906" y="14688"/>
                  </a:lnTo>
                  <a:lnTo>
                    <a:pt x="0" y="16416"/>
                  </a:lnTo>
                  <a:lnTo>
                    <a:pt x="635" y="16416"/>
                  </a:lnTo>
                  <a:lnTo>
                    <a:pt x="635" y="19872"/>
                  </a:lnTo>
                  <a:lnTo>
                    <a:pt x="635" y="21600"/>
                  </a:lnTo>
                  <a:lnTo>
                    <a:pt x="1271" y="21600"/>
                  </a:lnTo>
                  <a:lnTo>
                    <a:pt x="6353" y="21600"/>
                  </a:lnTo>
                  <a:lnTo>
                    <a:pt x="6988" y="19872"/>
                  </a:lnTo>
                  <a:lnTo>
                    <a:pt x="6988" y="18144"/>
                  </a:lnTo>
                  <a:lnTo>
                    <a:pt x="5718" y="16416"/>
                  </a:lnTo>
                  <a:lnTo>
                    <a:pt x="6988" y="16416"/>
                  </a:lnTo>
                  <a:lnTo>
                    <a:pt x="12706" y="19872"/>
                  </a:lnTo>
                  <a:lnTo>
                    <a:pt x="15882" y="21600"/>
                  </a:lnTo>
                  <a:lnTo>
                    <a:pt x="18424" y="21600"/>
                  </a:lnTo>
                  <a:lnTo>
                    <a:pt x="19694" y="19872"/>
                  </a:lnTo>
                  <a:lnTo>
                    <a:pt x="20329" y="18144"/>
                  </a:lnTo>
                  <a:lnTo>
                    <a:pt x="20965" y="11232"/>
                  </a:lnTo>
                  <a:lnTo>
                    <a:pt x="19694" y="11232"/>
                  </a:lnTo>
                  <a:lnTo>
                    <a:pt x="18424" y="11232"/>
                  </a:lnTo>
                  <a:lnTo>
                    <a:pt x="18424" y="9504"/>
                  </a:lnTo>
                  <a:lnTo>
                    <a:pt x="19059" y="7776"/>
                  </a:lnTo>
                  <a:lnTo>
                    <a:pt x="19694" y="7776"/>
                  </a:lnTo>
                  <a:lnTo>
                    <a:pt x="20965" y="7776"/>
                  </a:lnTo>
                  <a:lnTo>
                    <a:pt x="21600" y="6048"/>
                  </a:lnTo>
                  <a:lnTo>
                    <a:pt x="21600" y="1728"/>
                  </a:lnTo>
                  <a:lnTo>
                    <a:pt x="20965" y="1728"/>
                  </a:lnTo>
                  <a:lnTo>
                    <a:pt x="19059" y="0"/>
                  </a:lnTo>
                  <a:lnTo>
                    <a:pt x="18424" y="1728"/>
                  </a:lnTo>
                  <a:lnTo>
                    <a:pt x="17788" y="4320"/>
                  </a:lnTo>
                  <a:lnTo>
                    <a:pt x="16518" y="6048"/>
                  </a:lnTo>
                  <a:lnTo>
                    <a:pt x="14612" y="6048"/>
                  </a:lnTo>
                  <a:lnTo>
                    <a:pt x="13341" y="6048"/>
                  </a:lnTo>
                  <a:lnTo>
                    <a:pt x="12071" y="7776"/>
                  </a:lnTo>
                  <a:lnTo>
                    <a:pt x="10800" y="9504"/>
                  </a:lnTo>
                  <a:lnTo>
                    <a:pt x="8894" y="12960"/>
                  </a:lnTo>
                  <a:lnTo>
                    <a:pt x="6988" y="14688"/>
                  </a:lnTo>
                  <a:lnTo>
                    <a:pt x="8259" y="11232"/>
                  </a:lnTo>
                  <a:lnTo>
                    <a:pt x="12071" y="7776"/>
                  </a:lnTo>
                  <a:lnTo>
                    <a:pt x="12071" y="6048"/>
                  </a:lnTo>
                  <a:lnTo>
                    <a:pt x="7624" y="9504"/>
                  </a:lnTo>
                  <a:lnTo>
                    <a:pt x="5718" y="7776"/>
                  </a:lnTo>
                  <a:close/>
                  <a:moveTo>
                    <a:pt x="5718" y="7776"/>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26" name="AutoShape 8"/>
            <p:cNvSpPr/>
            <p:nvPr/>
          </p:nvSpPr>
          <p:spPr bwMode="auto">
            <a:xfrm>
              <a:off x="4354" y="568"/>
              <a:ext cx="128" cy="64"/>
            </a:xfrm>
            <a:custGeom>
              <a:avLst/>
              <a:gdLst/>
              <a:ahLst/>
              <a:cxnLst/>
              <a:rect l="0" t="0" r="r" b="b"/>
              <a:pathLst>
                <a:path w="21600" h="21600">
                  <a:moveTo>
                    <a:pt x="21600" y="0"/>
                  </a:moveTo>
                  <a:lnTo>
                    <a:pt x="21600" y="0"/>
                  </a:lnTo>
                  <a:lnTo>
                    <a:pt x="5400" y="10800"/>
                  </a:lnTo>
                  <a:lnTo>
                    <a:pt x="0" y="21600"/>
                  </a:lnTo>
                  <a:lnTo>
                    <a:pt x="8100" y="16200"/>
                  </a:lnTo>
                  <a:lnTo>
                    <a:pt x="16200" y="5400"/>
                  </a:lnTo>
                  <a:lnTo>
                    <a:pt x="21600" y="0"/>
                  </a:lnTo>
                  <a:close/>
                  <a:moveTo>
                    <a:pt x="21600" y="0"/>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27" name="AutoShape 9"/>
            <p:cNvSpPr/>
            <p:nvPr/>
          </p:nvSpPr>
          <p:spPr bwMode="auto">
            <a:xfrm>
              <a:off x="4018" y="568"/>
              <a:ext cx="208" cy="144"/>
            </a:xfrm>
            <a:custGeom>
              <a:avLst/>
              <a:gdLst/>
              <a:ahLst/>
              <a:cxnLst/>
              <a:rect l="0" t="0" r="r" b="b"/>
              <a:pathLst>
                <a:path w="21600" h="21600">
                  <a:moveTo>
                    <a:pt x="21600" y="0"/>
                  </a:moveTo>
                  <a:lnTo>
                    <a:pt x="21600" y="0"/>
                  </a:lnTo>
                  <a:lnTo>
                    <a:pt x="19938" y="0"/>
                  </a:lnTo>
                  <a:lnTo>
                    <a:pt x="18277" y="0"/>
                  </a:lnTo>
                  <a:lnTo>
                    <a:pt x="13292" y="2400"/>
                  </a:lnTo>
                  <a:lnTo>
                    <a:pt x="9969" y="0"/>
                  </a:lnTo>
                  <a:lnTo>
                    <a:pt x="8308" y="2400"/>
                  </a:lnTo>
                  <a:lnTo>
                    <a:pt x="8308" y="7200"/>
                  </a:lnTo>
                  <a:lnTo>
                    <a:pt x="8308" y="12000"/>
                  </a:lnTo>
                  <a:lnTo>
                    <a:pt x="4985" y="14400"/>
                  </a:lnTo>
                  <a:lnTo>
                    <a:pt x="1662" y="16800"/>
                  </a:lnTo>
                  <a:lnTo>
                    <a:pt x="0" y="16800"/>
                  </a:lnTo>
                  <a:lnTo>
                    <a:pt x="0" y="21600"/>
                  </a:lnTo>
                  <a:lnTo>
                    <a:pt x="1662" y="21600"/>
                  </a:lnTo>
                  <a:lnTo>
                    <a:pt x="4985" y="19200"/>
                  </a:lnTo>
                  <a:lnTo>
                    <a:pt x="9969" y="14400"/>
                  </a:lnTo>
                  <a:lnTo>
                    <a:pt x="13292" y="9600"/>
                  </a:lnTo>
                  <a:lnTo>
                    <a:pt x="14954" y="7200"/>
                  </a:lnTo>
                  <a:lnTo>
                    <a:pt x="18277" y="4800"/>
                  </a:lnTo>
                  <a:lnTo>
                    <a:pt x="19938" y="2400"/>
                  </a:lnTo>
                  <a:lnTo>
                    <a:pt x="21600" y="0"/>
                  </a:lnTo>
                  <a:close/>
                  <a:moveTo>
                    <a:pt x="21600" y="0"/>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28" name="AutoShape 10"/>
            <p:cNvSpPr/>
            <p:nvPr/>
          </p:nvSpPr>
          <p:spPr bwMode="auto">
            <a:xfrm>
              <a:off x="6788" y="600"/>
              <a:ext cx="176" cy="80"/>
            </a:xfrm>
            <a:custGeom>
              <a:avLst/>
              <a:gdLst/>
              <a:ahLst/>
              <a:cxnLst/>
              <a:rect l="0" t="0" r="r" b="b"/>
              <a:pathLst>
                <a:path w="21600" h="21600">
                  <a:moveTo>
                    <a:pt x="11782" y="4320"/>
                  </a:moveTo>
                  <a:lnTo>
                    <a:pt x="11782" y="4320"/>
                  </a:lnTo>
                  <a:lnTo>
                    <a:pt x="3927" y="0"/>
                  </a:lnTo>
                  <a:lnTo>
                    <a:pt x="0" y="4320"/>
                  </a:lnTo>
                  <a:lnTo>
                    <a:pt x="3927" y="12960"/>
                  </a:lnTo>
                  <a:lnTo>
                    <a:pt x="9818" y="17280"/>
                  </a:lnTo>
                  <a:lnTo>
                    <a:pt x="21600" y="21600"/>
                  </a:lnTo>
                  <a:lnTo>
                    <a:pt x="17673" y="12960"/>
                  </a:lnTo>
                  <a:lnTo>
                    <a:pt x="11782" y="4320"/>
                  </a:lnTo>
                  <a:close/>
                  <a:moveTo>
                    <a:pt x="11782" y="4320"/>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29" name="AutoShape 11"/>
            <p:cNvSpPr/>
            <p:nvPr/>
          </p:nvSpPr>
          <p:spPr bwMode="auto">
            <a:xfrm>
              <a:off x="5579" y="1128"/>
              <a:ext cx="256" cy="272"/>
            </a:xfrm>
            <a:custGeom>
              <a:avLst/>
              <a:gdLst/>
              <a:ahLst/>
              <a:cxnLst/>
              <a:rect l="0" t="0" r="r" b="b"/>
              <a:pathLst>
                <a:path w="21600" h="21600">
                  <a:moveTo>
                    <a:pt x="4050" y="11435"/>
                  </a:moveTo>
                  <a:lnTo>
                    <a:pt x="4050" y="11435"/>
                  </a:lnTo>
                  <a:lnTo>
                    <a:pt x="9450" y="10165"/>
                  </a:lnTo>
                  <a:lnTo>
                    <a:pt x="10800" y="10165"/>
                  </a:lnTo>
                  <a:lnTo>
                    <a:pt x="13500" y="10165"/>
                  </a:lnTo>
                  <a:lnTo>
                    <a:pt x="10800" y="11435"/>
                  </a:lnTo>
                  <a:lnTo>
                    <a:pt x="8100" y="11435"/>
                  </a:lnTo>
                  <a:lnTo>
                    <a:pt x="5400" y="12706"/>
                  </a:lnTo>
                  <a:lnTo>
                    <a:pt x="5400" y="13976"/>
                  </a:lnTo>
                  <a:lnTo>
                    <a:pt x="5400" y="16518"/>
                  </a:lnTo>
                  <a:lnTo>
                    <a:pt x="6750" y="17788"/>
                  </a:lnTo>
                  <a:lnTo>
                    <a:pt x="13500" y="19059"/>
                  </a:lnTo>
                  <a:lnTo>
                    <a:pt x="12150" y="19059"/>
                  </a:lnTo>
                  <a:lnTo>
                    <a:pt x="10800" y="19059"/>
                  </a:lnTo>
                  <a:lnTo>
                    <a:pt x="12150" y="21600"/>
                  </a:lnTo>
                  <a:lnTo>
                    <a:pt x="13500" y="21600"/>
                  </a:lnTo>
                  <a:lnTo>
                    <a:pt x="16200" y="16518"/>
                  </a:lnTo>
                  <a:lnTo>
                    <a:pt x="17550" y="11435"/>
                  </a:lnTo>
                  <a:lnTo>
                    <a:pt x="16200" y="10165"/>
                  </a:lnTo>
                  <a:lnTo>
                    <a:pt x="18900" y="8894"/>
                  </a:lnTo>
                  <a:lnTo>
                    <a:pt x="21600" y="7624"/>
                  </a:lnTo>
                  <a:lnTo>
                    <a:pt x="18900" y="6353"/>
                  </a:lnTo>
                  <a:lnTo>
                    <a:pt x="17550" y="5082"/>
                  </a:lnTo>
                  <a:lnTo>
                    <a:pt x="12150" y="3812"/>
                  </a:lnTo>
                  <a:lnTo>
                    <a:pt x="13500" y="2541"/>
                  </a:lnTo>
                  <a:lnTo>
                    <a:pt x="10800" y="0"/>
                  </a:lnTo>
                  <a:lnTo>
                    <a:pt x="9450" y="0"/>
                  </a:lnTo>
                  <a:lnTo>
                    <a:pt x="9450" y="2541"/>
                  </a:lnTo>
                  <a:lnTo>
                    <a:pt x="10800" y="3812"/>
                  </a:lnTo>
                  <a:lnTo>
                    <a:pt x="12150" y="6353"/>
                  </a:lnTo>
                  <a:lnTo>
                    <a:pt x="10800" y="7624"/>
                  </a:lnTo>
                  <a:lnTo>
                    <a:pt x="9450" y="6353"/>
                  </a:lnTo>
                  <a:lnTo>
                    <a:pt x="8100" y="5082"/>
                  </a:lnTo>
                  <a:lnTo>
                    <a:pt x="6750" y="2541"/>
                  </a:lnTo>
                  <a:lnTo>
                    <a:pt x="5400" y="1271"/>
                  </a:lnTo>
                  <a:lnTo>
                    <a:pt x="2700" y="2541"/>
                  </a:lnTo>
                  <a:lnTo>
                    <a:pt x="0" y="3812"/>
                  </a:lnTo>
                  <a:lnTo>
                    <a:pt x="4050" y="8894"/>
                  </a:lnTo>
                  <a:lnTo>
                    <a:pt x="4050" y="10165"/>
                  </a:lnTo>
                  <a:lnTo>
                    <a:pt x="4050" y="11435"/>
                  </a:lnTo>
                  <a:close/>
                  <a:moveTo>
                    <a:pt x="4050" y="11435"/>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30" name="AutoShape 12"/>
            <p:cNvSpPr/>
            <p:nvPr/>
          </p:nvSpPr>
          <p:spPr bwMode="auto">
            <a:xfrm>
              <a:off x="3906" y="496"/>
              <a:ext cx="272" cy="232"/>
            </a:xfrm>
            <a:custGeom>
              <a:avLst/>
              <a:gdLst/>
              <a:ahLst/>
              <a:cxnLst/>
              <a:rect l="0" t="0" r="r" b="b"/>
              <a:pathLst>
                <a:path w="21600" h="21600">
                  <a:moveTo>
                    <a:pt x="1271" y="21600"/>
                  </a:moveTo>
                  <a:lnTo>
                    <a:pt x="1271" y="21600"/>
                  </a:lnTo>
                  <a:lnTo>
                    <a:pt x="2541" y="21600"/>
                  </a:lnTo>
                  <a:lnTo>
                    <a:pt x="3812" y="20110"/>
                  </a:lnTo>
                  <a:lnTo>
                    <a:pt x="3812" y="14152"/>
                  </a:lnTo>
                  <a:lnTo>
                    <a:pt x="5082" y="12662"/>
                  </a:lnTo>
                  <a:lnTo>
                    <a:pt x="5082" y="9683"/>
                  </a:lnTo>
                  <a:lnTo>
                    <a:pt x="6353" y="9683"/>
                  </a:lnTo>
                  <a:lnTo>
                    <a:pt x="8894" y="9683"/>
                  </a:lnTo>
                  <a:lnTo>
                    <a:pt x="12706" y="8193"/>
                  </a:lnTo>
                  <a:lnTo>
                    <a:pt x="17788" y="5214"/>
                  </a:lnTo>
                  <a:lnTo>
                    <a:pt x="20329" y="1490"/>
                  </a:lnTo>
                  <a:lnTo>
                    <a:pt x="21600" y="0"/>
                  </a:lnTo>
                  <a:lnTo>
                    <a:pt x="20329" y="0"/>
                  </a:lnTo>
                  <a:lnTo>
                    <a:pt x="17788" y="1490"/>
                  </a:lnTo>
                  <a:lnTo>
                    <a:pt x="15247" y="3724"/>
                  </a:lnTo>
                  <a:lnTo>
                    <a:pt x="8894" y="6703"/>
                  </a:lnTo>
                  <a:lnTo>
                    <a:pt x="2541" y="8193"/>
                  </a:lnTo>
                  <a:lnTo>
                    <a:pt x="0" y="8193"/>
                  </a:lnTo>
                  <a:lnTo>
                    <a:pt x="0" y="11172"/>
                  </a:lnTo>
                  <a:lnTo>
                    <a:pt x="0" y="15641"/>
                  </a:lnTo>
                  <a:lnTo>
                    <a:pt x="1271" y="21600"/>
                  </a:lnTo>
                  <a:close/>
                  <a:moveTo>
                    <a:pt x="1271" y="21600"/>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31" name="AutoShape 13"/>
            <p:cNvSpPr/>
            <p:nvPr/>
          </p:nvSpPr>
          <p:spPr bwMode="auto">
            <a:xfrm>
              <a:off x="6836" y="1080"/>
              <a:ext cx="144" cy="336"/>
            </a:xfrm>
            <a:custGeom>
              <a:avLst/>
              <a:gdLst/>
              <a:ahLst/>
              <a:cxnLst/>
              <a:rect l="0" t="0" r="r" b="b"/>
              <a:pathLst>
                <a:path w="21600" h="21600">
                  <a:moveTo>
                    <a:pt x="19200" y="12343"/>
                  </a:moveTo>
                  <a:lnTo>
                    <a:pt x="19200" y="12343"/>
                  </a:lnTo>
                  <a:lnTo>
                    <a:pt x="16800" y="10286"/>
                  </a:lnTo>
                  <a:lnTo>
                    <a:pt x="12000" y="8229"/>
                  </a:lnTo>
                  <a:lnTo>
                    <a:pt x="14400" y="7200"/>
                  </a:lnTo>
                  <a:lnTo>
                    <a:pt x="16800" y="0"/>
                  </a:lnTo>
                  <a:lnTo>
                    <a:pt x="2400" y="3086"/>
                  </a:lnTo>
                  <a:lnTo>
                    <a:pt x="0" y="6171"/>
                  </a:lnTo>
                  <a:lnTo>
                    <a:pt x="0" y="9257"/>
                  </a:lnTo>
                  <a:lnTo>
                    <a:pt x="2400" y="11314"/>
                  </a:lnTo>
                  <a:lnTo>
                    <a:pt x="9600" y="14400"/>
                  </a:lnTo>
                  <a:lnTo>
                    <a:pt x="9600" y="17486"/>
                  </a:lnTo>
                  <a:lnTo>
                    <a:pt x="12000" y="20571"/>
                  </a:lnTo>
                  <a:lnTo>
                    <a:pt x="16800" y="21600"/>
                  </a:lnTo>
                  <a:lnTo>
                    <a:pt x="19200" y="21600"/>
                  </a:lnTo>
                  <a:lnTo>
                    <a:pt x="21600" y="19543"/>
                  </a:lnTo>
                  <a:lnTo>
                    <a:pt x="21600" y="16457"/>
                  </a:lnTo>
                  <a:lnTo>
                    <a:pt x="21600" y="15429"/>
                  </a:lnTo>
                  <a:lnTo>
                    <a:pt x="19200" y="15429"/>
                  </a:lnTo>
                  <a:lnTo>
                    <a:pt x="14400" y="13371"/>
                  </a:lnTo>
                  <a:lnTo>
                    <a:pt x="16800" y="13371"/>
                  </a:lnTo>
                  <a:lnTo>
                    <a:pt x="19200" y="12343"/>
                  </a:lnTo>
                  <a:close/>
                  <a:moveTo>
                    <a:pt x="19200" y="12343"/>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32" name="AutoShape 14"/>
            <p:cNvSpPr/>
            <p:nvPr/>
          </p:nvSpPr>
          <p:spPr bwMode="auto">
            <a:xfrm>
              <a:off x="3722" y="552"/>
              <a:ext cx="160" cy="64"/>
            </a:xfrm>
            <a:custGeom>
              <a:avLst/>
              <a:gdLst/>
              <a:ahLst/>
              <a:cxnLst/>
              <a:rect l="0" t="0" r="r" b="b"/>
              <a:pathLst>
                <a:path w="21600" h="21600">
                  <a:moveTo>
                    <a:pt x="0" y="21600"/>
                  </a:moveTo>
                  <a:lnTo>
                    <a:pt x="0" y="21600"/>
                  </a:lnTo>
                  <a:lnTo>
                    <a:pt x="10800" y="16200"/>
                  </a:lnTo>
                  <a:lnTo>
                    <a:pt x="21600" y="0"/>
                  </a:lnTo>
                  <a:lnTo>
                    <a:pt x="12960" y="0"/>
                  </a:lnTo>
                  <a:lnTo>
                    <a:pt x="6480" y="5400"/>
                  </a:lnTo>
                  <a:lnTo>
                    <a:pt x="0" y="16200"/>
                  </a:lnTo>
                  <a:lnTo>
                    <a:pt x="0" y="21600"/>
                  </a:lnTo>
                  <a:close/>
                  <a:moveTo>
                    <a:pt x="0" y="21600"/>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4" name="AutoShape 15"/>
            <p:cNvSpPr/>
            <p:nvPr/>
          </p:nvSpPr>
          <p:spPr bwMode="auto">
            <a:xfrm>
              <a:off x="6932" y="1400"/>
              <a:ext cx="344" cy="192"/>
            </a:xfrm>
            <a:custGeom>
              <a:avLst/>
              <a:gdLst/>
              <a:ahLst/>
              <a:cxnLst/>
              <a:rect l="0" t="0" r="r" b="b"/>
              <a:pathLst>
                <a:path w="21600" h="21600">
                  <a:moveTo>
                    <a:pt x="1005" y="1800"/>
                  </a:moveTo>
                  <a:lnTo>
                    <a:pt x="1005" y="1800"/>
                  </a:lnTo>
                  <a:lnTo>
                    <a:pt x="0" y="3600"/>
                  </a:lnTo>
                  <a:lnTo>
                    <a:pt x="1005" y="7200"/>
                  </a:lnTo>
                  <a:lnTo>
                    <a:pt x="4019" y="18000"/>
                  </a:lnTo>
                  <a:lnTo>
                    <a:pt x="16074" y="21600"/>
                  </a:lnTo>
                  <a:lnTo>
                    <a:pt x="20093" y="21600"/>
                  </a:lnTo>
                  <a:lnTo>
                    <a:pt x="21600" y="21600"/>
                  </a:lnTo>
                  <a:lnTo>
                    <a:pt x="20093" y="18000"/>
                  </a:lnTo>
                  <a:lnTo>
                    <a:pt x="18084" y="18000"/>
                  </a:lnTo>
                  <a:lnTo>
                    <a:pt x="15070" y="16200"/>
                  </a:lnTo>
                  <a:lnTo>
                    <a:pt x="10047" y="12600"/>
                  </a:lnTo>
                  <a:lnTo>
                    <a:pt x="7033" y="9000"/>
                  </a:lnTo>
                  <a:lnTo>
                    <a:pt x="5023" y="1800"/>
                  </a:lnTo>
                  <a:lnTo>
                    <a:pt x="5023" y="0"/>
                  </a:lnTo>
                  <a:lnTo>
                    <a:pt x="2009" y="1800"/>
                  </a:lnTo>
                  <a:lnTo>
                    <a:pt x="1005" y="1800"/>
                  </a:lnTo>
                  <a:close/>
                  <a:moveTo>
                    <a:pt x="1005" y="1800"/>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5" name="AutoShape 16"/>
            <p:cNvSpPr/>
            <p:nvPr/>
          </p:nvSpPr>
          <p:spPr bwMode="auto">
            <a:xfrm>
              <a:off x="4210" y="1544"/>
              <a:ext cx="48" cy="120"/>
            </a:xfrm>
            <a:custGeom>
              <a:avLst/>
              <a:gdLst/>
              <a:ahLst/>
              <a:cxnLst/>
              <a:rect l="0" t="0" r="r" b="b"/>
              <a:pathLst>
                <a:path w="21600" h="21600">
                  <a:moveTo>
                    <a:pt x="0" y="0"/>
                  </a:moveTo>
                  <a:lnTo>
                    <a:pt x="0" y="0"/>
                  </a:lnTo>
                  <a:lnTo>
                    <a:pt x="0" y="2880"/>
                  </a:lnTo>
                  <a:lnTo>
                    <a:pt x="0" y="11520"/>
                  </a:lnTo>
                  <a:lnTo>
                    <a:pt x="7200" y="21600"/>
                  </a:lnTo>
                  <a:lnTo>
                    <a:pt x="14400" y="21600"/>
                  </a:lnTo>
                  <a:lnTo>
                    <a:pt x="21600" y="17280"/>
                  </a:lnTo>
                  <a:lnTo>
                    <a:pt x="0" y="0"/>
                  </a:lnTo>
                  <a:close/>
                  <a:moveTo>
                    <a:pt x="0" y="0"/>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6" name="AutoShape 17"/>
            <p:cNvSpPr/>
            <p:nvPr/>
          </p:nvSpPr>
          <p:spPr bwMode="auto">
            <a:xfrm>
              <a:off x="2689" y="696"/>
              <a:ext cx="2442" cy="1576"/>
            </a:xfrm>
            <a:custGeom>
              <a:avLst/>
              <a:gdLst/>
              <a:ahLst/>
              <a:cxnLst/>
              <a:rect l="0" t="0" r="r" b="b"/>
              <a:pathLst>
                <a:path w="21600" h="21600">
                  <a:moveTo>
                    <a:pt x="19971" y="5263"/>
                  </a:moveTo>
                  <a:lnTo>
                    <a:pt x="19971" y="5263"/>
                  </a:lnTo>
                  <a:lnTo>
                    <a:pt x="20254" y="5044"/>
                  </a:lnTo>
                  <a:lnTo>
                    <a:pt x="20113" y="5044"/>
                  </a:lnTo>
                  <a:lnTo>
                    <a:pt x="21175" y="4605"/>
                  </a:lnTo>
                  <a:lnTo>
                    <a:pt x="21458" y="4386"/>
                  </a:lnTo>
                  <a:lnTo>
                    <a:pt x="21600" y="4386"/>
                  </a:lnTo>
                  <a:lnTo>
                    <a:pt x="21033" y="4166"/>
                  </a:lnTo>
                  <a:lnTo>
                    <a:pt x="20254" y="3947"/>
                  </a:lnTo>
                  <a:lnTo>
                    <a:pt x="19971" y="4166"/>
                  </a:lnTo>
                  <a:lnTo>
                    <a:pt x="19830" y="4166"/>
                  </a:lnTo>
                  <a:lnTo>
                    <a:pt x="20538" y="3728"/>
                  </a:lnTo>
                  <a:lnTo>
                    <a:pt x="20750" y="3509"/>
                  </a:lnTo>
                  <a:lnTo>
                    <a:pt x="20750" y="3289"/>
                  </a:lnTo>
                  <a:lnTo>
                    <a:pt x="20538" y="3070"/>
                  </a:lnTo>
                  <a:lnTo>
                    <a:pt x="20113" y="2851"/>
                  </a:lnTo>
                  <a:lnTo>
                    <a:pt x="19830" y="2851"/>
                  </a:lnTo>
                  <a:lnTo>
                    <a:pt x="19688" y="2851"/>
                  </a:lnTo>
                  <a:lnTo>
                    <a:pt x="19546" y="2851"/>
                  </a:lnTo>
                  <a:lnTo>
                    <a:pt x="19546" y="2631"/>
                  </a:lnTo>
                  <a:lnTo>
                    <a:pt x="19688" y="2631"/>
                  </a:lnTo>
                  <a:lnTo>
                    <a:pt x="19971" y="2412"/>
                  </a:lnTo>
                  <a:lnTo>
                    <a:pt x="20396" y="2631"/>
                  </a:lnTo>
                  <a:lnTo>
                    <a:pt x="20892" y="2851"/>
                  </a:lnTo>
                  <a:lnTo>
                    <a:pt x="21175" y="2851"/>
                  </a:lnTo>
                  <a:lnTo>
                    <a:pt x="21458" y="2851"/>
                  </a:lnTo>
                  <a:lnTo>
                    <a:pt x="21458" y="2412"/>
                  </a:lnTo>
                  <a:lnTo>
                    <a:pt x="21458" y="2193"/>
                  </a:lnTo>
                  <a:lnTo>
                    <a:pt x="20750" y="1974"/>
                  </a:lnTo>
                  <a:lnTo>
                    <a:pt x="20113" y="1754"/>
                  </a:lnTo>
                  <a:lnTo>
                    <a:pt x="20254" y="1754"/>
                  </a:lnTo>
                  <a:lnTo>
                    <a:pt x="20538" y="1754"/>
                  </a:lnTo>
                  <a:lnTo>
                    <a:pt x="21175" y="1974"/>
                  </a:lnTo>
                  <a:lnTo>
                    <a:pt x="21317" y="1974"/>
                  </a:lnTo>
                  <a:lnTo>
                    <a:pt x="21458" y="1974"/>
                  </a:lnTo>
                  <a:lnTo>
                    <a:pt x="21175" y="1535"/>
                  </a:lnTo>
                  <a:lnTo>
                    <a:pt x="20750" y="1316"/>
                  </a:lnTo>
                  <a:lnTo>
                    <a:pt x="19830" y="1535"/>
                  </a:lnTo>
                  <a:lnTo>
                    <a:pt x="19688" y="1535"/>
                  </a:lnTo>
                  <a:lnTo>
                    <a:pt x="19546" y="1316"/>
                  </a:lnTo>
                  <a:lnTo>
                    <a:pt x="19405" y="1096"/>
                  </a:lnTo>
                  <a:lnTo>
                    <a:pt x="19263" y="1096"/>
                  </a:lnTo>
                  <a:lnTo>
                    <a:pt x="19121" y="1316"/>
                  </a:lnTo>
                  <a:lnTo>
                    <a:pt x="18838" y="1535"/>
                  </a:lnTo>
                  <a:lnTo>
                    <a:pt x="18413" y="1754"/>
                  </a:lnTo>
                  <a:lnTo>
                    <a:pt x="18130" y="1754"/>
                  </a:lnTo>
                  <a:lnTo>
                    <a:pt x="17988" y="1754"/>
                  </a:lnTo>
                  <a:lnTo>
                    <a:pt x="17988" y="1535"/>
                  </a:lnTo>
                  <a:lnTo>
                    <a:pt x="17988" y="1316"/>
                  </a:lnTo>
                  <a:lnTo>
                    <a:pt x="18130" y="877"/>
                  </a:lnTo>
                  <a:lnTo>
                    <a:pt x="18130" y="658"/>
                  </a:lnTo>
                  <a:lnTo>
                    <a:pt x="17988" y="439"/>
                  </a:lnTo>
                  <a:lnTo>
                    <a:pt x="17847" y="439"/>
                  </a:lnTo>
                  <a:lnTo>
                    <a:pt x="17563" y="658"/>
                  </a:lnTo>
                  <a:lnTo>
                    <a:pt x="17422" y="877"/>
                  </a:lnTo>
                  <a:lnTo>
                    <a:pt x="17280" y="877"/>
                  </a:lnTo>
                  <a:lnTo>
                    <a:pt x="17138" y="877"/>
                  </a:lnTo>
                  <a:lnTo>
                    <a:pt x="16997" y="658"/>
                  </a:lnTo>
                  <a:lnTo>
                    <a:pt x="16855" y="219"/>
                  </a:lnTo>
                  <a:lnTo>
                    <a:pt x="16005" y="0"/>
                  </a:lnTo>
                  <a:lnTo>
                    <a:pt x="15722" y="219"/>
                  </a:lnTo>
                  <a:lnTo>
                    <a:pt x="15580" y="439"/>
                  </a:lnTo>
                  <a:lnTo>
                    <a:pt x="15155" y="877"/>
                  </a:lnTo>
                  <a:lnTo>
                    <a:pt x="14872" y="877"/>
                  </a:lnTo>
                  <a:lnTo>
                    <a:pt x="14589" y="658"/>
                  </a:lnTo>
                  <a:lnTo>
                    <a:pt x="14447" y="439"/>
                  </a:lnTo>
                  <a:lnTo>
                    <a:pt x="14022" y="219"/>
                  </a:lnTo>
                  <a:lnTo>
                    <a:pt x="13456" y="439"/>
                  </a:lnTo>
                  <a:lnTo>
                    <a:pt x="13172" y="658"/>
                  </a:lnTo>
                  <a:lnTo>
                    <a:pt x="13031" y="1096"/>
                  </a:lnTo>
                  <a:lnTo>
                    <a:pt x="13172" y="1316"/>
                  </a:lnTo>
                  <a:lnTo>
                    <a:pt x="13314" y="1535"/>
                  </a:lnTo>
                  <a:lnTo>
                    <a:pt x="13172" y="1535"/>
                  </a:lnTo>
                  <a:lnTo>
                    <a:pt x="12889" y="1316"/>
                  </a:lnTo>
                  <a:lnTo>
                    <a:pt x="12606" y="1096"/>
                  </a:lnTo>
                  <a:lnTo>
                    <a:pt x="12181" y="1316"/>
                  </a:lnTo>
                  <a:lnTo>
                    <a:pt x="11898" y="1535"/>
                  </a:lnTo>
                  <a:lnTo>
                    <a:pt x="11756" y="1754"/>
                  </a:lnTo>
                  <a:lnTo>
                    <a:pt x="11614" y="1974"/>
                  </a:lnTo>
                  <a:lnTo>
                    <a:pt x="11898" y="2412"/>
                  </a:lnTo>
                  <a:lnTo>
                    <a:pt x="12039" y="2631"/>
                  </a:lnTo>
                  <a:lnTo>
                    <a:pt x="12181" y="2851"/>
                  </a:lnTo>
                  <a:lnTo>
                    <a:pt x="12039" y="3289"/>
                  </a:lnTo>
                  <a:lnTo>
                    <a:pt x="11756" y="3947"/>
                  </a:lnTo>
                  <a:lnTo>
                    <a:pt x="11614" y="3947"/>
                  </a:lnTo>
                  <a:lnTo>
                    <a:pt x="11473" y="3947"/>
                  </a:lnTo>
                  <a:lnTo>
                    <a:pt x="11190" y="4166"/>
                  </a:lnTo>
                  <a:lnTo>
                    <a:pt x="10552" y="5044"/>
                  </a:lnTo>
                  <a:lnTo>
                    <a:pt x="9986" y="5482"/>
                  </a:lnTo>
                  <a:lnTo>
                    <a:pt x="9561" y="6140"/>
                  </a:lnTo>
                  <a:lnTo>
                    <a:pt x="9561" y="6359"/>
                  </a:lnTo>
                  <a:lnTo>
                    <a:pt x="8852" y="6579"/>
                  </a:lnTo>
                  <a:lnTo>
                    <a:pt x="8569" y="6798"/>
                  </a:lnTo>
                  <a:lnTo>
                    <a:pt x="8286" y="7017"/>
                  </a:lnTo>
                  <a:lnTo>
                    <a:pt x="8144" y="7017"/>
                  </a:lnTo>
                  <a:lnTo>
                    <a:pt x="8286" y="7017"/>
                  </a:lnTo>
                  <a:lnTo>
                    <a:pt x="8569" y="7017"/>
                  </a:lnTo>
                  <a:lnTo>
                    <a:pt x="8852" y="6798"/>
                  </a:lnTo>
                  <a:lnTo>
                    <a:pt x="9136" y="7017"/>
                  </a:lnTo>
                  <a:lnTo>
                    <a:pt x="9136" y="7456"/>
                  </a:lnTo>
                  <a:lnTo>
                    <a:pt x="8994" y="7675"/>
                  </a:lnTo>
                  <a:lnTo>
                    <a:pt x="8711" y="7894"/>
                  </a:lnTo>
                  <a:lnTo>
                    <a:pt x="8428" y="8114"/>
                  </a:lnTo>
                  <a:lnTo>
                    <a:pt x="8144" y="8333"/>
                  </a:lnTo>
                  <a:lnTo>
                    <a:pt x="7719" y="8991"/>
                  </a:lnTo>
                  <a:lnTo>
                    <a:pt x="7861" y="8991"/>
                  </a:lnTo>
                  <a:lnTo>
                    <a:pt x="7719" y="8991"/>
                  </a:lnTo>
                  <a:lnTo>
                    <a:pt x="7436" y="8991"/>
                  </a:lnTo>
                  <a:lnTo>
                    <a:pt x="7153" y="8991"/>
                  </a:lnTo>
                  <a:lnTo>
                    <a:pt x="7153" y="9210"/>
                  </a:lnTo>
                  <a:lnTo>
                    <a:pt x="7294" y="9210"/>
                  </a:lnTo>
                  <a:lnTo>
                    <a:pt x="7436" y="9429"/>
                  </a:lnTo>
                  <a:lnTo>
                    <a:pt x="7436" y="9649"/>
                  </a:lnTo>
                  <a:lnTo>
                    <a:pt x="6870" y="10307"/>
                  </a:lnTo>
                  <a:lnTo>
                    <a:pt x="6161" y="10526"/>
                  </a:lnTo>
                  <a:lnTo>
                    <a:pt x="5878" y="10526"/>
                  </a:lnTo>
                  <a:lnTo>
                    <a:pt x="5736" y="10307"/>
                  </a:lnTo>
                  <a:lnTo>
                    <a:pt x="5595" y="10307"/>
                  </a:lnTo>
                  <a:lnTo>
                    <a:pt x="5453" y="10307"/>
                  </a:lnTo>
                  <a:lnTo>
                    <a:pt x="5453" y="10526"/>
                  </a:lnTo>
                  <a:lnTo>
                    <a:pt x="5595" y="10745"/>
                  </a:lnTo>
                  <a:lnTo>
                    <a:pt x="5595" y="11184"/>
                  </a:lnTo>
                  <a:lnTo>
                    <a:pt x="5595" y="11403"/>
                  </a:lnTo>
                  <a:lnTo>
                    <a:pt x="5453" y="11403"/>
                  </a:lnTo>
                  <a:lnTo>
                    <a:pt x="5453" y="11184"/>
                  </a:lnTo>
                  <a:lnTo>
                    <a:pt x="5311" y="10745"/>
                  </a:lnTo>
                  <a:lnTo>
                    <a:pt x="5311" y="10526"/>
                  </a:lnTo>
                  <a:lnTo>
                    <a:pt x="5170" y="10745"/>
                  </a:lnTo>
                  <a:lnTo>
                    <a:pt x="5170" y="10964"/>
                  </a:lnTo>
                  <a:lnTo>
                    <a:pt x="4745" y="10964"/>
                  </a:lnTo>
                  <a:lnTo>
                    <a:pt x="4603" y="10964"/>
                  </a:lnTo>
                  <a:lnTo>
                    <a:pt x="4462" y="10964"/>
                  </a:lnTo>
                  <a:lnTo>
                    <a:pt x="4462" y="11403"/>
                  </a:lnTo>
                  <a:lnTo>
                    <a:pt x="4745" y="11622"/>
                  </a:lnTo>
                  <a:lnTo>
                    <a:pt x="4887" y="11842"/>
                  </a:lnTo>
                  <a:lnTo>
                    <a:pt x="4887" y="12061"/>
                  </a:lnTo>
                  <a:lnTo>
                    <a:pt x="4745" y="12061"/>
                  </a:lnTo>
                  <a:lnTo>
                    <a:pt x="4603" y="11622"/>
                  </a:lnTo>
                  <a:lnTo>
                    <a:pt x="4462" y="11403"/>
                  </a:lnTo>
                  <a:lnTo>
                    <a:pt x="4320" y="11184"/>
                  </a:lnTo>
                  <a:lnTo>
                    <a:pt x="4178" y="11403"/>
                  </a:lnTo>
                  <a:lnTo>
                    <a:pt x="4037" y="11622"/>
                  </a:lnTo>
                  <a:lnTo>
                    <a:pt x="3753" y="12061"/>
                  </a:lnTo>
                  <a:lnTo>
                    <a:pt x="3612" y="12061"/>
                  </a:lnTo>
                  <a:lnTo>
                    <a:pt x="4462" y="12061"/>
                  </a:lnTo>
                  <a:lnTo>
                    <a:pt x="4745" y="12061"/>
                  </a:lnTo>
                  <a:lnTo>
                    <a:pt x="4887" y="12280"/>
                  </a:lnTo>
                  <a:lnTo>
                    <a:pt x="4603" y="12280"/>
                  </a:lnTo>
                  <a:lnTo>
                    <a:pt x="4462" y="12061"/>
                  </a:lnTo>
                  <a:lnTo>
                    <a:pt x="3753" y="12280"/>
                  </a:lnTo>
                  <a:lnTo>
                    <a:pt x="3612" y="12280"/>
                  </a:lnTo>
                  <a:lnTo>
                    <a:pt x="3470" y="12280"/>
                  </a:lnTo>
                  <a:lnTo>
                    <a:pt x="3470" y="12499"/>
                  </a:lnTo>
                  <a:lnTo>
                    <a:pt x="3612" y="12938"/>
                  </a:lnTo>
                  <a:lnTo>
                    <a:pt x="3612" y="13267"/>
                  </a:lnTo>
                  <a:lnTo>
                    <a:pt x="3612" y="13486"/>
                  </a:lnTo>
                  <a:lnTo>
                    <a:pt x="3470" y="13486"/>
                  </a:lnTo>
                  <a:lnTo>
                    <a:pt x="3329" y="13486"/>
                  </a:lnTo>
                  <a:lnTo>
                    <a:pt x="3187" y="13267"/>
                  </a:lnTo>
                  <a:lnTo>
                    <a:pt x="3045" y="13267"/>
                  </a:lnTo>
                  <a:lnTo>
                    <a:pt x="2762" y="13486"/>
                  </a:lnTo>
                  <a:lnTo>
                    <a:pt x="2479" y="13925"/>
                  </a:lnTo>
                  <a:lnTo>
                    <a:pt x="2195" y="14363"/>
                  </a:lnTo>
                  <a:lnTo>
                    <a:pt x="1912" y="15021"/>
                  </a:lnTo>
                  <a:lnTo>
                    <a:pt x="2054" y="15021"/>
                  </a:lnTo>
                  <a:lnTo>
                    <a:pt x="1912" y="15460"/>
                  </a:lnTo>
                  <a:lnTo>
                    <a:pt x="1487" y="15898"/>
                  </a:lnTo>
                  <a:lnTo>
                    <a:pt x="921" y="16776"/>
                  </a:lnTo>
                  <a:lnTo>
                    <a:pt x="921" y="16995"/>
                  </a:lnTo>
                  <a:lnTo>
                    <a:pt x="921" y="17214"/>
                  </a:lnTo>
                  <a:lnTo>
                    <a:pt x="921" y="17434"/>
                  </a:lnTo>
                  <a:lnTo>
                    <a:pt x="425" y="18091"/>
                  </a:lnTo>
                  <a:lnTo>
                    <a:pt x="567" y="18091"/>
                  </a:lnTo>
                  <a:lnTo>
                    <a:pt x="425" y="18091"/>
                  </a:lnTo>
                  <a:lnTo>
                    <a:pt x="283" y="18091"/>
                  </a:lnTo>
                  <a:lnTo>
                    <a:pt x="283" y="18311"/>
                  </a:lnTo>
                  <a:lnTo>
                    <a:pt x="425" y="18530"/>
                  </a:lnTo>
                  <a:lnTo>
                    <a:pt x="283" y="18749"/>
                  </a:lnTo>
                  <a:lnTo>
                    <a:pt x="142" y="19188"/>
                  </a:lnTo>
                  <a:lnTo>
                    <a:pt x="0" y="19188"/>
                  </a:lnTo>
                  <a:lnTo>
                    <a:pt x="142" y="19407"/>
                  </a:lnTo>
                  <a:lnTo>
                    <a:pt x="567" y="19846"/>
                  </a:lnTo>
                  <a:lnTo>
                    <a:pt x="779" y="19626"/>
                  </a:lnTo>
                  <a:lnTo>
                    <a:pt x="921" y="19626"/>
                  </a:lnTo>
                  <a:lnTo>
                    <a:pt x="1062" y="19626"/>
                  </a:lnTo>
                  <a:lnTo>
                    <a:pt x="1062" y="19846"/>
                  </a:lnTo>
                  <a:lnTo>
                    <a:pt x="921" y="20065"/>
                  </a:lnTo>
                  <a:lnTo>
                    <a:pt x="567" y="20504"/>
                  </a:lnTo>
                  <a:lnTo>
                    <a:pt x="142" y="20942"/>
                  </a:lnTo>
                  <a:lnTo>
                    <a:pt x="0" y="21161"/>
                  </a:lnTo>
                  <a:lnTo>
                    <a:pt x="142" y="21381"/>
                  </a:lnTo>
                  <a:lnTo>
                    <a:pt x="425" y="21600"/>
                  </a:lnTo>
                  <a:lnTo>
                    <a:pt x="567" y="21600"/>
                  </a:lnTo>
                  <a:lnTo>
                    <a:pt x="921" y="21381"/>
                  </a:lnTo>
                  <a:lnTo>
                    <a:pt x="1204" y="20942"/>
                  </a:lnTo>
                  <a:lnTo>
                    <a:pt x="1629" y="20284"/>
                  </a:lnTo>
                  <a:lnTo>
                    <a:pt x="1629" y="20504"/>
                  </a:lnTo>
                  <a:lnTo>
                    <a:pt x="1912" y="20065"/>
                  </a:lnTo>
                  <a:lnTo>
                    <a:pt x="2054" y="19846"/>
                  </a:lnTo>
                  <a:lnTo>
                    <a:pt x="2054" y="20065"/>
                  </a:lnTo>
                  <a:lnTo>
                    <a:pt x="2620" y="19407"/>
                  </a:lnTo>
                  <a:lnTo>
                    <a:pt x="3329" y="18530"/>
                  </a:lnTo>
                  <a:lnTo>
                    <a:pt x="4037" y="17872"/>
                  </a:lnTo>
                  <a:lnTo>
                    <a:pt x="4037" y="18091"/>
                  </a:lnTo>
                  <a:lnTo>
                    <a:pt x="4178" y="18311"/>
                  </a:lnTo>
                  <a:lnTo>
                    <a:pt x="4178" y="17872"/>
                  </a:lnTo>
                  <a:lnTo>
                    <a:pt x="4320" y="17434"/>
                  </a:lnTo>
                  <a:lnTo>
                    <a:pt x="4462" y="17653"/>
                  </a:lnTo>
                  <a:lnTo>
                    <a:pt x="4603" y="17653"/>
                  </a:lnTo>
                  <a:lnTo>
                    <a:pt x="4745" y="17434"/>
                  </a:lnTo>
                  <a:lnTo>
                    <a:pt x="4887" y="17214"/>
                  </a:lnTo>
                  <a:lnTo>
                    <a:pt x="4887" y="16776"/>
                  </a:lnTo>
                  <a:lnTo>
                    <a:pt x="5028" y="16556"/>
                  </a:lnTo>
                  <a:lnTo>
                    <a:pt x="5453" y="16556"/>
                  </a:lnTo>
                  <a:lnTo>
                    <a:pt x="5878" y="16776"/>
                  </a:lnTo>
                  <a:lnTo>
                    <a:pt x="5878" y="16556"/>
                  </a:lnTo>
                  <a:lnTo>
                    <a:pt x="6020" y="16337"/>
                  </a:lnTo>
                  <a:lnTo>
                    <a:pt x="6161" y="16776"/>
                  </a:lnTo>
                  <a:lnTo>
                    <a:pt x="6586" y="16556"/>
                  </a:lnTo>
                  <a:lnTo>
                    <a:pt x="6870" y="16118"/>
                  </a:lnTo>
                  <a:lnTo>
                    <a:pt x="7011" y="16118"/>
                  </a:lnTo>
                  <a:lnTo>
                    <a:pt x="7011" y="16337"/>
                  </a:lnTo>
                  <a:lnTo>
                    <a:pt x="7153" y="16776"/>
                  </a:lnTo>
                  <a:lnTo>
                    <a:pt x="7436" y="16776"/>
                  </a:lnTo>
                  <a:lnTo>
                    <a:pt x="8003" y="16776"/>
                  </a:lnTo>
                  <a:lnTo>
                    <a:pt x="8286" y="16337"/>
                  </a:lnTo>
                  <a:lnTo>
                    <a:pt x="8711" y="16118"/>
                  </a:lnTo>
                  <a:lnTo>
                    <a:pt x="8852" y="16118"/>
                  </a:lnTo>
                  <a:lnTo>
                    <a:pt x="8994" y="15679"/>
                  </a:lnTo>
                  <a:lnTo>
                    <a:pt x="9277" y="15898"/>
                  </a:lnTo>
                  <a:lnTo>
                    <a:pt x="9419" y="15898"/>
                  </a:lnTo>
                  <a:lnTo>
                    <a:pt x="9702" y="15241"/>
                  </a:lnTo>
                  <a:lnTo>
                    <a:pt x="9844" y="15021"/>
                  </a:lnTo>
                  <a:lnTo>
                    <a:pt x="9986" y="14802"/>
                  </a:lnTo>
                  <a:lnTo>
                    <a:pt x="10552" y="15021"/>
                  </a:lnTo>
                  <a:lnTo>
                    <a:pt x="10906" y="15241"/>
                  </a:lnTo>
                  <a:lnTo>
                    <a:pt x="11190" y="15460"/>
                  </a:lnTo>
                  <a:lnTo>
                    <a:pt x="11331" y="15679"/>
                  </a:lnTo>
                  <a:lnTo>
                    <a:pt x="11473" y="16118"/>
                  </a:lnTo>
                  <a:lnTo>
                    <a:pt x="12039" y="15898"/>
                  </a:lnTo>
                  <a:lnTo>
                    <a:pt x="12889" y="15241"/>
                  </a:lnTo>
                  <a:lnTo>
                    <a:pt x="13172" y="15460"/>
                  </a:lnTo>
                  <a:lnTo>
                    <a:pt x="13597" y="15241"/>
                  </a:lnTo>
                  <a:lnTo>
                    <a:pt x="13739" y="15241"/>
                  </a:lnTo>
                  <a:lnTo>
                    <a:pt x="13739" y="15021"/>
                  </a:lnTo>
                  <a:lnTo>
                    <a:pt x="13456" y="14802"/>
                  </a:lnTo>
                  <a:lnTo>
                    <a:pt x="12889" y="14583"/>
                  </a:lnTo>
                  <a:lnTo>
                    <a:pt x="12464" y="14363"/>
                  </a:lnTo>
                  <a:lnTo>
                    <a:pt x="12039" y="13925"/>
                  </a:lnTo>
                  <a:lnTo>
                    <a:pt x="12323" y="13925"/>
                  </a:lnTo>
                  <a:lnTo>
                    <a:pt x="12606" y="13925"/>
                  </a:lnTo>
                  <a:lnTo>
                    <a:pt x="12889" y="13925"/>
                  </a:lnTo>
                  <a:lnTo>
                    <a:pt x="12889" y="13706"/>
                  </a:lnTo>
                  <a:lnTo>
                    <a:pt x="12889" y="13486"/>
                  </a:lnTo>
                  <a:lnTo>
                    <a:pt x="12889" y="13267"/>
                  </a:lnTo>
                  <a:lnTo>
                    <a:pt x="13314" y="12938"/>
                  </a:lnTo>
                  <a:lnTo>
                    <a:pt x="13597" y="13267"/>
                  </a:lnTo>
                  <a:lnTo>
                    <a:pt x="13456" y="12499"/>
                  </a:lnTo>
                  <a:lnTo>
                    <a:pt x="13456" y="11842"/>
                  </a:lnTo>
                  <a:lnTo>
                    <a:pt x="13456" y="11622"/>
                  </a:lnTo>
                  <a:lnTo>
                    <a:pt x="13881" y="12938"/>
                  </a:lnTo>
                  <a:lnTo>
                    <a:pt x="13739" y="13267"/>
                  </a:lnTo>
                  <a:lnTo>
                    <a:pt x="13597" y="13267"/>
                  </a:lnTo>
                  <a:lnTo>
                    <a:pt x="13739" y="14144"/>
                  </a:lnTo>
                  <a:lnTo>
                    <a:pt x="13739" y="14583"/>
                  </a:lnTo>
                  <a:lnTo>
                    <a:pt x="14022" y="14583"/>
                  </a:lnTo>
                  <a:lnTo>
                    <a:pt x="14164" y="14363"/>
                  </a:lnTo>
                  <a:lnTo>
                    <a:pt x="14164" y="14144"/>
                  </a:lnTo>
                  <a:lnTo>
                    <a:pt x="14306" y="14144"/>
                  </a:lnTo>
                  <a:lnTo>
                    <a:pt x="14164" y="14363"/>
                  </a:lnTo>
                  <a:lnTo>
                    <a:pt x="14022" y="14583"/>
                  </a:lnTo>
                  <a:lnTo>
                    <a:pt x="14164" y="14802"/>
                  </a:lnTo>
                  <a:lnTo>
                    <a:pt x="14306" y="14583"/>
                  </a:lnTo>
                  <a:lnTo>
                    <a:pt x="14730" y="13486"/>
                  </a:lnTo>
                  <a:lnTo>
                    <a:pt x="14872" y="12719"/>
                  </a:lnTo>
                  <a:lnTo>
                    <a:pt x="14872" y="12280"/>
                  </a:lnTo>
                  <a:lnTo>
                    <a:pt x="14589" y="12061"/>
                  </a:lnTo>
                  <a:lnTo>
                    <a:pt x="14447" y="12061"/>
                  </a:lnTo>
                  <a:lnTo>
                    <a:pt x="14164" y="12280"/>
                  </a:lnTo>
                  <a:lnTo>
                    <a:pt x="14306" y="12061"/>
                  </a:lnTo>
                  <a:lnTo>
                    <a:pt x="14447" y="11842"/>
                  </a:lnTo>
                  <a:lnTo>
                    <a:pt x="14447" y="11184"/>
                  </a:lnTo>
                  <a:lnTo>
                    <a:pt x="14447" y="10745"/>
                  </a:lnTo>
                  <a:lnTo>
                    <a:pt x="14589" y="10526"/>
                  </a:lnTo>
                  <a:lnTo>
                    <a:pt x="14730" y="10526"/>
                  </a:lnTo>
                  <a:lnTo>
                    <a:pt x="15014" y="10526"/>
                  </a:lnTo>
                  <a:lnTo>
                    <a:pt x="15439" y="10745"/>
                  </a:lnTo>
                  <a:lnTo>
                    <a:pt x="15580" y="10745"/>
                  </a:lnTo>
                  <a:lnTo>
                    <a:pt x="15722" y="10526"/>
                  </a:lnTo>
                  <a:lnTo>
                    <a:pt x="15722" y="11403"/>
                  </a:lnTo>
                  <a:lnTo>
                    <a:pt x="15722" y="11622"/>
                  </a:lnTo>
                  <a:lnTo>
                    <a:pt x="15864" y="11842"/>
                  </a:lnTo>
                  <a:lnTo>
                    <a:pt x="16005" y="11622"/>
                  </a:lnTo>
                  <a:lnTo>
                    <a:pt x="16289" y="11403"/>
                  </a:lnTo>
                  <a:lnTo>
                    <a:pt x="16430" y="11184"/>
                  </a:lnTo>
                  <a:lnTo>
                    <a:pt x="16430" y="10745"/>
                  </a:lnTo>
                  <a:lnTo>
                    <a:pt x="16430" y="10307"/>
                  </a:lnTo>
                  <a:lnTo>
                    <a:pt x="16572" y="10087"/>
                  </a:lnTo>
                  <a:lnTo>
                    <a:pt x="16713" y="10087"/>
                  </a:lnTo>
                  <a:lnTo>
                    <a:pt x="16997" y="10307"/>
                  </a:lnTo>
                  <a:lnTo>
                    <a:pt x="17138" y="10526"/>
                  </a:lnTo>
                  <a:lnTo>
                    <a:pt x="17280" y="10526"/>
                  </a:lnTo>
                  <a:lnTo>
                    <a:pt x="17280" y="10307"/>
                  </a:lnTo>
                  <a:lnTo>
                    <a:pt x="16997" y="9868"/>
                  </a:lnTo>
                  <a:lnTo>
                    <a:pt x="16855" y="9649"/>
                  </a:lnTo>
                  <a:lnTo>
                    <a:pt x="16855" y="9429"/>
                  </a:lnTo>
                  <a:lnTo>
                    <a:pt x="16997" y="9210"/>
                  </a:lnTo>
                  <a:lnTo>
                    <a:pt x="17280" y="9429"/>
                  </a:lnTo>
                  <a:lnTo>
                    <a:pt x="17422" y="9429"/>
                  </a:lnTo>
                  <a:lnTo>
                    <a:pt x="17705" y="9429"/>
                  </a:lnTo>
                  <a:lnTo>
                    <a:pt x="17847" y="9210"/>
                  </a:lnTo>
                  <a:lnTo>
                    <a:pt x="17847" y="8772"/>
                  </a:lnTo>
                  <a:lnTo>
                    <a:pt x="17847" y="8114"/>
                  </a:lnTo>
                  <a:lnTo>
                    <a:pt x="17847" y="7894"/>
                  </a:lnTo>
                  <a:lnTo>
                    <a:pt x="17847" y="7675"/>
                  </a:lnTo>
                  <a:lnTo>
                    <a:pt x="18271" y="7894"/>
                  </a:lnTo>
                  <a:lnTo>
                    <a:pt x="18555" y="8114"/>
                  </a:lnTo>
                  <a:lnTo>
                    <a:pt x="18696" y="8114"/>
                  </a:lnTo>
                  <a:lnTo>
                    <a:pt x="18838" y="8114"/>
                  </a:lnTo>
                  <a:lnTo>
                    <a:pt x="18555" y="7456"/>
                  </a:lnTo>
                  <a:lnTo>
                    <a:pt x="18413" y="7237"/>
                  </a:lnTo>
                  <a:lnTo>
                    <a:pt x="18413" y="7017"/>
                  </a:lnTo>
                  <a:lnTo>
                    <a:pt x="19121" y="6140"/>
                  </a:lnTo>
                  <a:lnTo>
                    <a:pt x="20113" y="5044"/>
                  </a:lnTo>
                  <a:lnTo>
                    <a:pt x="19971" y="5263"/>
                  </a:lnTo>
                  <a:close/>
                  <a:moveTo>
                    <a:pt x="19971" y="5263"/>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7" name="AutoShape 18"/>
            <p:cNvSpPr/>
            <p:nvPr/>
          </p:nvSpPr>
          <p:spPr bwMode="auto">
            <a:xfrm>
              <a:off x="3402" y="1304"/>
              <a:ext cx="96" cy="80"/>
            </a:xfrm>
            <a:custGeom>
              <a:avLst/>
              <a:gdLst/>
              <a:ahLst/>
              <a:cxnLst/>
              <a:rect l="0" t="0" r="r" b="b"/>
              <a:pathLst>
                <a:path w="21600" h="21600">
                  <a:moveTo>
                    <a:pt x="0" y="21600"/>
                  </a:moveTo>
                  <a:lnTo>
                    <a:pt x="0" y="21600"/>
                  </a:lnTo>
                  <a:lnTo>
                    <a:pt x="21600" y="0"/>
                  </a:lnTo>
                  <a:lnTo>
                    <a:pt x="0" y="17280"/>
                  </a:lnTo>
                  <a:lnTo>
                    <a:pt x="0" y="21600"/>
                  </a:lnTo>
                  <a:close/>
                  <a:moveTo>
                    <a:pt x="0" y="21600"/>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37" name="AutoShape 19"/>
            <p:cNvSpPr/>
            <p:nvPr/>
          </p:nvSpPr>
          <p:spPr bwMode="auto">
            <a:xfrm>
              <a:off x="3370" y="584"/>
              <a:ext cx="144" cy="80"/>
            </a:xfrm>
            <a:custGeom>
              <a:avLst/>
              <a:gdLst/>
              <a:ahLst/>
              <a:cxnLst/>
              <a:rect l="0" t="0" r="r" b="b"/>
              <a:pathLst>
                <a:path w="21600" h="21600">
                  <a:moveTo>
                    <a:pt x="12000" y="0"/>
                  </a:moveTo>
                  <a:lnTo>
                    <a:pt x="12000" y="0"/>
                  </a:lnTo>
                  <a:lnTo>
                    <a:pt x="4800" y="8640"/>
                  </a:lnTo>
                  <a:lnTo>
                    <a:pt x="0" y="21600"/>
                  </a:lnTo>
                  <a:lnTo>
                    <a:pt x="2400" y="21600"/>
                  </a:lnTo>
                  <a:lnTo>
                    <a:pt x="7200" y="12960"/>
                  </a:lnTo>
                  <a:lnTo>
                    <a:pt x="21600" y="4320"/>
                  </a:lnTo>
                  <a:lnTo>
                    <a:pt x="16800" y="0"/>
                  </a:lnTo>
                  <a:lnTo>
                    <a:pt x="12000" y="0"/>
                  </a:lnTo>
                  <a:close/>
                  <a:moveTo>
                    <a:pt x="12000" y="0"/>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9" name="AutoShape 20"/>
            <p:cNvSpPr/>
            <p:nvPr/>
          </p:nvSpPr>
          <p:spPr bwMode="auto">
            <a:xfrm>
              <a:off x="5739" y="2112"/>
              <a:ext cx="48" cy="16"/>
            </a:xfrm>
            <a:custGeom>
              <a:avLst/>
              <a:gdLst/>
              <a:ahLst/>
              <a:cxnLst/>
              <a:rect l="0" t="0" r="r" b="b"/>
              <a:pathLst>
                <a:path w="21600" h="21600">
                  <a:moveTo>
                    <a:pt x="7200" y="21600"/>
                  </a:moveTo>
                  <a:lnTo>
                    <a:pt x="7200" y="21600"/>
                  </a:lnTo>
                  <a:lnTo>
                    <a:pt x="14400" y="21600"/>
                  </a:lnTo>
                  <a:lnTo>
                    <a:pt x="14400" y="0"/>
                  </a:lnTo>
                  <a:lnTo>
                    <a:pt x="21600" y="0"/>
                  </a:lnTo>
                  <a:lnTo>
                    <a:pt x="14400" y="0"/>
                  </a:lnTo>
                  <a:lnTo>
                    <a:pt x="0" y="0"/>
                  </a:lnTo>
                  <a:lnTo>
                    <a:pt x="0" y="21600"/>
                  </a:lnTo>
                  <a:lnTo>
                    <a:pt x="7200" y="21600"/>
                  </a:lnTo>
                  <a:close/>
                  <a:moveTo>
                    <a:pt x="7200" y="21600"/>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41" name="AutoShape 21"/>
            <p:cNvSpPr/>
            <p:nvPr/>
          </p:nvSpPr>
          <p:spPr bwMode="auto">
            <a:xfrm>
              <a:off x="2529" y="664"/>
              <a:ext cx="1241" cy="912"/>
            </a:xfrm>
            <a:custGeom>
              <a:avLst/>
              <a:gdLst/>
              <a:ahLst/>
              <a:cxnLst/>
              <a:rect l="0" t="0" r="r" b="b"/>
              <a:pathLst>
                <a:path w="21600" h="21600">
                  <a:moveTo>
                    <a:pt x="1672" y="16674"/>
                  </a:moveTo>
                  <a:lnTo>
                    <a:pt x="1672" y="16674"/>
                  </a:lnTo>
                  <a:lnTo>
                    <a:pt x="1394" y="18189"/>
                  </a:lnTo>
                  <a:lnTo>
                    <a:pt x="557" y="19326"/>
                  </a:lnTo>
                  <a:lnTo>
                    <a:pt x="0" y="20463"/>
                  </a:lnTo>
                  <a:lnTo>
                    <a:pt x="0" y="20842"/>
                  </a:lnTo>
                  <a:lnTo>
                    <a:pt x="0" y="21221"/>
                  </a:lnTo>
                  <a:lnTo>
                    <a:pt x="279" y="21600"/>
                  </a:lnTo>
                  <a:lnTo>
                    <a:pt x="557" y="21221"/>
                  </a:lnTo>
                  <a:lnTo>
                    <a:pt x="1115" y="20842"/>
                  </a:lnTo>
                  <a:lnTo>
                    <a:pt x="1951" y="20842"/>
                  </a:lnTo>
                  <a:lnTo>
                    <a:pt x="2787" y="20084"/>
                  </a:lnTo>
                  <a:lnTo>
                    <a:pt x="3623" y="18947"/>
                  </a:lnTo>
                  <a:lnTo>
                    <a:pt x="4877" y="17053"/>
                  </a:lnTo>
                  <a:lnTo>
                    <a:pt x="5435" y="16295"/>
                  </a:lnTo>
                  <a:lnTo>
                    <a:pt x="6271" y="15537"/>
                  </a:lnTo>
                  <a:lnTo>
                    <a:pt x="6828" y="14779"/>
                  </a:lnTo>
                  <a:lnTo>
                    <a:pt x="7107" y="14400"/>
                  </a:lnTo>
                  <a:lnTo>
                    <a:pt x="7665" y="14021"/>
                  </a:lnTo>
                  <a:lnTo>
                    <a:pt x="7943" y="14400"/>
                  </a:lnTo>
                  <a:lnTo>
                    <a:pt x="7943" y="14779"/>
                  </a:lnTo>
                  <a:lnTo>
                    <a:pt x="7943" y="16295"/>
                  </a:lnTo>
                  <a:lnTo>
                    <a:pt x="7665" y="16674"/>
                  </a:lnTo>
                  <a:lnTo>
                    <a:pt x="7386" y="16674"/>
                  </a:lnTo>
                  <a:lnTo>
                    <a:pt x="6550" y="17053"/>
                  </a:lnTo>
                  <a:lnTo>
                    <a:pt x="5992" y="17811"/>
                  </a:lnTo>
                  <a:lnTo>
                    <a:pt x="5714" y="18189"/>
                  </a:lnTo>
                  <a:lnTo>
                    <a:pt x="5435" y="18568"/>
                  </a:lnTo>
                  <a:lnTo>
                    <a:pt x="6271" y="18189"/>
                  </a:lnTo>
                  <a:lnTo>
                    <a:pt x="7107" y="17811"/>
                  </a:lnTo>
                  <a:lnTo>
                    <a:pt x="8779" y="16674"/>
                  </a:lnTo>
                  <a:lnTo>
                    <a:pt x="8779" y="17053"/>
                  </a:lnTo>
                  <a:lnTo>
                    <a:pt x="9058" y="17432"/>
                  </a:lnTo>
                  <a:lnTo>
                    <a:pt x="9615" y="15158"/>
                  </a:lnTo>
                  <a:lnTo>
                    <a:pt x="10452" y="14021"/>
                  </a:lnTo>
                  <a:lnTo>
                    <a:pt x="11009" y="13263"/>
                  </a:lnTo>
                  <a:lnTo>
                    <a:pt x="10730" y="13263"/>
                  </a:lnTo>
                  <a:lnTo>
                    <a:pt x="10452" y="13263"/>
                  </a:lnTo>
                  <a:lnTo>
                    <a:pt x="10173" y="13263"/>
                  </a:lnTo>
                  <a:lnTo>
                    <a:pt x="10730" y="12884"/>
                  </a:lnTo>
                  <a:lnTo>
                    <a:pt x="11288" y="12505"/>
                  </a:lnTo>
                  <a:lnTo>
                    <a:pt x="11566" y="11747"/>
                  </a:lnTo>
                  <a:lnTo>
                    <a:pt x="12124" y="10611"/>
                  </a:lnTo>
                  <a:lnTo>
                    <a:pt x="12403" y="10989"/>
                  </a:lnTo>
                  <a:lnTo>
                    <a:pt x="12681" y="10989"/>
                  </a:lnTo>
                  <a:lnTo>
                    <a:pt x="12960" y="11368"/>
                  </a:lnTo>
                  <a:lnTo>
                    <a:pt x="13239" y="11368"/>
                  </a:lnTo>
                  <a:lnTo>
                    <a:pt x="13239" y="10989"/>
                  </a:lnTo>
                  <a:lnTo>
                    <a:pt x="13239" y="10611"/>
                  </a:lnTo>
                  <a:lnTo>
                    <a:pt x="13239" y="10232"/>
                  </a:lnTo>
                  <a:lnTo>
                    <a:pt x="13239" y="9853"/>
                  </a:lnTo>
                  <a:lnTo>
                    <a:pt x="13517" y="9474"/>
                  </a:lnTo>
                  <a:lnTo>
                    <a:pt x="13796" y="9474"/>
                  </a:lnTo>
                  <a:lnTo>
                    <a:pt x="14632" y="9853"/>
                  </a:lnTo>
                  <a:lnTo>
                    <a:pt x="15190" y="9853"/>
                  </a:lnTo>
                  <a:lnTo>
                    <a:pt x="15468" y="9853"/>
                  </a:lnTo>
                  <a:lnTo>
                    <a:pt x="15747" y="9095"/>
                  </a:lnTo>
                  <a:lnTo>
                    <a:pt x="15747" y="8337"/>
                  </a:lnTo>
                  <a:lnTo>
                    <a:pt x="15468" y="8337"/>
                  </a:lnTo>
                  <a:lnTo>
                    <a:pt x="14632" y="8337"/>
                  </a:lnTo>
                  <a:lnTo>
                    <a:pt x="14075" y="8716"/>
                  </a:lnTo>
                  <a:lnTo>
                    <a:pt x="14632" y="7958"/>
                  </a:lnTo>
                  <a:lnTo>
                    <a:pt x="15468" y="7579"/>
                  </a:lnTo>
                  <a:lnTo>
                    <a:pt x="16305" y="7579"/>
                  </a:lnTo>
                  <a:lnTo>
                    <a:pt x="16862" y="6821"/>
                  </a:lnTo>
                  <a:lnTo>
                    <a:pt x="16583" y="6821"/>
                  </a:lnTo>
                  <a:lnTo>
                    <a:pt x="16305" y="7200"/>
                  </a:lnTo>
                  <a:lnTo>
                    <a:pt x="15747" y="6821"/>
                  </a:lnTo>
                  <a:lnTo>
                    <a:pt x="16026" y="6442"/>
                  </a:lnTo>
                  <a:lnTo>
                    <a:pt x="16305" y="6063"/>
                  </a:lnTo>
                  <a:lnTo>
                    <a:pt x="17977" y="4926"/>
                  </a:lnTo>
                  <a:lnTo>
                    <a:pt x="18255" y="5305"/>
                  </a:lnTo>
                  <a:lnTo>
                    <a:pt x="18813" y="4926"/>
                  </a:lnTo>
                  <a:lnTo>
                    <a:pt x="19092" y="4547"/>
                  </a:lnTo>
                  <a:lnTo>
                    <a:pt x="19092" y="4168"/>
                  </a:lnTo>
                  <a:lnTo>
                    <a:pt x="18813" y="3789"/>
                  </a:lnTo>
                  <a:lnTo>
                    <a:pt x="18255" y="3789"/>
                  </a:lnTo>
                  <a:lnTo>
                    <a:pt x="17698" y="3411"/>
                  </a:lnTo>
                  <a:lnTo>
                    <a:pt x="18255" y="3032"/>
                  </a:lnTo>
                  <a:lnTo>
                    <a:pt x="18813" y="2653"/>
                  </a:lnTo>
                  <a:lnTo>
                    <a:pt x="19928" y="2653"/>
                  </a:lnTo>
                  <a:lnTo>
                    <a:pt x="20764" y="2274"/>
                  </a:lnTo>
                  <a:lnTo>
                    <a:pt x="21043" y="2274"/>
                  </a:lnTo>
                  <a:lnTo>
                    <a:pt x="21043" y="1895"/>
                  </a:lnTo>
                  <a:lnTo>
                    <a:pt x="21043" y="1516"/>
                  </a:lnTo>
                  <a:lnTo>
                    <a:pt x="20764" y="1137"/>
                  </a:lnTo>
                  <a:lnTo>
                    <a:pt x="19928" y="1137"/>
                  </a:lnTo>
                  <a:lnTo>
                    <a:pt x="19092" y="1137"/>
                  </a:lnTo>
                  <a:lnTo>
                    <a:pt x="18534" y="1516"/>
                  </a:lnTo>
                  <a:lnTo>
                    <a:pt x="17698" y="1895"/>
                  </a:lnTo>
                  <a:lnTo>
                    <a:pt x="16862" y="2274"/>
                  </a:lnTo>
                  <a:lnTo>
                    <a:pt x="16862" y="1895"/>
                  </a:lnTo>
                  <a:lnTo>
                    <a:pt x="18534" y="1137"/>
                  </a:lnTo>
                  <a:lnTo>
                    <a:pt x="20206" y="758"/>
                  </a:lnTo>
                  <a:lnTo>
                    <a:pt x="21043" y="758"/>
                  </a:lnTo>
                  <a:lnTo>
                    <a:pt x="21600" y="758"/>
                  </a:lnTo>
                  <a:lnTo>
                    <a:pt x="20485" y="379"/>
                  </a:lnTo>
                  <a:lnTo>
                    <a:pt x="19370" y="0"/>
                  </a:lnTo>
                  <a:lnTo>
                    <a:pt x="18534" y="379"/>
                  </a:lnTo>
                  <a:lnTo>
                    <a:pt x="17419" y="758"/>
                  </a:lnTo>
                  <a:lnTo>
                    <a:pt x="16305" y="1137"/>
                  </a:lnTo>
                  <a:lnTo>
                    <a:pt x="16026" y="1516"/>
                  </a:lnTo>
                  <a:lnTo>
                    <a:pt x="15747" y="1895"/>
                  </a:lnTo>
                  <a:lnTo>
                    <a:pt x="15468" y="2653"/>
                  </a:lnTo>
                  <a:lnTo>
                    <a:pt x="15190" y="3789"/>
                  </a:lnTo>
                  <a:lnTo>
                    <a:pt x="14354" y="4168"/>
                  </a:lnTo>
                  <a:lnTo>
                    <a:pt x="13796" y="4547"/>
                  </a:lnTo>
                  <a:lnTo>
                    <a:pt x="13796" y="4926"/>
                  </a:lnTo>
                  <a:lnTo>
                    <a:pt x="14075" y="5305"/>
                  </a:lnTo>
                  <a:lnTo>
                    <a:pt x="14632" y="4926"/>
                  </a:lnTo>
                  <a:lnTo>
                    <a:pt x="15190" y="4926"/>
                  </a:lnTo>
                  <a:lnTo>
                    <a:pt x="15468" y="4926"/>
                  </a:lnTo>
                  <a:lnTo>
                    <a:pt x="15468" y="5305"/>
                  </a:lnTo>
                  <a:lnTo>
                    <a:pt x="14911" y="5684"/>
                  </a:lnTo>
                  <a:lnTo>
                    <a:pt x="13796" y="6442"/>
                  </a:lnTo>
                  <a:lnTo>
                    <a:pt x="11845" y="7579"/>
                  </a:lnTo>
                  <a:lnTo>
                    <a:pt x="11288" y="8716"/>
                  </a:lnTo>
                  <a:lnTo>
                    <a:pt x="10730" y="9853"/>
                  </a:lnTo>
                  <a:lnTo>
                    <a:pt x="10173" y="10611"/>
                  </a:lnTo>
                  <a:lnTo>
                    <a:pt x="9058" y="11368"/>
                  </a:lnTo>
                  <a:lnTo>
                    <a:pt x="8501" y="11368"/>
                  </a:lnTo>
                  <a:lnTo>
                    <a:pt x="8222" y="11368"/>
                  </a:lnTo>
                  <a:lnTo>
                    <a:pt x="8222" y="11747"/>
                  </a:lnTo>
                  <a:lnTo>
                    <a:pt x="8222" y="12505"/>
                  </a:lnTo>
                  <a:lnTo>
                    <a:pt x="8222" y="12884"/>
                  </a:lnTo>
                  <a:lnTo>
                    <a:pt x="7943" y="13642"/>
                  </a:lnTo>
                  <a:lnTo>
                    <a:pt x="7665" y="13642"/>
                  </a:lnTo>
                  <a:lnTo>
                    <a:pt x="7386" y="13642"/>
                  </a:lnTo>
                  <a:lnTo>
                    <a:pt x="6828" y="13263"/>
                  </a:lnTo>
                  <a:lnTo>
                    <a:pt x="5714" y="12884"/>
                  </a:lnTo>
                  <a:lnTo>
                    <a:pt x="5156" y="12884"/>
                  </a:lnTo>
                  <a:lnTo>
                    <a:pt x="4877" y="12505"/>
                  </a:lnTo>
                  <a:lnTo>
                    <a:pt x="5156" y="12126"/>
                  </a:lnTo>
                  <a:lnTo>
                    <a:pt x="5435" y="12126"/>
                  </a:lnTo>
                  <a:lnTo>
                    <a:pt x="5714" y="11747"/>
                  </a:lnTo>
                  <a:lnTo>
                    <a:pt x="5435" y="10989"/>
                  </a:lnTo>
                  <a:lnTo>
                    <a:pt x="4877" y="10989"/>
                  </a:lnTo>
                  <a:lnTo>
                    <a:pt x="4599" y="11368"/>
                  </a:lnTo>
                  <a:lnTo>
                    <a:pt x="4320" y="12505"/>
                  </a:lnTo>
                  <a:lnTo>
                    <a:pt x="3902" y="14021"/>
                  </a:lnTo>
                  <a:lnTo>
                    <a:pt x="2787" y="15158"/>
                  </a:lnTo>
                  <a:lnTo>
                    <a:pt x="2230" y="15916"/>
                  </a:lnTo>
                  <a:lnTo>
                    <a:pt x="1672" y="16674"/>
                  </a:lnTo>
                  <a:close/>
                  <a:moveTo>
                    <a:pt x="1672" y="16674"/>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42" name="AutoShape 22"/>
            <p:cNvSpPr/>
            <p:nvPr/>
          </p:nvSpPr>
          <p:spPr bwMode="auto">
            <a:xfrm>
              <a:off x="3818" y="2096"/>
              <a:ext cx="504" cy="352"/>
            </a:xfrm>
            <a:custGeom>
              <a:avLst/>
              <a:gdLst/>
              <a:ahLst/>
              <a:cxnLst/>
              <a:rect l="0" t="0" r="r" b="b"/>
              <a:pathLst>
                <a:path w="21600" h="21600">
                  <a:moveTo>
                    <a:pt x="2743" y="16691"/>
                  </a:moveTo>
                  <a:lnTo>
                    <a:pt x="2743" y="16691"/>
                  </a:lnTo>
                  <a:lnTo>
                    <a:pt x="2743" y="17673"/>
                  </a:lnTo>
                  <a:lnTo>
                    <a:pt x="4457" y="19636"/>
                  </a:lnTo>
                  <a:lnTo>
                    <a:pt x="5829" y="21600"/>
                  </a:lnTo>
                  <a:lnTo>
                    <a:pt x="7886" y="21600"/>
                  </a:lnTo>
                  <a:lnTo>
                    <a:pt x="12000" y="20618"/>
                  </a:lnTo>
                  <a:lnTo>
                    <a:pt x="16114" y="18655"/>
                  </a:lnTo>
                  <a:lnTo>
                    <a:pt x="16800" y="18655"/>
                  </a:lnTo>
                  <a:lnTo>
                    <a:pt x="17486" y="18655"/>
                  </a:lnTo>
                  <a:lnTo>
                    <a:pt x="18857" y="17673"/>
                  </a:lnTo>
                  <a:lnTo>
                    <a:pt x="19543" y="15709"/>
                  </a:lnTo>
                  <a:lnTo>
                    <a:pt x="20914" y="14727"/>
                  </a:lnTo>
                  <a:lnTo>
                    <a:pt x="21600" y="13745"/>
                  </a:lnTo>
                  <a:lnTo>
                    <a:pt x="21600" y="12764"/>
                  </a:lnTo>
                  <a:lnTo>
                    <a:pt x="21600" y="10800"/>
                  </a:lnTo>
                  <a:lnTo>
                    <a:pt x="20914" y="8836"/>
                  </a:lnTo>
                  <a:lnTo>
                    <a:pt x="20229" y="7855"/>
                  </a:lnTo>
                  <a:lnTo>
                    <a:pt x="18857" y="7855"/>
                  </a:lnTo>
                  <a:lnTo>
                    <a:pt x="16114" y="8836"/>
                  </a:lnTo>
                  <a:lnTo>
                    <a:pt x="14057" y="8836"/>
                  </a:lnTo>
                  <a:lnTo>
                    <a:pt x="13371" y="7855"/>
                  </a:lnTo>
                  <a:lnTo>
                    <a:pt x="12686" y="6873"/>
                  </a:lnTo>
                  <a:lnTo>
                    <a:pt x="12686" y="5891"/>
                  </a:lnTo>
                  <a:lnTo>
                    <a:pt x="12000" y="4909"/>
                  </a:lnTo>
                  <a:lnTo>
                    <a:pt x="12000" y="5891"/>
                  </a:lnTo>
                  <a:lnTo>
                    <a:pt x="11314" y="6873"/>
                  </a:lnTo>
                  <a:lnTo>
                    <a:pt x="10629" y="6873"/>
                  </a:lnTo>
                  <a:lnTo>
                    <a:pt x="9943" y="6873"/>
                  </a:lnTo>
                  <a:lnTo>
                    <a:pt x="8571" y="7855"/>
                  </a:lnTo>
                  <a:lnTo>
                    <a:pt x="8571" y="6873"/>
                  </a:lnTo>
                  <a:lnTo>
                    <a:pt x="7200" y="8836"/>
                  </a:lnTo>
                  <a:lnTo>
                    <a:pt x="7886" y="6873"/>
                  </a:lnTo>
                  <a:lnTo>
                    <a:pt x="8571" y="5891"/>
                  </a:lnTo>
                  <a:lnTo>
                    <a:pt x="8571" y="3927"/>
                  </a:lnTo>
                  <a:lnTo>
                    <a:pt x="8571" y="1964"/>
                  </a:lnTo>
                  <a:lnTo>
                    <a:pt x="7886" y="982"/>
                  </a:lnTo>
                  <a:lnTo>
                    <a:pt x="7200" y="0"/>
                  </a:lnTo>
                  <a:lnTo>
                    <a:pt x="5829" y="982"/>
                  </a:lnTo>
                  <a:lnTo>
                    <a:pt x="5143" y="1964"/>
                  </a:lnTo>
                  <a:lnTo>
                    <a:pt x="2743" y="4909"/>
                  </a:lnTo>
                  <a:lnTo>
                    <a:pt x="2057" y="4909"/>
                  </a:lnTo>
                  <a:lnTo>
                    <a:pt x="1371" y="3927"/>
                  </a:lnTo>
                  <a:lnTo>
                    <a:pt x="5829" y="6873"/>
                  </a:lnTo>
                  <a:lnTo>
                    <a:pt x="6514" y="6873"/>
                  </a:lnTo>
                  <a:lnTo>
                    <a:pt x="3771" y="7855"/>
                  </a:lnTo>
                  <a:lnTo>
                    <a:pt x="686" y="9818"/>
                  </a:lnTo>
                  <a:lnTo>
                    <a:pt x="0" y="10800"/>
                  </a:lnTo>
                  <a:lnTo>
                    <a:pt x="0" y="11782"/>
                  </a:lnTo>
                  <a:lnTo>
                    <a:pt x="686" y="13745"/>
                  </a:lnTo>
                  <a:lnTo>
                    <a:pt x="2743" y="16691"/>
                  </a:lnTo>
                  <a:close/>
                  <a:moveTo>
                    <a:pt x="2743" y="16691"/>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43" name="AutoShape 23"/>
            <p:cNvSpPr/>
            <p:nvPr/>
          </p:nvSpPr>
          <p:spPr bwMode="auto">
            <a:xfrm>
              <a:off x="2689" y="936"/>
              <a:ext cx="280" cy="192"/>
            </a:xfrm>
            <a:custGeom>
              <a:avLst/>
              <a:gdLst/>
              <a:ahLst/>
              <a:cxnLst/>
              <a:rect l="0" t="0" r="r" b="b"/>
              <a:pathLst>
                <a:path w="21600" h="21600">
                  <a:moveTo>
                    <a:pt x="10491" y="5400"/>
                  </a:moveTo>
                  <a:lnTo>
                    <a:pt x="10491" y="5400"/>
                  </a:lnTo>
                  <a:lnTo>
                    <a:pt x="8023" y="5400"/>
                  </a:lnTo>
                  <a:lnTo>
                    <a:pt x="6789" y="3600"/>
                  </a:lnTo>
                  <a:lnTo>
                    <a:pt x="4937" y="5400"/>
                  </a:lnTo>
                  <a:lnTo>
                    <a:pt x="1234" y="12600"/>
                  </a:lnTo>
                  <a:lnTo>
                    <a:pt x="0" y="18000"/>
                  </a:lnTo>
                  <a:lnTo>
                    <a:pt x="0" y="19800"/>
                  </a:lnTo>
                  <a:lnTo>
                    <a:pt x="1234" y="21600"/>
                  </a:lnTo>
                  <a:lnTo>
                    <a:pt x="2469" y="21600"/>
                  </a:lnTo>
                  <a:lnTo>
                    <a:pt x="3703" y="19800"/>
                  </a:lnTo>
                  <a:lnTo>
                    <a:pt x="4937" y="16200"/>
                  </a:lnTo>
                  <a:lnTo>
                    <a:pt x="12960" y="9000"/>
                  </a:lnTo>
                  <a:lnTo>
                    <a:pt x="16663" y="3600"/>
                  </a:lnTo>
                  <a:lnTo>
                    <a:pt x="21600" y="0"/>
                  </a:lnTo>
                  <a:lnTo>
                    <a:pt x="20366" y="0"/>
                  </a:lnTo>
                  <a:lnTo>
                    <a:pt x="10491" y="5400"/>
                  </a:lnTo>
                  <a:close/>
                  <a:moveTo>
                    <a:pt x="10491" y="5400"/>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44" name="AutoShape 24"/>
            <p:cNvSpPr/>
            <p:nvPr/>
          </p:nvSpPr>
          <p:spPr bwMode="auto">
            <a:xfrm>
              <a:off x="5579" y="3528"/>
              <a:ext cx="112" cy="96"/>
            </a:xfrm>
            <a:custGeom>
              <a:avLst/>
              <a:gdLst/>
              <a:ahLst/>
              <a:cxnLst/>
              <a:rect l="0" t="0" r="r" b="b"/>
              <a:pathLst>
                <a:path w="21600" h="21600">
                  <a:moveTo>
                    <a:pt x="6171" y="7200"/>
                  </a:moveTo>
                  <a:lnTo>
                    <a:pt x="6171" y="7200"/>
                  </a:lnTo>
                  <a:lnTo>
                    <a:pt x="0" y="7200"/>
                  </a:lnTo>
                  <a:lnTo>
                    <a:pt x="0" y="18000"/>
                  </a:lnTo>
                  <a:lnTo>
                    <a:pt x="0" y="21600"/>
                  </a:lnTo>
                  <a:lnTo>
                    <a:pt x="3086" y="21600"/>
                  </a:lnTo>
                  <a:lnTo>
                    <a:pt x="9257" y="18000"/>
                  </a:lnTo>
                  <a:lnTo>
                    <a:pt x="15429" y="10800"/>
                  </a:lnTo>
                  <a:lnTo>
                    <a:pt x="21600" y="0"/>
                  </a:lnTo>
                  <a:lnTo>
                    <a:pt x="6171" y="7200"/>
                  </a:lnTo>
                  <a:close/>
                  <a:moveTo>
                    <a:pt x="6171" y="7200"/>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45" name="AutoShape 25"/>
            <p:cNvSpPr/>
            <p:nvPr/>
          </p:nvSpPr>
          <p:spPr bwMode="auto">
            <a:xfrm>
              <a:off x="4354" y="3448"/>
              <a:ext cx="48" cy="64"/>
            </a:xfrm>
            <a:custGeom>
              <a:avLst/>
              <a:gdLst/>
              <a:ahLst/>
              <a:cxnLst/>
              <a:rect l="0" t="0" r="r" b="b"/>
              <a:pathLst>
                <a:path w="21600" h="21600">
                  <a:moveTo>
                    <a:pt x="21600" y="5400"/>
                  </a:moveTo>
                  <a:lnTo>
                    <a:pt x="21600" y="5400"/>
                  </a:lnTo>
                  <a:lnTo>
                    <a:pt x="14400" y="0"/>
                  </a:lnTo>
                  <a:lnTo>
                    <a:pt x="0" y="21600"/>
                  </a:lnTo>
                  <a:lnTo>
                    <a:pt x="7200" y="16200"/>
                  </a:lnTo>
                  <a:lnTo>
                    <a:pt x="21600" y="5400"/>
                  </a:lnTo>
                  <a:close/>
                  <a:moveTo>
                    <a:pt x="21600" y="5400"/>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46" name="AutoShape 26"/>
            <p:cNvSpPr/>
            <p:nvPr/>
          </p:nvSpPr>
          <p:spPr bwMode="auto">
            <a:xfrm>
              <a:off x="4274" y="3144"/>
              <a:ext cx="561" cy="1016"/>
            </a:xfrm>
            <a:custGeom>
              <a:avLst/>
              <a:gdLst/>
              <a:ahLst/>
              <a:cxnLst/>
              <a:rect l="0" t="0" r="r" b="b"/>
              <a:pathLst>
                <a:path w="21600" h="21600">
                  <a:moveTo>
                    <a:pt x="1851" y="21260"/>
                  </a:moveTo>
                  <a:lnTo>
                    <a:pt x="1851" y="21260"/>
                  </a:lnTo>
                  <a:lnTo>
                    <a:pt x="2469" y="21600"/>
                  </a:lnTo>
                  <a:lnTo>
                    <a:pt x="3703" y="21600"/>
                  </a:lnTo>
                  <a:lnTo>
                    <a:pt x="3703" y="21260"/>
                  </a:lnTo>
                  <a:lnTo>
                    <a:pt x="4320" y="20920"/>
                  </a:lnTo>
                  <a:lnTo>
                    <a:pt x="4320" y="20580"/>
                  </a:lnTo>
                  <a:lnTo>
                    <a:pt x="4937" y="20580"/>
                  </a:lnTo>
                  <a:lnTo>
                    <a:pt x="6171" y="20920"/>
                  </a:lnTo>
                  <a:lnTo>
                    <a:pt x="6789" y="21260"/>
                  </a:lnTo>
                  <a:lnTo>
                    <a:pt x="7406" y="21260"/>
                  </a:lnTo>
                  <a:lnTo>
                    <a:pt x="9257" y="20920"/>
                  </a:lnTo>
                  <a:lnTo>
                    <a:pt x="11109" y="20580"/>
                  </a:lnTo>
                  <a:lnTo>
                    <a:pt x="12960" y="20580"/>
                  </a:lnTo>
                  <a:lnTo>
                    <a:pt x="15429" y="20920"/>
                  </a:lnTo>
                  <a:lnTo>
                    <a:pt x="15429" y="21260"/>
                  </a:lnTo>
                  <a:lnTo>
                    <a:pt x="16046" y="21260"/>
                  </a:lnTo>
                  <a:lnTo>
                    <a:pt x="16663" y="20239"/>
                  </a:lnTo>
                  <a:lnTo>
                    <a:pt x="16663" y="19219"/>
                  </a:lnTo>
                  <a:lnTo>
                    <a:pt x="18514" y="18539"/>
                  </a:lnTo>
                  <a:lnTo>
                    <a:pt x="19749" y="18539"/>
                  </a:lnTo>
                  <a:lnTo>
                    <a:pt x="20983" y="18198"/>
                  </a:lnTo>
                  <a:lnTo>
                    <a:pt x="21600" y="16838"/>
                  </a:lnTo>
                  <a:lnTo>
                    <a:pt x="21600" y="15987"/>
                  </a:lnTo>
                  <a:lnTo>
                    <a:pt x="20983" y="15647"/>
                  </a:lnTo>
                  <a:lnTo>
                    <a:pt x="19749" y="15647"/>
                  </a:lnTo>
                  <a:lnTo>
                    <a:pt x="18514" y="15307"/>
                  </a:lnTo>
                  <a:lnTo>
                    <a:pt x="17897" y="14287"/>
                  </a:lnTo>
                  <a:lnTo>
                    <a:pt x="17897" y="12926"/>
                  </a:lnTo>
                  <a:lnTo>
                    <a:pt x="16663" y="11225"/>
                  </a:lnTo>
                  <a:lnTo>
                    <a:pt x="14811" y="8504"/>
                  </a:lnTo>
                  <a:lnTo>
                    <a:pt x="14811" y="8164"/>
                  </a:lnTo>
                  <a:lnTo>
                    <a:pt x="11109" y="6803"/>
                  </a:lnTo>
                  <a:lnTo>
                    <a:pt x="10491" y="6803"/>
                  </a:lnTo>
                  <a:lnTo>
                    <a:pt x="9874" y="6463"/>
                  </a:lnTo>
                  <a:lnTo>
                    <a:pt x="9874" y="6123"/>
                  </a:lnTo>
                  <a:lnTo>
                    <a:pt x="11109" y="5783"/>
                  </a:lnTo>
                  <a:lnTo>
                    <a:pt x="13577" y="5443"/>
                  </a:lnTo>
                  <a:lnTo>
                    <a:pt x="15429" y="5102"/>
                  </a:lnTo>
                  <a:lnTo>
                    <a:pt x="16663" y="4762"/>
                  </a:lnTo>
                  <a:lnTo>
                    <a:pt x="16663" y="4082"/>
                  </a:lnTo>
                  <a:lnTo>
                    <a:pt x="16046" y="3402"/>
                  </a:lnTo>
                  <a:lnTo>
                    <a:pt x="14811" y="3061"/>
                  </a:lnTo>
                  <a:lnTo>
                    <a:pt x="13577" y="3061"/>
                  </a:lnTo>
                  <a:lnTo>
                    <a:pt x="11726" y="3061"/>
                  </a:lnTo>
                  <a:lnTo>
                    <a:pt x="9874" y="2721"/>
                  </a:lnTo>
                  <a:lnTo>
                    <a:pt x="9257" y="2721"/>
                  </a:lnTo>
                  <a:lnTo>
                    <a:pt x="9874" y="2381"/>
                  </a:lnTo>
                  <a:lnTo>
                    <a:pt x="11109" y="2041"/>
                  </a:lnTo>
                  <a:lnTo>
                    <a:pt x="12960" y="1701"/>
                  </a:lnTo>
                  <a:lnTo>
                    <a:pt x="13577" y="1361"/>
                  </a:lnTo>
                  <a:lnTo>
                    <a:pt x="13577" y="1020"/>
                  </a:lnTo>
                  <a:lnTo>
                    <a:pt x="12960" y="340"/>
                  </a:lnTo>
                  <a:lnTo>
                    <a:pt x="11726" y="340"/>
                  </a:lnTo>
                  <a:lnTo>
                    <a:pt x="9257" y="0"/>
                  </a:lnTo>
                  <a:lnTo>
                    <a:pt x="9257" y="680"/>
                  </a:lnTo>
                  <a:lnTo>
                    <a:pt x="8023" y="1701"/>
                  </a:lnTo>
                  <a:lnTo>
                    <a:pt x="7406" y="1701"/>
                  </a:lnTo>
                  <a:lnTo>
                    <a:pt x="6789" y="1361"/>
                  </a:lnTo>
                  <a:lnTo>
                    <a:pt x="6171" y="1701"/>
                  </a:lnTo>
                  <a:lnTo>
                    <a:pt x="6171" y="2041"/>
                  </a:lnTo>
                  <a:lnTo>
                    <a:pt x="6789" y="2721"/>
                  </a:lnTo>
                  <a:lnTo>
                    <a:pt x="6171" y="3402"/>
                  </a:lnTo>
                  <a:lnTo>
                    <a:pt x="5554" y="4082"/>
                  </a:lnTo>
                  <a:lnTo>
                    <a:pt x="4937" y="4422"/>
                  </a:lnTo>
                  <a:lnTo>
                    <a:pt x="4937" y="5102"/>
                  </a:lnTo>
                  <a:lnTo>
                    <a:pt x="6171" y="4762"/>
                  </a:lnTo>
                  <a:lnTo>
                    <a:pt x="6789" y="4422"/>
                  </a:lnTo>
                  <a:lnTo>
                    <a:pt x="6171" y="5102"/>
                  </a:lnTo>
                  <a:lnTo>
                    <a:pt x="5554" y="5443"/>
                  </a:lnTo>
                  <a:lnTo>
                    <a:pt x="4320" y="6123"/>
                  </a:lnTo>
                  <a:lnTo>
                    <a:pt x="4320" y="6463"/>
                  </a:lnTo>
                  <a:lnTo>
                    <a:pt x="4937" y="6123"/>
                  </a:lnTo>
                  <a:lnTo>
                    <a:pt x="5554" y="5783"/>
                  </a:lnTo>
                  <a:lnTo>
                    <a:pt x="6171" y="5443"/>
                  </a:lnTo>
                  <a:lnTo>
                    <a:pt x="6789" y="5783"/>
                  </a:lnTo>
                  <a:lnTo>
                    <a:pt x="6789" y="6123"/>
                  </a:lnTo>
                  <a:lnTo>
                    <a:pt x="6789" y="6803"/>
                  </a:lnTo>
                  <a:lnTo>
                    <a:pt x="6789" y="7824"/>
                  </a:lnTo>
                  <a:lnTo>
                    <a:pt x="7406" y="9524"/>
                  </a:lnTo>
                  <a:lnTo>
                    <a:pt x="8640" y="12926"/>
                  </a:lnTo>
                  <a:lnTo>
                    <a:pt x="9257" y="13266"/>
                  </a:lnTo>
                  <a:lnTo>
                    <a:pt x="9257" y="13606"/>
                  </a:lnTo>
                  <a:lnTo>
                    <a:pt x="8023" y="13606"/>
                  </a:lnTo>
                  <a:lnTo>
                    <a:pt x="6171" y="13266"/>
                  </a:lnTo>
                  <a:lnTo>
                    <a:pt x="4320" y="13606"/>
                  </a:lnTo>
                  <a:lnTo>
                    <a:pt x="3703" y="13946"/>
                  </a:lnTo>
                  <a:lnTo>
                    <a:pt x="3086" y="14287"/>
                  </a:lnTo>
                  <a:lnTo>
                    <a:pt x="3086" y="14967"/>
                  </a:lnTo>
                  <a:lnTo>
                    <a:pt x="3703" y="14967"/>
                  </a:lnTo>
                  <a:lnTo>
                    <a:pt x="4937" y="15307"/>
                  </a:lnTo>
                  <a:lnTo>
                    <a:pt x="4937" y="15647"/>
                  </a:lnTo>
                  <a:lnTo>
                    <a:pt x="3703" y="15987"/>
                  </a:lnTo>
                  <a:lnTo>
                    <a:pt x="1851" y="16498"/>
                  </a:lnTo>
                  <a:lnTo>
                    <a:pt x="617" y="16498"/>
                  </a:lnTo>
                  <a:lnTo>
                    <a:pt x="0" y="16838"/>
                  </a:lnTo>
                  <a:lnTo>
                    <a:pt x="617" y="17178"/>
                  </a:lnTo>
                  <a:lnTo>
                    <a:pt x="1234" y="17518"/>
                  </a:lnTo>
                  <a:lnTo>
                    <a:pt x="3086" y="17858"/>
                  </a:lnTo>
                  <a:lnTo>
                    <a:pt x="4320" y="18539"/>
                  </a:lnTo>
                  <a:lnTo>
                    <a:pt x="5554" y="18879"/>
                  </a:lnTo>
                  <a:lnTo>
                    <a:pt x="6789" y="18539"/>
                  </a:lnTo>
                  <a:lnTo>
                    <a:pt x="7406" y="18198"/>
                  </a:lnTo>
                  <a:lnTo>
                    <a:pt x="8023" y="17858"/>
                  </a:lnTo>
                  <a:lnTo>
                    <a:pt x="8640" y="17858"/>
                  </a:lnTo>
                  <a:lnTo>
                    <a:pt x="8640" y="18539"/>
                  </a:lnTo>
                  <a:lnTo>
                    <a:pt x="8023" y="18879"/>
                  </a:lnTo>
                  <a:lnTo>
                    <a:pt x="6171" y="19219"/>
                  </a:lnTo>
                  <a:lnTo>
                    <a:pt x="4320" y="19219"/>
                  </a:lnTo>
                  <a:lnTo>
                    <a:pt x="3703" y="18879"/>
                  </a:lnTo>
                  <a:lnTo>
                    <a:pt x="3086" y="19219"/>
                  </a:lnTo>
                  <a:lnTo>
                    <a:pt x="0" y="19559"/>
                  </a:lnTo>
                  <a:lnTo>
                    <a:pt x="0" y="19899"/>
                  </a:lnTo>
                  <a:lnTo>
                    <a:pt x="0" y="20239"/>
                  </a:lnTo>
                  <a:lnTo>
                    <a:pt x="617" y="20580"/>
                  </a:lnTo>
                  <a:lnTo>
                    <a:pt x="1851" y="21260"/>
                  </a:lnTo>
                  <a:close/>
                  <a:moveTo>
                    <a:pt x="1851" y="21260"/>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47" name="AutoShape 27"/>
            <p:cNvSpPr/>
            <p:nvPr/>
          </p:nvSpPr>
          <p:spPr bwMode="auto">
            <a:xfrm>
              <a:off x="3906" y="3512"/>
              <a:ext cx="432" cy="368"/>
            </a:xfrm>
            <a:custGeom>
              <a:avLst/>
              <a:gdLst/>
              <a:ahLst/>
              <a:cxnLst/>
              <a:rect l="0" t="0" r="r" b="b"/>
              <a:pathLst>
                <a:path w="21600" h="21600">
                  <a:moveTo>
                    <a:pt x="13600" y="21600"/>
                  </a:moveTo>
                  <a:lnTo>
                    <a:pt x="13600" y="21600"/>
                  </a:lnTo>
                  <a:lnTo>
                    <a:pt x="14400" y="21600"/>
                  </a:lnTo>
                  <a:lnTo>
                    <a:pt x="15200" y="21600"/>
                  </a:lnTo>
                  <a:lnTo>
                    <a:pt x="17600" y="16904"/>
                  </a:lnTo>
                  <a:lnTo>
                    <a:pt x="18400" y="12209"/>
                  </a:lnTo>
                  <a:lnTo>
                    <a:pt x="18400" y="10330"/>
                  </a:lnTo>
                  <a:lnTo>
                    <a:pt x="18400" y="9391"/>
                  </a:lnTo>
                  <a:lnTo>
                    <a:pt x="19200" y="8452"/>
                  </a:lnTo>
                  <a:lnTo>
                    <a:pt x="20000" y="6574"/>
                  </a:lnTo>
                  <a:lnTo>
                    <a:pt x="21600" y="4696"/>
                  </a:lnTo>
                  <a:lnTo>
                    <a:pt x="21600" y="3757"/>
                  </a:lnTo>
                  <a:lnTo>
                    <a:pt x="21600" y="1878"/>
                  </a:lnTo>
                  <a:lnTo>
                    <a:pt x="20000" y="0"/>
                  </a:lnTo>
                  <a:lnTo>
                    <a:pt x="19200" y="0"/>
                  </a:lnTo>
                  <a:lnTo>
                    <a:pt x="17600" y="0"/>
                  </a:lnTo>
                  <a:lnTo>
                    <a:pt x="14400" y="2817"/>
                  </a:lnTo>
                  <a:lnTo>
                    <a:pt x="11200" y="5635"/>
                  </a:lnTo>
                  <a:lnTo>
                    <a:pt x="9600" y="5635"/>
                  </a:lnTo>
                  <a:lnTo>
                    <a:pt x="8000" y="3757"/>
                  </a:lnTo>
                  <a:lnTo>
                    <a:pt x="6400" y="3757"/>
                  </a:lnTo>
                  <a:lnTo>
                    <a:pt x="5600" y="4696"/>
                  </a:lnTo>
                  <a:lnTo>
                    <a:pt x="2400" y="11270"/>
                  </a:lnTo>
                  <a:lnTo>
                    <a:pt x="4000" y="9391"/>
                  </a:lnTo>
                  <a:lnTo>
                    <a:pt x="5600" y="8452"/>
                  </a:lnTo>
                  <a:lnTo>
                    <a:pt x="7200" y="7513"/>
                  </a:lnTo>
                  <a:lnTo>
                    <a:pt x="8000" y="8452"/>
                  </a:lnTo>
                  <a:lnTo>
                    <a:pt x="8000" y="12209"/>
                  </a:lnTo>
                  <a:lnTo>
                    <a:pt x="7200" y="13148"/>
                  </a:lnTo>
                  <a:lnTo>
                    <a:pt x="5600" y="14087"/>
                  </a:lnTo>
                  <a:lnTo>
                    <a:pt x="4000" y="15026"/>
                  </a:lnTo>
                  <a:lnTo>
                    <a:pt x="3200" y="15965"/>
                  </a:lnTo>
                  <a:lnTo>
                    <a:pt x="3200" y="16904"/>
                  </a:lnTo>
                  <a:lnTo>
                    <a:pt x="4800" y="15965"/>
                  </a:lnTo>
                  <a:lnTo>
                    <a:pt x="6400" y="15965"/>
                  </a:lnTo>
                  <a:lnTo>
                    <a:pt x="7200" y="15965"/>
                  </a:lnTo>
                  <a:lnTo>
                    <a:pt x="7200" y="16904"/>
                  </a:lnTo>
                  <a:lnTo>
                    <a:pt x="5600" y="17843"/>
                  </a:lnTo>
                  <a:lnTo>
                    <a:pt x="3200" y="18783"/>
                  </a:lnTo>
                  <a:lnTo>
                    <a:pt x="0" y="17843"/>
                  </a:lnTo>
                  <a:lnTo>
                    <a:pt x="13600" y="21600"/>
                  </a:lnTo>
                  <a:close/>
                  <a:moveTo>
                    <a:pt x="13600" y="21600"/>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48" name="AutoShape 28"/>
            <p:cNvSpPr/>
            <p:nvPr/>
          </p:nvSpPr>
          <p:spPr bwMode="auto">
            <a:xfrm>
              <a:off x="1448" y="2984"/>
              <a:ext cx="16" cy="48"/>
            </a:xfrm>
            <a:custGeom>
              <a:avLst/>
              <a:gdLst/>
              <a:ahLst/>
              <a:cxnLst/>
              <a:rect l="0" t="0" r="r" b="b"/>
              <a:pathLst>
                <a:path w="21600" h="21600">
                  <a:moveTo>
                    <a:pt x="21600" y="0"/>
                  </a:moveTo>
                  <a:lnTo>
                    <a:pt x="21600" y="0"/>
                  </a:lnTo>
                  <a:lnTo>
                    <a:pt x="0" y="14400"/>
                  </a:lnTo>
                  <a:lnTo>
                    <a:pt x="0" y="21600"/>
                  </a:lnTo>
                  <a:lnTo>
                    <a:pt x="21600" y="0"/>
                  </a:lnTo>
                  <a:close/>
                  <a:moveTo>
                    <a:pt x="21600" y="0"/>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49" name="AutoShape 29"/>
            <p:cNvSpPr/>
            <p:nvPr/>
          </p:nvSpPr>
          <p:spPr bwMode="auto">
            <a:xfrm>
              <a:off x="1368" y="2608"/>
              <a:ext cx="361" cy="424"/>
            </a:xfrm>
            <a:custGeom>
              <a:avLst/>
              <a:gdLst/>
              <a:ahLst/>
              <a:cxnLst/>
              <a:rect l="0" t="0" r="r" b="b"/>
              <a:pathLst>
                <a:path w="21600" h="21600">
                  <a:moveTo>
                    <a:pt x="19680" y="0"/>
                  </a:moveTo>
                  <a:lnTo>
                    <a:pt x="19680" y="0"/>
                  </a:lnTo>
                  <a:lnTo>
                    <a:pt x="17760" y="815"/>
                  </a:lnTo>
                  <a:lnTo>
                    <a:pt x="15360" y="1630"/>
                  </a:lnTo>
                  <a:lnTo>
                    <a:pt x="4800" y="7336"/>
                  </a:lnTo>
                  <a:lnTo>
                    <a:pt x="4800" y="6521"/>
                  </a:lnTo>
                  <a:lnTo>
                    <a:pt x="3840" y="6521"/>
                  </a:lnTo>
                  <a:lnTo>
                    <a:pt x="3840" y="7336"/>
                  </a:lnTo>
                  <a:lnTo>
                    <a:pt x="4800" y="8151"/>
                  </a:lnTo>
                  <a:lnTo>
                    <a:pt x="2880" y="10189"/>
                  </a:lnTo>
                  <a:lnTo>
                    <a:pt x="960" y="11819"/>
                  </a:lnTo>
                  <a:lnTo>
                    <a:pt x="0" y="13449"/>
                  </a:lnTo>
                  <a:lnTo>
                    <a:pt x="1920" y="15894"/>
                  </a:lnTo>
                  <a:lnTo>
                    <a:pt x="2880" y="15894"/>
                  </a:lnTo>
                  <a:lnTo>
                    <a:pt x="3840" y="15894"/>
                  </a:lnTo>
                  <a:lnTo>
                    <a:pt x="4800" y="15894"/>
                  </a:lnTo>
                  <a:lnTo>
                    <a:pt x="3840" y="17525"/>
                  </a:lnTo>
                  <a:lnTo>
                    <a:pt x="1920" y="18340"/>
                  </a:lnTo>
                  <a:lnTo>
                    <a:pt x="0" y="19970"/>
                  </a:lnTo>
                  <a:lnTo>
                    <a:pt x="0" y="20785"/>
                  </a:lnTo>
                  <a:lnTo>
                    <a:pt x="0" y="21600"/>
                  </a:lnTo>
                  <a:lnTo>
                    <a:pt x="1920" y="21600"/>
                  </a:lnTo>
                  <a:lnTo>
                    <a:pt x="3840" y="20785"/>
                  </a:lnTo>
                  <a:lnTo>
                    <a:pt x="4800" y="20785"/>
                  </a:lnTo>
                  <a:lnTo>
                    <a:pt x="3840" y="18340"/>
                  </a:lnTo>
                  <a:lnTo>
                    <a:pt x="4800" y="17525"/>
                  </a:lnTo>
                  <a:lnTo>
                    <a:pt x="5760" y="16709"/>
                  </a:lnTo>
                  <a:lnTo>
                    <a:pt x="6720" y="17525"/>
                  </a:lnTo>
                  <a:lnTo>
                    <a:pt x="8640" y="19155"/>
                  </a:lnTo>
                  <a:lnTo>
                    <a:pt x="9600" y="19155"/>
                  </a:lnTo>
                  <a:lnTo>
                    <a:pt x="10560" y="19155"/>
                  </a:lnTo>
                  <a:lnTo>
                    <a:pt x="10560" y="18340"/>
                  </a:lnTo>
                  <a:lnTo>
                    <a:pt x="9600" y="18340"/>
                  </a:lnTo>
                  <a:lnTo>
                    <a:pt x="8640" y="17525"/>
                  </a:lnTo>
                  <a:lnTo>
                    <a:pt x="10560" y="16709"/>
                  </a:lnTo>
                  <a:lnTo>
                    <a:pt x="9600" y="15894"/>
                  </a:lnTo>
                  <a:lnTo>
                    <a:pt x="11520" y="15079"/>
                  </a:lnTo>
                  <a:lnTo>
                    <a:pt x="12480" y="15079"/>
                  </a:lnTo>
                  <a:lnTo>
                    <a:pt x="13440" y="14264"/>
                  </a:lnTo>
                  <a:lnTo>
                    <a:pt x="12480" y="13449"/>
                  </a:lnTo>
                  <a:lnTo>
                    <a:pt x="11520" y="13449"/>
                  </a:lnTo>
                  <a:lnTo>
                    <a:pt x="10560" y="12634"/>
                  </a:lnTo>
                  <a:lnTo>
                    <a:pt x="9600" y="11819"/>
                  </a:lnTo>
                  <a:lnTo>
                    <a:pt x="9600" y="9374"/>
                  </a:lnTo>
                  <a:lnTo>
                    <a:pt x="10560" y="6521"/>
                  </a:lnTo>
                  <a:lnTo>
                    <a:pt x="21600" y="0"/>
                  </a:lnTo>
                  <a:lnTo>
                    <a:pt x="20640" y="0"/>
                  </a:lnTo>
                  <a:lnTo>
                    <a:pt x="19680" y="0"/>
                  </a:lnTo>
                  <a:close/>
                  <a:moveTo>
                    <a:pt x="19680" y="0"/>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50" name="AutoShape 30"/>
            <p:cNvSpPr/>
            <p:nvPr/>
          </p:nvSpPr>
          <p:spPr bwMode="auto">
            <a:xfrm>
              <a:off x="1384" y="3016"/>
              <a:ext cx="128" cy="128"/>
            </a:xfrm>
            <a:custGeom>
              <a:avLst/>
              <a:gdLst/>
              <a:ahLst/>
              <a:cxnLst/>
              <a:rect l="0" t="0" r="r" b="b"/>
              <a:pathLst>
                <a:path w="21600" h="21600">
                  <a:moveTo>
                    <a:pt x="0" y="16200"/>
                  </a:moveTo>
                  <a:lnTo>
                    <a:pt x="0" y="16200"/>
                  </a:lnTo>
                  <a:lnTo>
                    <a:pt x="0" y="18900"/>
                  </a:lnTo>
                  <a:lnTo>
                    <a:pt x="2700" y="21600"/>
                  </a:lnTo>
                  <a:lnTo>
                    <a:pt x="8100" y="16200"/>
                  </a:lnTo>
                  <a:lnTo>
                    <a:pt x="10800" y="8100"/>
                  </a:lnTo>
                  <a:lnTo>
                    <a:pt x="13500" y="5400"/>
                  </a:lnTo>
                  <a:lnTo>
                    <a:pt x="18900" y="2700"/>
                  </a:lnTo>
                  <a:lnTo>
                    <a:pt x="21600" y="2700"/>
                  </a:lnTo>
                  <a:lnTo>
                    <a:pt x="21600" y="0"/>
                  </a:lnTo>
                  <a:lnTo>
                    <a:pt x="18900" y="0"/>
                  </a:lnTo>
                  <a:lnTo>
                    <a:pt x="16200" y="2700"/>
                  </a:lnTo>
                  <a:lnTo>
                    <a:pt x="13500" y="5400"/>
                  </a:lnTo>
                  <a:lnTo>
                    <a:pt x="10800" y="5400"/>
                  </a:lnTo>
                  <a:lnTo>
                    <a:pt x="10800" y="2700"/>
                  </a:lnTo>
                  <a:lnTo>
                    <a:pt x="8100" y="10800"/>
                  </a:lnTo>
                  <a:lnTo>
                    <a:pt x="0" y="16200"/>
                  </a:lnTo>
                  <a:close/>
                  <a:moveTo>
                    <a:pt x="0" y="16200"/>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51" name="AutoShape 31"/>
            <p:cNvSpPr/>
            <p:nvPr/>
          </p:nvSpPr>
          <p:spPr bwMode="auto">
            <a:xfrm>
              <a:off x="1208" y="2840"/>
              <a:ext cx="80" cy="96"/>
            </a:xfrm>
            <a:custGeom>
              <a:avLst/>
              <a:gdLst/>
              <a:ahLst/>
              <a:cxnLst/>
              <a:rect l="0" t="0" r="r" b="b"/>
              <a:pathLst>
                <a:path w="21600" h="21600">
                  <a:moveTo>
                    <a:pt x="0" y="14400"/>
                  </a:moveTo>
                  <a:lnTo>
                    <a:pt x="0" y="14400"/>
                  </a:lnTo>
                  <a:lnTo>
                    <a:pt x="0" y="18000"/>
                  </a:lnTo>
                  <a:lnTo>
                    <a:pt x="8640" y="21600"/>
                  </a:lnTo>
                  <a:lnTo>
                    <a:pt x="17280" y="10800"/>
                  </a:lnTo>
                  <a:lnTo>
                    <a:pt x="21600" y="0"/>
                  </a:lnTo>
                  <a:lnTo>
                    <a:pt x="8640" y="7200"/>
                  </a:lnTo>
                  <a:lnTo>
                    <a:pt x="0" y="14400"/>
                  </a:lnTo>
                  <a:close/>
                  <a:moveTo>
                    <a:pt x="0" y="14400"/>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52" name="AutoShape 32"/>
            <p:cNvSpPr/>
            <p:nvPr/>
          </p:nvSpPr>
          <p:spPr bwMode="auto">
            <a:xfrm>
              <a:off x="5339" y="5240"/>
              <a:ext cx="80" cy="128"/>
            </a:xfrm>
            <a:custGeom>
              <a:avLst/>
              <a:gdLst/>
              <a:ahLst/>
              <a:cxnLst/>
              <a:rect l="0" t="0" r="r" b="b"/>
              <a:pathLst>
                <a:path w="21600" h="21600">
                  <a:moveTo>
                    <a:pt x="4320" y="21600"/>
                  </a:moveTo>
                  <a:lnTo>
                    <a:pt x="4320" y="21600"/>
                  </a:lnTo>
                  <a:lnTo>
                    <a:pt x="12960" y="13500"/>
                  </a:lnTo>
                  <a:lnTo>
                    <a:pt x="21600" y="0"/>
                  </a:lnTo>
                  <a:lnTo>
                    <a:pt x="8640" y="2700"/>
                  </a:lnTo>
                  <a:lnTo>
                    <a:pt x="0" y="8100"/>
                  </a:lnTo>
                  <a:lnTo>
                    <a:pt x="0" y="16200"/>
                  </a:lnTo>
                  <a:lnTo>
                    <a:pt x="0" y="21600"/>
                  </a:lnTo>
                  <a:lnTo>
                    <a:pt x="4320" y="21600"/>
                  </a:lnTo>
                  <a:close/>
                  <a:moveTo>
                    <a:pt x="4320" y="21600"/>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53" name="AutoShape 33"/>
            <p:cNvSpPr/>
            <p:nvPr/>
          </p:nvSpPr>
          <p:spPr bwMode="auto">
            <a:xfrm>
              <a:off x="5307" y="5432"/>
              <a:ext cx="160" cy="321"/>
            </a:xfrm>
            <a:custGeom>
              <a:avLst/>
              <a:gdLst/>
              <a:ahLst/>
              <a:cxnLst/>
              <a:rect l="0" t="0" r="r" b="b"/>
              <a:pathLst>
                <a:path w="21600" h="21600">
                  <a:moveTo>
                    <a:pt x="0" y="19440"/>
                  </a:moveTo>
                  <a:lnTo>
                    <a:pt x="0" y="19440"/>
                  </a:lnTo>
                  <a:lnTo>
                    <a:pt x="4320" y="20520"/>
                  </a:lnTo>
                  <a:lnTo>
                    <a:pt x="6480" y="21600"/>
                  </a:lnTo>
                  <a:lnTo>
                    <a:pt x="15120" y="19440"/>
                  </a:lnTo>
                  <a:lnTo>
                    <a:pt x="17280" y="17280"/>
                  </a:lnTo>
                  <a:lnTo>
                    <a:pt x="19440" y="14040"/>
                  </a:lnTo>
                  <a:lnTo>
                    <a:pt x="19440" y="10800"/>
                  </a:lnTo>
                  <a:lnTo>
                    <a:pt x="19440" y="9720"/>
                  </a:lnTo>
                  <a:lnTo>
                    <a:pt x="17280" y="8640"/>
                  </a:lnTo>
                  <a:lnTo>
                    <a:pt x="19440" y="7560"/>
                  </a:lnTo>
                  <a:lnTo>
                    <a:pt x="21600" y="6480"/>
                  </a:lnTo>
                  <a:lnTo>
                    <a:pt x="17280" y="3240"/>
                  </a:lnTo>
                  <a:lnTo>
                    <a:pt x="12960" y="0"/>
                  </a:lnTo>
                  <a:lnTo>
                    <a:pt x="2160" y="19440"/>
                  </a:lnTo>
                  <a:lnTo>
                    <a:pt x="0" y="19440"/>
                  </a:lnTo>
                  <a:close/>
                  <a:moveTo>
                    <a:pt x="0" y="19440"/>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54" name="AutoShape 34"/>
            <p:cNvSpPr/>
            <p:nvPr/>
          </p:nvSpPr>
          <p:spPr bwMode="auto">
            <a:xfrm>
              <a:off x="7124" y="5561"/>
              <a:ext cx="32" cy="48"/>
            </a:xfrm>
            <a:custGeom>
              <a:avLst/>
              <a:gdLst/>
              <a:ahLst/>
              <a:cxnLst/>
              <a:rect l="0" t="0" r="r" b="b"/>
              <a:pathLst>
                <a:path w="21600" h="21600">
                  <a:moveTo>
                    <a:pt x="0" y="0"/>
                  </a:moveTo>
                  <a:lnTo>
                    <a:pt x="0" y="0"/>
                  </a:lnTo>
                  <a:lnTo>
                    <a:pt x="0" y="14400"/>
                  </a:lnTo>
                  <a:lnTo>
                    <a:pt x="10800" y="21600"/>
                  </a:lnTo>
                  <a:lnTo>
                    <a:pt x="21600" y="14400"/>
                  </a:lnTo>
                  <a:lnTo>
                    <a:pt x="10800" y="0"/>
                  </a:lnTo>
                  <a:lnTo>
                    <a:pt x="0" y="0"/>
                  </a:lnTo>
                  <a:close/>
                  <a:moveTo>
                    <a:pt x="0" y="0"/>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55" name="AutoShape 35"/>
            <p:cNvSpPr/>
            <p:nvPr/>
          </p:nvSpPr>
          <p:spPr bwMode="auto">
            <a:xfrm>
              <a:off x="5723" y="5817"/>
              <a:ext cx="336" cy="224"/>
            </a:xfrm>
            <a:custGeom>
              <a:avLst/>
              <a:gdLst/>
              <a:ahLst/>
              <a:cxnLst/>
              <a:rect l="0" t="0" r="r" b="b"/>
              <a:pathLst>
                <a:path w="21600" h="21600">
                  <a:moveTo>
                    <a:pt x="17486" y="1543"/>
                  </a:moveTo>
                  <a:lnTo>
                    <a:pt x="17486" y="1543"/>
                  </a:lnTo>
                  <a:lnTo>
                    <a:pt x="11314" y="3086"/>
                  </a:lnTo>
                  <a:lnTo>
                    <a:pt x="9257" y="4629"/>
                  </a:lnTo>
                  <a:lnTo>
                    <a:pt x="7200" y="3086"/>
                  </a:lnTo>
                  <a:lnTo>
                    <a:pt x="6171" y="1543"/>
                  </a:lnTo>
                  <a:lnTo>
                    <a:pt x="5143" y="1543"/>
                  </a:lnTo>
                  <a:lnTo>
                    <a:pt x="2057" y="1543"/>
                  </a:lnTo>
                  <a:lnTo>
                    <a:pt x="1029" y="4629"/>
                  </a:lnTo>
                  <a:lnTo>
                    <a:pt x="0" y="7714"/>
                  </a:lnTo>
                  <a:lnTo>
                    <a:pt x="1029" y="9257"/>
                  </a:lnTo>
                  <a:lnTo>
                    <a:pt x="3086" y="9257"/>
                  </a:lnTo>
                  <a:lnTo>
                    <a:pt x="5143" y="10800"/>
                  </a:lnTo>
                  <a:lnTo>
                    <a:pt x="9257" y="15429"/>
                  </a:lnTo>
                  <a:lnTo>
                    <a:pt x="13371" y="15429"/>
                  </a:lnTo>
                  <a:lnTo>
                    <a:pt x="14400" y="18514"/>
                  </a:lnTo>
                  <a:lnTo>
                    <a:pt x="15429" y="20057"/>
                  </a:lnTo>
                  <a:lnTo>
                    <a:pt x="16457" y="21600"/>
                  </a:lnTo>
                  <a:lnTo>
                    <a:pt x="18514" y="21600"/>
                  </a:lnTo>
                  <a:lnTo>
                    <a:pt x="19543" y="20057"/>
                  </a:lnTo>
                  <a:lnTo>
                    <a:pt x="20571" y="18514"/>
                  </a:lnTo>
                  <a:lnTo>
                    <a:pt x="20571" y="15429"/>
                  </a:lnTo>
                  <a:lnTo>
                    <a:pt x="18514" y="12343"/>
                  </a:lnTo>
                  <a:lnTo>
                    <a:pt x="18514" y="10800"/>
                  </a:lnTo>
                  <a:lnTo>
                    <a:pt x="19543" y="4629"/>
                  </a:lnTo>
                  <a:lnTo>
                    <a:pt x="21600" y="0"/>
                  </a:lnTo>
                  <a:lnTo>
                    <a:pt x="17486" y="1543"/>
                  </a:lnTo>
                  <a:close/>
                  <a:moveTo>
                    <a:pt x="17486" y="1543"/>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56" name="AutoShape 36"/>
            <p:cNvSpPr/>
            <p:nvPr/>
          </p:nvSpPr>
          <p:spPr bwMode="auto">
            <a:xfrm>
              <a:off x="7804" y="5833"/>
              <a:ext cx="209" cy="208"/>
            </a:xfrm>
            <a:custGeom>
              <a:avLst/>
              <a:gdLst/>
              <a:ahLst/>
              <a:cxnLst/>
              <a:rect l="0" t="0" r="r" b="b"/>
              <a:pathLst>
                <a:path w="21600" h="21600">
                  <a:moveTo>
                    <a:pt x="0" y="14954"/>
                  </a:moveTo>
                  <a:lnTo>
                    <a:pt x="0" y="14954"/>
                  </a:lnTo>
                  <a:lnTo>
                    <a:pt x="1662" y="18277"/>
                  </a:lnTo>
                  <a:lnTo>
                    <a:pt x="4985" y="19938"/>
                  </a:lnTo>
                  <a:lnTo>
                    <a:pt x="6646" y="21600"/>
                  </a:lnTo>
                  <a:lnTo>
                    <a:pt x="8308" y="19938"/>
                  </a:lnTo>
                  <a:lnTo>
                    <a:pt x="14954" y="13292"/>
                  </a:lnTo>
                  <a:lnTo>
                    <a:pt x="16615" y="11631"/>
                  </a:lnTo>
                  <a:lnTo>
                    <a:pt x="18277" y="11631"/>
                  </a:lnTo>
                  <a:lnTo>
                    <a:pt x="19938" y="6646"/>
                  </a:lnTo>
                  <a:lnTo>
                    <a:pt x="21600" y="0"/>
                  </a:lnTo>
                  <a:lnTo>
                    <a:pt x="18277" y="3323"/>
                  </a:lnTo>
                  <a:lnTo>
                    <a:pt x="14954" y="6646"/>
                  </a:lnTo>
                  <a:lnTo>
                    <a:pt x="9969" y="6646"/>
                  </a:lnTo>
                  <a:lnTo>
                    <a:pt x="4985" y="8308"/>
                  </a:lnTo>
                  <a:lnTo>
                    <a:pt x="4985" y="9969"/>
                  </a:lnTo>
                  <a:lnTo>
                    <a:pt x="6646" y="11631"/>
                  </a:lnTo>
                  <a:lnTo>
                    <a:pt x="1662" y="13292"/>
                  </a:lnTo>
                  <a:lnTo>
                    <a:pt x="0" y="13292"/>
                  </a:lnTo>
                  <a:lnTo>
                    <a:pt x="0" y="14954"/>
                  </a:lnTo>
                  <a:close/>
                  <a:moveTo>
                    <a:pt x="0" y="14954"/>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57" name="AutoShape 37"/>
            <p:cNvSpPr/>
            <p:nvPr/>
          </p:nvSpPr>
          <p:spPr bwMode="auto">
            <a:xfrm>
              <a:off x="9934" y="5993"/>
              <a:ext cx="64" cy="96"/>
            </a:xfrm>
            <a:custGeom>
              <a:avLst/>
              <a:gdLst/>
              <a:ahLst/>
              <a:cxnLst/>
              <a:rect l="0" t="0" r="r" b="b"/>
              <a:pathLst>
                <a:path w="21600" h="21600">
                  <a:moveTo>
                    <a:pt x="5400" y="21600"/>
                  </a:moveTo>
                  <a:lnTo>
                    <a:pt x="5400" y="21600"/>
                  </a:lnTo>
                  <a:lnTo>
                    <a:pt x="10800" y="10800"/>
                  </a:lnTo>
                  <a:lnTo>
                    <a:pt x="21600" y="0"/>
                  </a:lnTo>
                  <a:lnTo>
                    <a:pt x="10800" y="3600"/>
                  </a:lnTo>
                  <a:lnTo>
                    <a:pt x="0" y="14400"/>
                  </a:lnTo>
                  <a:lnTo>
                    <a:pt x="0" y="18000"/>
                  </a:lnTo>
                  <a:lnTo>
                    <a:pt x="5400" y="21600"/>
                  </a:lnTo>
                  <a:close/>
                  <a:moveTo>
                    <a:pt x="5400" y="21600"/>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58" name="Rectangle 38"/>
            <p:cNvSpPr/>
            <p:nvPr/>
          </p:nvSpPr>
          <p:spPr bwMode="auto">
            <a:xfrm>
              <a:off x="11094" y="4528"/>
              <a:ext cx="8" cy="8"/>
            </a:xfrm>
            <a:prstGeom prst="rect">
              <a:avLst/>
            </a:prstGeom>
            <a:grp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59" name="AutoShape 39"/>
            <p:cNvSpPr/>
            <p:nvPr/>
          </p:nvSpPr>
          <p:spPr bwMode="auto">
            <a:xfrm>
              <a:off x="11126" y="6225"/>
              <a:ext cx="33" cy="240"/>
            </a:xfrm>
            <a:custGeom>
              <a:avLst/>
              <a:gdLst/>
              <a:ahLst/>
              <a:cxnLst/>
              <a:rect l="0" t="0" r="r" b="b"/>
              <a:pathLst>
                <a:path w="21600" h="21600">
                  <a:moveTo>
                    <a:pt x="10800" y="0"/>
                  </a:moveTo>
                  <a:lnTo>
                    <a:pt x="10800" y="0"/>
                  </a:lnTo>
                  <a:lnTo>
                    <a:pt x="0" y="14400"/>
                  </a:lnTo>
                  <a:lnTo>
                    <a:pt x="0" y="18720"/>
                  </a:lnTo>
                  <a:lnTo>
                    <a:pt x="0" y="20160"/>
                  </a:lnTo>
                  <a:lnTo>
                    <a:pt x="0" y="21600"/>
                  </a:lnTo>
                  <a:lnTo>
                    <a:pt x="10800" y="21600"/>
                  </a:lnTo>
                  <a:lnTo>
                    <a:pt x="10800" y="20160"/>
                  </a:lnTo>
                  <a:lnTo>
                    <a:pt x="10800" y="14400"/>
                  </a:lnTo>
                  <a:lnTo>
                    <a:pt x="21600" y="4320"/>
                  </a:lnTo>
                  <a:lnTo>
                    <a:pt x="10800" y="0"/>
                  </a:lnTo>
                  <a:close/>
                  <a:moveTo>
                    <a:pt x="10800" y="0"/>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60" name="AutoShape 40"/>
            <p:cNvSpPr/>
            <p:nvPr/>
          </p:nvSpPr>
          <p:spPr bwMode="auto">
            <a:xfrm>
              <a:off x="11142" y="6177"/>
              <a:ext cx="17" cy="48"/>
            </a:xfrm>
            <a:custGeom>
              <a:avLst/>
              <a:gdLst/>
              <a:ahLst/>
              <a:cxnLst/>
              <a:rect l="0" t="0" r="r" b="b"/>
              <a:pathLst>
                <a:path w="21600" h="21600">
                  <a:moveTo>
                    <a:pt x="0" y="7200"/>
                  </a:moveTo>
                  <a:lnTo>
                    <a:pt x="0" y="7200"/>
                  </a:lnTo>
                  <a:lnTo>
                    <a:pt x="0" y="21600"/>
                  </a:lnTo>
                  <a:lnTo>
                    <a:pt x="21600" y="0"/>
                  </a:lnTo>
                  <a:lnTo>
                    <a:pt x="0" y="7200"/>
                  </a:lnTo>
                  <a:close/>
                  <a:moveTo>
                    <a:pt x="0" y="7200"/>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61" name="AutoShape 41"/>
            <p:cNvSpPr/>
            <p:nvPr/>
          </p:nvSpPr>
          <p:spPr bwMode="auto">
            <a:xfrm>
              <a:off x="536" y="0"/>
              <a:ext cx="4787" cy="3160"/>
            </a:xfrm>
            <a:custGeom>
              <a:avLst/>
              <a:gdLst/>
              <a:ahLst/>
              <a:cxnLst/>
              <a:rect l="0" t="0" r="r" b="b"/>
              <a:pathLst>
                <a:path w="21600" h="21600">
                  <a:moveTo>
                    <a:pt x="8344" y="11593"/>
                  </a:moveTo>
                  <a:lnTo>
                    <a:pt x="8344" y="11593"/>
                  </a:lnTo>
                  <a:lnTo>
                    <a:pt x="8344" y="11484"/>
                  </a:lnTo>
                  <a:lnTo>
                    <a:pt x="8199" y="11593"/>
                  </a:lnTo>
                  <a:lnTo>
                    <a:pt x="7983" y="11812"/>
                  </a:lnTo>
                  <a:lnTo>
                    <a:pt x="7910" y="11921"/>
                  </a:lnTo>
                  <a:lnTo>
                    <a:pt x="7766" y="12030"/>
                  </a:lnTo>
                  <a:lnTo>
                    <a:pt x="7477" y="12030"/>
                  </a:lnTo>
                  <a:lnTo>
                    <a:pt x="7188" y="11812"/>
                  </a:lnTo>
                  <a:lnTo>
                    <a:pt x="7332" y="11812"/>
                  </a:lnTo>
                  <a:lnTo>
                    <a:pt x="7549" y="11702"/>
                  </a:lnTo>
                  <a:lnTo>
                    <a:pt x="7694" y="11484"/>
                  </a:lnTo>
                  <a:lnTo>
                    <a:pt x="7838" y="11210"/>
                  </a:lnTo>
                  <a:lnTo>
                    <a:pt x="7838" y="11101"/>
                  </a:lnTo>
                  <a:lnTo>
                    <a:pt x="7983" y="10991"/>
                  </a:lnTo>
                  <a:lnTo>
                    <a:pt x="8127" y="10773"/>
                  </a:lnTo>
                  <a:lnTo>
                    <a:pt x="8127" y="10663"/>
                  </a:lnTo>
                  <a:lnTo>
                    <a:pt x="8127" y="10554"/>
                  </a:lnTo>
                  <a:lnTo>
                    <a:pt x="8344" y="10554"/>
                  </a:lnTo>
                  <a:lnTo>
                    <a:pt x="8416" y="10554"/>
                  </a:lnTo>
                  <a:lnTo>
                    <a:pt x="8488" y="10554"/>
                  </a:lnTo>
                  <a:lnTo>
                    <a:pt x="8561" y="10335"/>
                  </a:lnTo>
                  <a:lnTo>
                    <a:pt x="8633" y="10007"/>
                  </a:lnTo>
                  <a:lnTo>
                    <a:pt x="8777" y="9788"/>
                  </a:lnTo>
                  <a:lnTo>
                    <a:pt x="8849" y="9679"/>
                  </a:lnTo>
                  <a:lnTo>
                    <a:pt x="9066" y="8913"/>
                  </a:lnTo>
                  <a:lnTo>
                    <a:pt x="9138" y="8913"/>
                  </a:lnTo>
                  <a:lnTo>
                    <a:pt x="9211" y="8695"/>
                  </a:lnTo>
                  <a:lnTo>
                    <a:pt x="9283" y="8476"/>
                  </a:lnTo>
                  <a:lnTo>
                    <a:pt x="9211" y="8476"/>
                  </a:lnTo>
                  <a:lnTo>
                    <a:pt x="8849" y="8913"/>
                  </a:lnTo>
                  <a:lnTo>
                    <a:pt x="8272" y="9351"/>
                  </a:lnTo>
                  <a:lnTo>
                    <a:pt x="7983" y="9460"/>
                  </a:lnTo>
                  <a:lnTo>
                    <a:pt x="7694" y="9679"/>
                  </a:lnTo>
                  <a:lnTo>
                    <a:pt x="7405" y="10226"/>
                  </a:lnTo>
                  <a:lnTo>
                    <a:pt x="7116" y="10663"/>
                  </a:lnTo>
                  <a:lnTo>
                    <a:pt x="6827" y="10882"/>
                  </a:lnTo>
                  <a:lnTo>
                    <a:pt x="6466" y="11101"/>
                  </a:lnTo>
                  <a:lnTo>
                    <a:pt x="6393" y="11101"/>
                  </a:lnTo>
                  <a:lnTo>
                    <a:pt x="6249" y="10991"/>
                  </a:lnTo>
                  <a:lnTo>
                    <a:pt x="6104" y="11101"/>
                  </a:lnTo>
                  <a:lnTo>
                    <a:pt x="6032" y="11210"/>
                  </a:lnTo>
                  <a:lnTo>
                    <a:pt x="5888" y="11593"/>
                  </a:lnTo>
                  <a:lnTo>
                    <a:pt x="5599" y="11812"/>
                  </a:lnTo>
                  <a:lnTo>
                    <a:pt x="5310" y="12358"/>
                  </a:lnTo>
                  <a:lnTo>
                    <a:pt x="5165" y="12358"/>
                  </a:lnTo>
                  <a:lnTo>
                    <a:pt x="4985" y="12468"/>
                  </a:lnTo>
                  <a:lnTo>
                    <a:pt x="4912" y="12577"/>
                  </a:lnTo>
                  <a:lnTo>
                    <a:pt x="4768" y="12796"/>
                  </a:lnTo>
                  <a:lnTo>
                    <a:pt x="4768" y="12687"/>
                  </a:lnTo>
                  <a:lnTo>
                    <a:pt x="4840" y="12468"/>
                  </a:lnTo>
                  <a:lnTo>
                    <a:pt x="4985" y="12358"/>
                  </a:lnTo>
                  <a:lnTo>
                    <a:pt x="5237" y="12030"/>
                  </a:lnTo>
                  <a:lnTo>
                    <a:pt x="5671" y="11210"/>
                  </a:lnTo>
                  <a:lnTo>
                    <a:pt x="6249" y="10663"/>
                  </a:lnTo>
                  <a:lnTo>
                    <a:pt x="6393" y="10445"/>
                  </a:lnTo>
                  <a:lnTo>
                    <a:pt x="6538" y="10335"/>
                  </a:lnTo>
                  <a:lnTo>
                    <a:pt x="6682" y="9679"/>
                  </a:lnTo>
                  <a:lnTo>
                    <a:pt x="6827" y="9679"/>
                  </a:lnTo>
                  <a:lnTo>
                    <a:pt x="6971" y="9351"/>
                  </a:lnTo>
                  <a:lnTo>
                    <a:pt x="7260" y="8913"/>
                  </a:lnTo>
                  <a:lnTo>
                    <a:pt x="7621" y="8476"/>
                  </a:lnTo>
                  <a:lnTo>
                    <a:pt x="7838" y="8257"/>
                  </a:lnTo>
                  <a:lnTo>
                    <a:pt x="7983" y="7929"/>
                  </a:lnTo>
                  <a:lnTo>
                    <a:pt x="7983" y="7710"/>
                  </a:lnTo>
                  <a:lnTo>
                    <a:pt x="8127" y="7710"/>
                  </a:lnTo>
                  <a:lnTo>
                    <a:pt x="8488" y="7382"/>
                  </a:lnTo>
                  <a:lnTo>
                    <a:pt x="8777" y="6945"/>
                  </a:lnTo>
                  <a:lnTo>
                    <a:pt x="8705" y="7054"/>
                  </a:lnTo>
                  <a:lnTo>
                    <a:pt x="8994" y="6726"/>
                  </a:lnTo>
                  <a:lnTo>
                    <a:pt x="9283" y="6507"/>
                  </a:lnTo>
                  <a:lnTo>
                    <a:pt x="10114" y="6289"/>
                  </a:lnTo>
                  <a:lnTo>
                    <a:pt x="10186" y="6398"/>
                  </a:lnTo>
                  <a:lnTo>
                    <a:pt x="10547" y="5961"/>
                  </a:lnTo>
                  <a:lnTo>
                    <a:pt x="10692" y="5742"/>
                  </a:lnTo>
                  <a:lnTo>
                    <a:pt x="10836" y="5632"/>
                  </a:lnTo>
                  <a:lnTo>
                    <a:pt x="10619" y="6070"/>
                  </a:lnTo>
                  <a:lnTo>
                    <a:pt x="10475" y="6179"/>
                  </a:lnTo>
                  <a:lnTo>
                    <a:pt x="10475" y="6398"/>
                  </a:lnTo>
                  <a:lnTo>
                    <a:pt x="10475" y="6507"/>
                  </a:lnTo>
                  <a:lnTo>
                    <a:pt x="10619" y="6507"/>
                  </a:lnTo>
                  <a:lnTo>
                    <a:pt x="10836" y="6289"/>
                  </a:lnTo>
                  <a:lnTo>
                    <a:pt x="10908" y="6289"/>
                  </a:lnTo>
                  <a:lnTo>
                    <a:pt x="10908" y="6179"/>
                  </a:lnTo>
                  <a:lnTo>
                    <a:pt x="10981" y="5961"/>
                  </a:lnTo>
                  <a:lnTo>
                    <a:pt x="11197" y="5742"/>
                  </a:lnTo>
                  <a:lnTo>
                    <a:pt x="11270" y="5632"/>
                  </a:lnTo>
                  <a:lnTo>
                    <a:pt x="11414" y="5523"/>
                  </a:lnTo>
                  <a:lnTo>
                    <a:pt x="11342" y="5632"/>
                  </a:lnTo>
                  <a:lnTo>
                    <a:pt x="11270" y="5742"/>
                  </a:lnTo>
                  <a:lnTo>
                    <a:pt x="10908" y="6179"/>
                  </a:lnTo>
                  <a:lnTo>
                    <a:pt x="10908" y="6289"/>
                  </a:lnTo>
                  <a:lnTo>
                    <a:pt x="10908" y="6398"/>
                  </a:lnTo>
                  <a:lnTo>
                    <a:pt x="10981" y="6289"/>
                  </a:lnTo>
                  <a:lnTo>
                    <a:pt x="11053" y="6289"/>
                  </a:lnTo>
                  <a:lnTo>
                    <a:pt x="10981" y="6398"/>
                  </a:lnTo>
                  <a:lnTo>
                    <a:pt x="11053" y="6398"/>
                  </a:lnTo>
                  <a:lnTo>
                    <a:pt x="10981" y="6507"/>
                  </a:lnTo>
                  <a:lnTo>
                    <a:pt x="11053" y="6507"/>
                  </a:lnTo>
                  <a:lnTo>
                    <a:pt x="11125" y="6398"/>
                  </a:lnTo>
                  <a:lnTo>
                    <a:pt x="11270" y="6179"/>
                  </a:lnTo>
                  <a:lnTo>
                    <a:pt x="11342" y="6179"/>
                  </a:lnTo>
                  <a:lnTo>
                    <a:pt x="11486" y="6179"/>
                  </a:lnTo>
                  <a:lnTo>
                    <a:pt x="11414" y="6289"/>
                  </a:lnTo>
                  <a:lnTo>
                    <a:pt x="11414" y="6507"/>
                  </a:lnTo>
                  <a:lnTo>
                    <a:pt x="11342" y="6617"/>
                  </a:lnTo>
                  <a:lnTo>
                    <a:pt x="11414" y="6617"/>
                  </a:lnTo>
                  <a:lnTo>
                    <a:pt x="11486" y="6617"/>
                  </a:lnTo>
                  <a:lnTo>
                    <a:pt x="11559" y="6507"/>
                  </a:lnTo>
                  <a:lnTo>
                    <a:pt x="11920" y="6179"/>
                  </a:lnTo>
                  <a:lnTo>
                    <a:pt x="12064" y="6070"/>
                  </a:lnTo>
                  <a:lnTo>
                    <a:pt x="12064" y="6179"/>
                  </a:lnTo>
                  <a:lnTo>
                    <a:pt x="12353" y="6070"/>
                  </a:lnTo>
                  <a:lnTo>
                    <a:pt x="12570" y="5851"/>
                  </a:lnTo>
                  <a:lnTo>
                    <a:pt x="12787" y="5632"/>
                  </a:lnTo>
                  <a:lnTo>
                    <a:pt x="12787" y="5523"/>
                  </a:lnTo>
                  <a:lnTo>
                    <a:pt x="12787" y="5414"/>
                  </a:lnTo>
                  <a:lnTo>
                    <a:pt x="12714" y="5414"/>
                  </a:lnTo>
                  <a:lnTo>
                    <a:pt x="12570" y="5523"/>
                  </a:lnTo>
                  <a:lnTo>
                    <a:pt x="12353" y="5632"/>
                  </a:lnTo>
                  <a:lnTo>
                    <a:pt x="12281" y="5742"/>
                  </a:lnTo>
                  <a:lnTo>
                    <a:pt x="12281" y="5632"/>
                  </a:lnTo>
                  <a:lnTo>
                    <a:pt x="11775" y="5851"/>
                  </a:lnTo>
                  <a:lnTo>
                    <a:pt x="11703" y="5851"/>
                  </a:lnTo>
                  <a:lnTo>
                    <a:pt x="12209" y="5414"/>
                  </a:lnTo>
                  <a:lnTo>
                    <a:pt x="12209" y="5523"/>
                  </a:lnTo>
                  <a:lnTo>
                    <a:pt x="12281" y="5304"/>
                  </a:lnTo>
                  <a:lnTo>
                    <a:pt x="12281" y="5195"/>
                  </a:lnTo>
                  <a:lnTo>
                    <a:pt x="12425" y="5086"/>
                  </a:lnTo>
                  <a:lnTo>
                    <a:pt x="12570" y="5086"/>
                  </a:lnTo>
                  <a:lnTo>
                    <a:pt x="12931" y="4867"/>
                  </a:lnTo>
                  <a:lnTo>
                    <a:pt x="12931" y="4757"/>
                  </a:lnTo>
                  <a:lnTo>
                    <a:pt x="13076" y="4648"/>
                  </a:lnTo>
                  <a:lnTo>
                    <a:pt x="13220" y="4648"/>
                  </a:lnTo>
                  <a:lnTo>
                    <a:pt x="13365" y="4648"/>
                  </a:lnTo>
                  <a:lnTo>
                    <a:pt x="13581" y="4429"/>
                  </a:lnTo>
                  <a:lnTo>
                    <a:pt x="13581" y="4320"/>
                  </a:lnTo>
                  <a:lnTo>
                    <a:pt x="13437" y="4211"/>
                  </a:lnTo>
                  <a:lnTo>
                    <a:pt x="13365" y="4211"/>
                  </a:lnTo>
                  <a:lnTo>
                    <a:pt x="13220" y="4320"/>
                  </a:lnTo>
                  <a:lnTo>
                    <a:pt x="12787" y="4648"/>
                  </a:lnTo>
                  <a:lnTo>
                    <a:pt x="12859" y="4648"/>
                  </a:lnTo>
                  <a:lnTo>
                    <a:pt x="12425" y="4757"/>
                  </a:lnTo>
                  <a:lnTo>
                    <a:pt x="11920" y="4867"/>
                  </a:lnTo>
                  <a:lnTo>
                    <a:pt x="11992" y="4757"/>
                  </a:lnTo>
                  <a:lnTo>
                    <a:pt x="12281" y="4648"/>
                  </a:lnTo>
                  <a:lnTo>
                    <a:pt x="12714" y="4429"/>
                  </a:lnTo>
                  <a:lnTo>
                    <a:pt x="12859" y="4320"/>
                  </a:lnTo>
                  <a:lnTo>
                    <a:pt x="12931" y="4320"/>
                  </a:lnTo>
                  <a:lnTo>
                    <a:pt x="12714" y="4429"/>
                  </a:lnTo>
                  <a:lnTo>
                    <a:pt x="12498" y="4539"/>
                  </a:lnTo>
                  <a:lnTo>
                    <a:pt x="12498" y="4429"/>
                  </a:lnTo>
                  <a:lnTo>
                    <a:pt x="12642" y="4320"/>
                  </a:lnTo>
                  <a:lnTo>
                    <a:pt x="12931" y="3883"/>
                  </a:lnTo>
                  <a:lnTo>
                    <a:pt x="13365" y="3500"/>
                  </a:lnTo>
                  <a:lnTo>
                    <a:pt x="13726" y="3281"/>
                  </a:lnTo>
                  <a:lnTo>
                    <a:pt x="13798" y="3172"/>
                  </a:lnTo>
                  <a:lnTo>
                    <a:pt x="13726" y="3172"/>
                  </a:lnTo>
                  <a:lnTo>
                    <a:pt x="13654" y="3172"/>
                  </a:lnTo>
                  <a:lnTo>
                    <a:pt x="13437" y="3172"/>
                  </a:lnTo>
                  <a:lnTo>
                    <a:pt x="13798" y="2953"/>
                  </a:lnTo>
                  <a:lnTo>
                    <a:pt x="13870" y="2953"/>
                  </a:lnTo>
                  <a:lnTo>
                    <a:pt x="14304" y="2515"/>
                  </a:lnTo>
                  <a:lnTo>
                    <a:pt x="14665" y="2406"/>
                  </a:lnTo>
                  <a:lnTo>
                    <a:pt x="14882" y="2297"/>
                  </a:lnTo>
                  <a:lnTo>
                    <a:pt x="15423" y="1969"/>
                  </a:lnTo>
                  <a:lnTo>
                    <a:pt x="15929" y="1750"/>
                  </a:lnTo>
                  <a:lnTo>
                    <a:pt x="16218" y="1531"/>
                  </a:lnTo>
                  <a:lnTo>
                    <a:pt x="16579" y="1422"/>
                  </a:lnTo>
                  <a:lnTo>
                    <a:pt x="16868" y="1312"/>
                  </a:lnTo>
                  <a:lnTo>
                    <a:pt x="16868" y="1203"/>
                  </a:lnTo>
                  <a:lnTo>
                    <a:pt x="17157" y="1094"/>
                  </a:lnTo>
                  <a:lnTo>
                    <a:pt x="17880" y="766"/>
                  </a:lnTo>
                  <a:lnTo>
                    <a:pt x="18746" y="437"/>
                  </a:lnTo>
                  <a:lnTo>
                    <a:pt x="19686" y="328"/>
                  </a:lnTo>
                  <a:lnTo>
                    <a:pt x="21600" y="0"/>
                  </a:lnTo>
                  <a:lnTo>
                    <a:pt x="19902" y="219"/>
                  </a:lnTo>
                  <a:lnTo>
                    <a:pt x="18241" y="547"/>
                  </a:lnTo>
                  <a:lnTo>
                    <a:pt x="16652" y="1094"/>
                  </a:lnTo>
                  <a:lnTo>
                    <a:pt x="15026" y="1750"/>
                  </a:lnTo>
                  <a:lnTo>
                    <a:pt x="13798" y="2406"/>
                  </a:lnTo>
                  <a:lnTo>
                    <a:pt x="12642" y="3172"/>
                  </a:lnTo>
                  <a:lnTo>
                    <a:pt x="11486" y="3992"/>
                  </a:lnTo>
                  <a:lnTo>
                    <a:pt x="10330" y="4867"/>
                  </a:lnTo>
                  <a:lnTo>
                    <a:pt x="9211" y="5851"/>
                  </a:lnTo>
                  <a:lnTo>
                    <a:pt x="8199" y="6945"/>
                  </a:lnTo>
                  <a:lnTo>
                    <a:pt x="7116" y="8148"/>
                  </a:lnTo>
                  <a:lnTo>
                    <a:pt x="6177" y="9351"/>
                  </a:lnTo>
                  <a:lnTo>
                    <a:pt x="5237" y="10663"/>
                  </a:lnTo>
                  <a:lnTo>
                    <a:pt x="4334" y="12030"/>
                  </a:lnTo>
                  <a:lnTo>
                    <a:pt x="3468" y="13452"/>
                  </a:lnTo>
                  <a:lnTo>
                    <a:pt x="2673" y="14983"/>
                  </a:lnTo>
                  <a:lnTo>
                    <a:pt x="1951" y="16514"/>
                  </a:lnTo>
                  <a:lnTo>
                    <a:pt x="1228" y="18155"/>
                  </a:lnTo>
                  <a:lnTo>
                    <a:pt x="578" y="19850"/>
                  </a:lnTo>
                  <a:lnTo>
                    <a:pt x="0" y="21600"/>
                  </a:lnTo>
                  <a:lnTo>
                    <a:pt x="144" y="21272"/>
                  </a:lnTo>
                  <a:lnTo>
                    <a:pt x="289" y="20944"/>
                  </a:lnTo>
                  <a:lnTo>
                    <a:pt x="289" y="21053"/>
                  </a:lnTo>
                  <a:lnTo>
                    <a:pt x="289" y="21163"/>
                  </a:lnTo>
                  <a:lnTo>
                    <a:pt x="361" y="21053"/>
                  </a:lnTo>
                  <a:lnTo>
                    <a:pt x="433" y="20944"/>
                  </a:lnTo>
                  <a:lnTo>
                    <a:pt x="578" y="20506"/>
                  </a:lnTo>
                  <a:lnTo>
                    <a:pt x="650" y="20288"/>
                  </a:lnTo>
                  <a:lnTo>
                    <a:pt x="795" y="19959"/>
                  </a:lnTo>
                  <a:lnTo>
                    <a:pt x="867" y="19631"/>
                  </a:lnTo>
                  <a:lnTo>
                    <a:pt x="795" y="19850"/>
                  </a:lnTo>
                  <a:lnTo>
                    <a:pt x="795" y="19959"/>
                  </a:lnTo>
                  <a:lnTo>
                    <a:pt x="795" y="20069"/>
                  </a:lnTo>
                  <a:lnTo>
                    <a:pt x="795" y="19959"/>
                  </a:lnTo>
                  <a:lnTo>
                    <a:pt x="867" y="19741"/>
                  </a:lnTo>
                  <a:lnTo>
                    <a:pt x="1156" y="19085"/>
                  </a:lnTo>
                  <a:lnTo>
                    <a:pt x="1228" y="18921"/>
                  </a:lnTo>
                  <a:lnTo>
                    <a:pt x="1228" y="18811"/>
                  </a:lnTo>
                  <a:lnTo>
                    <a:pt x="1156" y="19085"/>
                  </a:lnTo>
                  <a:lnTo>
                    <a:pt x="1011" y="19522"/>
                  </a:lnTo>
                  <a:lnTo>
                    <a:pt x="1084" y="19303"/>
                  </a:lnTo>
                  <a:lnTo>
                    <a:pt x="1300" y="18811"/>
                  </a:lnTo>
                  <a:lnTo>
                    <a:pt x="1373" y="18811"/>
                  </a:lnTo>
                  <a:lnTo>
                    <a:pt x="1228" y="19085"/>
                  </a:lnTo>
                  <a:lnTo>
                    <a:pt x="1373" y="18811"/>
                  </a:lnTo>
                  <a:lnTo>
                    <a:pt x="1156" y="19413"/>
                  </a:lnTo>
                  <a:lnTo>
                    <a:pt x="1156" y="19522"/>
                  </a:lnTo>
                  <a:lnTo>
                    <a:pt x="1228" y="19522"/>
                  </a:lnTo>
                  <a:lnTo>
                    <a:pt x="1300" y="19413"/>
                  </a:lnTo>
                  <a:lnTo>
                    <a:pt x="1445" y="18921"/>
                  </a:lnTo>
                  <a:lnTo>
                    <a:pt x="1517" y="18811"/>
                  </a:lnTo>
                  <a:lnTo>
                    <a:pt x="1589" y="18921"/>
                  </a:lnTo>
                  <a:lnTo>
                    <a:pt x="1589" y="19194"/>
                  </a:lnTo>
                  <a:lnTo>
                    <a:pt x="1662" y="19303"/>
                  </a:lnTo>
                  <a:lnTo>
                    <a:pt x="2095" y="18483"/>
                  </a:lnTo>
                  <a:lnTo>
                    <a:pt x="2312" y="18592"/>
                  </a:lnTo>
                  <a:lnTo>
                    <a:pt x="2528" y="18702"/>
                  </a:lnTo>
                  <a:lnTo>
                    <a:pt x="2601" y="18483"/>
                  </a:lnTo>
                  <a:lnTo>
                    <a:pt x="2673" y="18483"/>
                  </a:lnTo>
                  <a:lnTo>
                    <a:pt x="2673" y="18374"/>
                  </a:lnTo>
                  <a:lnTo>
                    <a:pt x="2745" y="18483"/>
                  </a:lnTo>
                  <a:lnTo>
                    <a:pt x="2745" y="18592"/>
                  </a:lnTo>
                  <a:lnTo>
                    <a:pt x="2673" y="18702"/>
                  </a:lnTo>
                  <a:lnTo>
                    <a:pt x="2745" y="18811"/>
                  </a:lnTo>
                  <a:lnTo>
                    <a:pt x="2817" y="18702"/>
                  </a:lnTo>
                  <a:lnTo>
                    <a:pt x="2890" y="18702"/>
                  </a:lnTo>
                  <a:lnTo>
                    <a:pt x="2962" y="18592"/>
                  </a:lnTo>
                  <a:lnTo>
                    <a:pt x="3034" y="18592"/>
                  </a:lnTo>
                  <a:lnTo>
                    <a:pt x="2962" y="18702"/>
                  </a:lnTo>
                  <a:lnTo>
                    <a:pt x="2890" y="18811"/>
                  </a:lnTo>
                  <a:lnTo>
                    <a:pt x="2745" y="18921"/>
                  </a:lnTo>
                  <a:lnTo>
                    <a:pt x="2817" y="19194"/>
                  </a:lnTo>
                  <a:lnTo>
                    <a:pt x="2817" y="19303"/>
                  </a:lnTo>
                  <a:lnTo>
                    <a:pt x="2817" y="19413"/>
                  </a:lnTo>
                  <a:lnTo>
                    <a:pt x="2745" y="19413"/>
                  </a:lnTo>
                  <a:lnTo>
                    <a:pt x="2673" y="19303"/>
                  </a:lnTo>
                  <a:lnTo>
                    <a:pt x="2528" y="19194"/>
                  </a:lnTo>
                  <a:lnTo>
                    <a:pt x="2456" y="19194"/>
                  </a:lnTo>
                  <a:lnTo>
                    <a:pt x="2312" y="19522"/>
                  </a:lnTo>
                  <a:lnTo>
                    <a:pt x="2239" y="19741"/>
                  </a:lnTo>
                  <a:lnTo>
                    <a:pt x="2167" y="19850"/>
                  </a:lnTo>
                  <a:lnTo>
                    <a:pt x="2312" y="19959"/>
                  </a:lnTo>
                  <a:lnTo>
                    <a:pt x="2384" y="19959"/>
                  </a:lnTo>
                  <a:lnTo>
                    <a:pt x="2673" y="19959"/>
                  </a:lnTo>
                  <a:lnTo>
                    <a:pt x="2745" y="20069"/>
                  </a:lnTo>
                  <a:lnTo>
                    <a:pt x="2817" y="20178"/>
                  </a:lnTo>
                  <a:lnTo>
                    <a:pt x="2890" y="20178"/>
                  </a:lnTo>
                  <a:lnTo>
                    <a:pt x="2962" y="19850"/>
                  </a:lnTo>
                  <a:lnTo>
                    <a:pt x="2962" y="19631"/>
                  </a:lnTo>
                  <a:lnTo>
                    <a:pt x="2962" y="19085"/>
                  </a:lnTo>
                  <a:lnTo>
                    <a:pt x="3106" y="18483"/>
                  </a:lnTo>
                  <a:lnTo>
                    <a:pt x="3179" y="18155"/>
                  </a:lnTo>
                  <a:lnTo>
                    <a:pt x="3323" y="17936"/>
                  </a:lnTo>
                  <a:lnTo>
                    <a:pt x="3468" y="17827"/>
                  </a:lnTo>
                  <a:lnTo>
                    <a:pt x="3540" y="17717"/>
                  </a:lnTo>
                  <a:lnTo>
                    <a:pt x="3540" y="17608"/>
                  </a:lnTo>
                  <a:lnTo>
                    <a:pt x="3540" y="17389"/>
                  </a:lnTo>
                  <a:lnTo>
                    <a:pt x="3540" y="17171"/>
                  </a:lnTo>
                  <a:lnTo>
                    <a:pt x="3612" y="17061"/>
                  </a:lnTo>
                  <a:lnTo>
                    <a:pt x="3684" y="17061"/>
                  </a:lnTo>
                  <a:lnTo>
                    <a:pt x="3684" y="17171"/>
                  </a:lnTo>
                  <a:lnTo>
                    <a:pt x="3757" y="17389"/>
                  </a:lnTo>
                  <a:lnTo>
                    <a:pt x="3829" y="17499"/>
                  </a:lnTo>
                  <a:lnTo>
                    <a:pt x="3901" y="17389"/>
                  </a:lnTo>
                  <a:lnTo>
                    <a:pt x="3973" y="17171"/>
                  </a:lnTo>
                  <a:lnTo>
                    <a:pt x="4045" y="16952"/>
                  </a:lnTo>
                  <a:lnTo>
                    <a:pt x="4045" y="16843"/>
                  </a:lnTo>
                  <a:lnTo>
                    <a:pt x="4045" y="16733"/>
                  </a:lnTo>
                  <a:lnTo>
                    <a:pt x="3829" y="16624"/>
                  </a:lnTo>
                  <a:lnTo>
                    <a:pt x="3684" y="16624"/>
                  </a:lnTo>
                  <a:lnTo>
                    <a:pt x="3251" y="16624"/>
                  </a:lnTo>
                  <a:lnTo>
                    <a:pt x="3179" y="16514"/>
                  </a:lnTo>
                  <a:lnTo>
                    <a:pt x="3395" y="16405"/>
                  </a:lnTo>
                  <a:lnTo>
                    <a:pt x="3612" y="16296"/>
                  </a:lnTo>
                  <a:lnTo>
                    <a:pt x="3684" y="16077"/>
                  </a:lnTo>
                  <a:lnTo>
                    <a:pt x="3684" y="15968"/>
                  </a:lnTo>
                  <a:lnTo>
                    <a:pt x="3684" y="15858"/>
                  </a:lnTo>
                  <a:lnTo>
                    <a:pt x="3757" y="15749"/>
                  </a:lnTo>
                  <a:lnTo>
                    <a:pt x="3829" y="15858"/>
                  </a:lnTo>
                  <a:lnTo>
                    <a:pt x="3901" y="15968"/>
                  </a:lnTo>
                  <a:lnTo>
                    <a:pt x="3973" y="16186"/>
                  </a:lnTo>
                  <a:lnTo>
                    <a:pt x="4045" y="16186"/>
                  </a:lnTo>
                  <a:lnTo>
                    <a:pt x="4118" y="16186"/>
                  </a:lnTo>
                  <a:lnTo>
                    <a:pt x="4190" y="16077"/>
                  </a:lnTo>
                  <a:lnTo>
                    <a:pt x="4334" y="15968"/>
                  </a:lnTo>
                  <a:lnTo>
                    <a:pt x="4407" y="15968"/>
                  </a:lnTo>
                  <a:lnTo>
                    <a:pt x="4407" y="16296"/>
                  </a:lnTo>
                  <a:lnTo>
                    <a:pt x="4407" y="16843"/>
                  </a:lnTo>
                  <a:lnTo>
                    <a:pt x="4479" y="17280"/>
                  </a:lnTo>
                  <a:lnTo>
                    <a:pt x="4479" y="17499"/>
                  </a:lnTo>
                  <a:lnTo>
                    <a:pt x="4551" y="17608"/>
                  </a:lnTo>
                  <a:lnTo>
                    <a:pt x="4696" y="17608"/>
                  </a:lnTo>
                  <a:lnTo>
                    <a:pt x="4840" y="17499"/>
                  </a:lnTo>
                  <a:lnTo>
                    <a:pt x="4912" y="17389"/>
                  </a:lnTo>
                  <a:lnTo>
                    <a:pt x="5093" y="17389"/>
                  </a:lnTo>
                  <a:lnTo>
                    <a:pt x="5165" y="17389"/>
                  </a:lnTo>
                  <a:lnTo>
                    <a:pt x="5237" y="17608"/>
                  </a:lnTo>
                  <a:lnTo>
                    <a:pt x="5237" y="17827"/>
                  </a:lnTo>
                  <a:lnTo>
                    <a:pt x="5310" y="17827"/>
                  </a:lnTo>
                  <a:lnTo>
                    <a:pt x="5599" y="17499"/>
                  </a:lnTo>
                  <a:lnTo>
                    <a:pt x="5960" y="17171"/>
                  </a:lnTo>
                  <a:lnTo>
                    <a:pt x="6032" y="17061"/>
                  </a:lnTo>
                  <a:lnTo>
                    <a:pt x="5960" y="16843"/>
                  </a:lnTo>
                  <a:lnTo>
                    <a:pt x="5888" y="16733"/>
                  </a:lnTo>
                  <a:lnTo>
                    <a:pt x="5960" y="16514"/>
                  </a:lnTo>
                  <a:lnTo>
                    <a:pt x="6032" y="16186"/>
                  </a:lnTo>
                  <a:lnTo>
                    <a:pt x="6177" y="15968"/>
                  </a:lnTo>
                  <a:lnTo>
                    <a:pt x="6177" y="15858"/>
                  </a:lnTo>
                  <a:lnTo>
                    <a:pt x="6249" y="15858"/>
                  </a:lnTo>
                  <a:lnTo>
                    <a:pt x="6321" y="15858"/>
                  </a:lnTo>
                  <a:lnTo>
                    <a:pt x="6393" y="15858"/>
                  </a:lnTo>
                  <a:lnTo>
                    <a:pt x="6393" y="15749"/>
                  </a:lnTo>
                  <a:lnTo>
                    <a:pt x="6321" y="15530"/>
                  </a:lnTo>
                  <a:lnTo>
                    <a:pt x="6321" y="15202"/>
                  </a:lnTo>
                  <a:lnTo>
                    <a:pt x="6393" y="15093"/>
                  </a:lnTo>
                  <a:lnTo>
                    <a:pt x="6466" y="14874"/>
                  </a:lnTo>
                  <a:lnTo>
                    <a:pt x="6393" y="14874"/>
                  </a:lnTo>
                  <a:lnTo>
                    <a:pt x="6321" y="14874"/>
                  </a:lnTo>
                  <a:lnTo>
                    <a:pt x="6538" y="14546"/>
                  </a:lnTo>
                  <a:lnTo>
                    <a:pt x="6827" y="14218"/>
                  </a:lnTo>
                  <a:lnTo>
                    <a:pt x="6971" y="13671"/>
                  </a:lnTo>
                  <a:lnTo>
                    <a:pt x="6971" y="13780"/>
                  </a:lnTo>
                  <a:lnTo>
                    <a:pt x="7116" y="13671"/>
                  </a:lnTo>
                  <a:lnTo>
                    <a:pt x="7260" y="13562"/>
                  </a:lnTo>
                  <a:lnTo>
                    <a:pt x="7405" y="13124"/>
                  </a:lnTo>
                  <a:lnTo>
                    <a:pt x="7549" y="13015"/>
                  </a:lnTo>
                  <a:lnTo>
                    <a:pt x="7694" y="12905"/>
                  </a:lnTo>
                  <a:lnTo>
                    <a:pt x="7621" y="12796"/>
                  </a:lnTo>
                  <a:lnTo>
                    <a:pt x="7549" y="12796"/>
                  </a:lnTo>
                  <a:lnTo>
                    <a:pt x="7766" y="12577"/>
                  </a:lnTo>
                  <a:lnTo>
                    <a:pt x="7983" y="12358"/>
                  </a:lnTo>
                  <a:lnTo>
                    <a:pt x="7983" y="12140"/>
                  </a:lnTo>
                  <a:lnTo>
                    <a:pt x="8055" y="12140"/>
                  </a:lnTo>
                  <a:lnTo>
                    <a:pt x="8127" y="12140"/>
                  </a:lnTo>
                  <a:lnTo>
                    <a:pt x="8272" y="12140"/>
                  </a:lnTo>
                  <a:lnTo>
                    <a:pt x="8344" y="12140"/>
                  </a:lnTo>
                  <a:lnTo>
                    <a:pt x="8416" y="12030"/>
                  </a:lnTo>
                  <a:lnTo>
                    <a:pt x="8416" y="11921"/>
                  </a:lnTo>
                  <a:lnTo>
                    <a:pt x="8344" y="11593"/>
                  </a:lnTo>
                  <a:close/>
                  <a:moveTo>
                    <a:pt x="8344" y="11593"/>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62" name="AutoShape 42"/>
            <p:cNvSpPr/>
            <p:nvPr/>
          </p:nvSpPr>
          <p:spPr bwMode="auto">
            <a:xfrm>
              <a:off x="792" y="2752"/>
              <a:ext cx="48" cy="88"/>
            </a:xfrm>
            <a:custGeom>
              <a:avLst/>
              <a:gdLst/>
              <a:ahLst/>
              <a:cxnLst/>
              <a:rect l="0" t="0" r="r" b="b"/>
              <a:pathLst>
                <a:path w="21600" h="21600">
                  <a:moveTo>
                    <a:pt x="21600" y="0"/>
                  </a:moveTo>
                  <a:lnTo>
                    <a:pt x="21600" y="0"/>
                  </a:lnTo>
                  <a:lnTo>
                    <a:pt x="7200" y="9818"/>
                  </a:lnTo>
                  <a:lnTo>
                    <a:pt x="0" y="13745"/>
                  </a:lnTo>
                  <a:lnTo>
                    <a:pt x="0" y="21600"/>
                  </a:lnTo>
                  <a:lnTo>
                    <a:pt x="21600" y="0"/>
                  </a:lnTo>
                  <a:close/>
                  <a:moveTo>
                    <a:pt x="21600" y="0"/>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63" name="AutoShape 43"/>
            <p:cNvSpPr/>
            <p:nvPr/>
          </p:nvSpPr>
          <p:spPr bwMode="auto">
            <a:xfrm>
              <a:off x="632" y="2968"/>
              <a:ext cx="48" cy="80"/>
            </a:xfrm>
            <a:custGeom>
              <a:avLst/>
              <a:gdLst/>
              <a:ahLst/>
              <a:cxnLst/>
              <a:rect l="0" t="0" r="r" b="b"/>
              <a:pathLst>
                <a:path w="21600" h="21600">
                  <a:moveTo>
                    <a:pt x="0" y="21600"/>
                  </a:moveTo>
                  <a:lnTo>
                    <a:pt x="0" y="21600"/>
                  </a:lnTo>
                  <a:lnTo>
                    <a:pt x="21600" y="0"/>
                  </a:lnTo>
                  <a:lnTo>
                    <a:pt x="21600" y="4320"/>
                  </a:lnTo>
                  <a:lnTo>
                    <a:pt x="0" y="21600"/>
                  </a:lnTo>
                  <a:close/>
                  <a:moveTo>
                    <a:pt x="0" y="21600"/>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64" name="AutoShape 44"/>
            <p:cNvSpPr/>
            <p:nvPr/>
          </p:nvSpPr>
          <p:spPr bwMode="auto">
            <a:xfrm>
              <a:off x="712" y="2808"/>
              <a:ext cx="80" cy="144"/>
            </a:xfrm>
            <a:custGeom>
              <a:avLst/>
              <a:gdLst/>
              <a:ahLst/>
              <a:cxnLst/>
              <a:rect l="0" t="0" r="r" b="b"/>
              <a:pathLst>
                <a:path w="21600" h="21600">
                  <a:moveTo>
                    <a:pt x="21600" y="0"/>
                  </a:moveTo>
                  <a:lnTo>
                    <a:pt x="21600" y="0"/>
                  </a:lnTo>
                  <a:lnTo>
                    <a:pt x="0" y="16800"/>
                  </a:lnTo>
                  <a:lnTo>
                    <a:pt x="0" y="19200"/>
                  </a:lnTo>
                  <a:lnTo>
                    <a:pt x="0" y="21600"/>
                  </a:lnTo>
                  <a:lnTo>
                    <a:pt x="4320" y="19200"/>
                  </a:lnTo>
                  <a:lnTo>
                    <a:pt x="12960" y="12000"/>
                  </a:lnTo>
                  <a:lnTo>
                    <a:pt x="21600" y="4800"/>
                  </a:lnTo>
                  <a:lnTo>
                    <a:pt x="21600" y="0"/>
                  </a:lnTo>
                  <a:close/>
                  <a:moveTo>
                    <a:pt x="21600" y="0"/>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65" name="AutoShape 45"/>
            <p:cNvSpPr/>
            <p:nvPr/>
          </p:nvSpPr>
          <p:spPr bwMode="auto">
            <a:xfrm>
              <a:off x="712" y="2872"/>
              <a:ext cx="16" cy="48"/>
            </a:xfrm>
            <a:custGeom>
              <a:avLst/>
              <a:gdLst/>
              <a:ahLst/>
              <a:cxnLst/>
              <a:rect l="0" t="0" r="r" b="b"/>
              <a:pathLst>
                <a:path w="21600" h="21600">
                  <a:moveTo>
                    <a:pt x="21600" y="0"/>
                  </a:moveTo>
                  <a:lnTo>
                    <a:pt x="21600" y="0"/>
                  </a:lnTo>
                  <a:lnTo>
                    <a:pt x="0" y="21600"/>
                  </a:lnTo>
                  <a:lnTo>
                    <a:pt x="0" y="14400"/>
                  </a:lnTo>
                  <a:lnTo>
                    <a:pt x="21600" y="0"/>
                  </a:lnTo>
                  <a:close/>
                  <a:moveTo>
                    <a:pt x="21600" y="0"/>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66" name="AutoShape 46"/>
            <p:cNvSpPr/>
            <p:nvPr/>
          </p:nvSpPr>
          <p:spPr bwMode="auto">
            <a:xfrm>
              <a:off x="2305" y="5945"/>
              <a:ext cx="7565" cy="5225"/>
            </a:xfrm>
            <a:custGeom>
              <a:avLst/>
              <a:gdLst/>
              <a:ahLst/>
              <a:cxnLst/>
              <a:rect l="0" t="0" r="r" b="b"/>
              <a:pathLst>
                <a:path w="21600" h="21600">
                  <a:moveTo>
                    <a:pt x="15566" y="2084"/>
                  </a:moveTo>
                  <a:lnTo>
                    <a:pt x="15566" y="2084"/>
                  </a:lnTo>
                  <a:lnTo>
                    <a:pt x="15474" y="2216"/>
                  </a:lnTo>
                  <a:lnTo>
                    <a:pt x="15383" y="2349"/>
                  </a:lnTo>
                  <a:lnTo>
                    <a:pt x="15291" y="2349"/>
                  </a:lnTo>
                  <a:lnTo>
                    <a:pt x="15200" y="2547"/>
                  </a:lnTo>
                  <a:lnTo>
                    <a:pt x="15154" y="2613"/>
                  </a:lnTo>
                  <a:lnTo>
                    <a:pt x="15063" y="2679"/>
                  </a:lnTo>
                  <a:lnTo>
                    <a:pt x="14651" y="2613"/>
                  </a:lnTo>
                  <a:lnTo>
                    <a:pt x="14240" y="2547"/>
                  </a:lnTo>
                  <a:lnTo>
                    <a:pt x="14080" y="2547"/>
                  </a:lnTo>
                  <a:lnTo>
                    <a:pt x="13989" y="2613"/>
                  </a:lnTo>
                  <a:lnTo>
                    <a:pt x="13897" y="2679"/>
                  </a:lnTo>
                  <a:lnTo>
                    <a:pt x="13669" y="2613"/>
                  </a:lnTo>
                  <a:lnTo>
                    <a:pt x="13440" y="2481"/>
                  </a:lnTo>
                  <a:lnTo>
                    <a:pt x="13440" y="2415"/>
                  </a:lnTo>
                  <a:lnTo>
                    <a:pt x="13349" y="2481"/>
                  </a:lnTo>
                  <a:lnTo>
                    <a:pt x="13303" y="2481"/>
                  </a:lnTo>
                  <a:lnTo>
                    <a:pt x="13257" y="2481"/>
                  </a:lnTo>
                  <a:lnTo>
                    <a:pt x="13211" y="2349"/>
                  </a:lnTo>
                  <a:lnTo>
                    <a:pt x="13166" y="2216"/>
                  </a:lnTo>
                  <a:lnTo>
                    <a:pt x="13029" y="2150"/>
                  </a:lnTo>
                  <a:lnTo>
                    <a:pt x="12846" y="2084"/>
                  </a:lnTo>
                  <a:lnTo>
                    <a:pt x="12617" y="2216"/>
                  </a:lnTo>
                  <a:lnTo>
                    <a:pt x="12480" y="2349"/>
                  </a:lnTo>
                  <a:lnTo>
                    <a:pt x="12389" y="2415"/>
                  </a:lnTo>
                  <a:lnTo>
                    <a:pt x="12297" y="2878"/>
                  </a:lnTo>
                  <a:lnTo>
                    <a:pt x="12297" y="3142"/>
                  </a:lnTo>
                  <a:lnTo>
                    <a:pt x="12251" y="3407"/>
                  </a:lnTo>
                  <a:lnTo>
                    <a:pt x="12069" y="3672"/>
                  </a:lnTo>
                  <a:lnTo>
                    <a:pt x="11977" y="3738"/>
                  </a:lnTo>
                  <a:lnTo>
                    <a:pt x="11840" y="3606"/>
                  </a:lnTo>
                  <a:lnTo>
                    <a:pt x="11703" y="3473"/>
                  </a:lnTo>
                  <a:lnTo>
                    <a:pt x="11429" y="3341"/>
                  </a:lnTo>
                  <a:lnTo>
                    <a:pt x="11109" y="3275"/>
                  </a:lnTo>
                  <a:lnTo>
                    <a:pt x="10903" y="3275"/>
                  </a:lnTo>
                  <a:lnTo>
                    <a:pt x="10811" y="3076"/>
                  </a:lnTo>
                  <a:lnTo>
                    <a:pt x="10766" y="2878"/>
                  </a:lnTo>
                  <a:lnTo>
                    <a:pt x="10720" y="2745"/>
                  </a:lnTo>
                  <a:lnTo>
                    <a:pt x="10674" y="2679"/>
                  </a:lnTo>
                  <a:lnTo>
                    <a:pt x="10263" y="2349"/>
                  </a:lnTo>
                  <a:lnTo>
                    <a:pt x="10171" y="2349"/>
                  </a:lnTo>
                  <a:lnTo>
                    <a:pt x="10126" y="2349"/>
                  </a:lnTo>
                  <a:lnTo>
                    <a:pt x="10034" y="2481"/>
                  </a:lnTo>
                  <a:lnTo>
                    <a:pt x="9943" y="2547"/>
                  </a:lnTo>
                  <a:lnTo>
                    <a:pt x="9760" y="2481"/>
                  </a:lnTo>
                  <a:lnTo>
                    <a:pt x="9623" y="2415"/>
                  </a:lnTo>
                  <a:lnTo>
                    <a:pt x="9531" y="2282"/>
                  </a:lnTo>
                  <a:lnTo>
                    <a:pt x="9394" y="2150"/>
                  </a:lnTo>
                  <a:lnTo>
                    <a:pt x="9257" y="2018"/>
                  </a:lnTo>
                  <a:lnTo>
                    <a:pt x="9211" y="2018"/>
                  </a:lnTo>
                  <a:lnTo>
                    <a:pt x="9166" y="2018"/>
                  </a:lnTo>
                  <a:lnTo>
                    <a:pt x="9074" y="1885"/>
                  </a:lnTo>
                  <a:lnTo>
                    <a:pt x="9029" y="1819"/>
                  </a:lnTo>
                  <a:lnTo>
                    <a:pt x="9074" y="1687"/>
                  </a:lnTo>
                  <a:lnTo>
                    <a:pt x="9166" y="1621"/>
                  </a:lnTo>
                  <a:lnTo>
                    <a:pt x="9303" y="1489"/>
                  </a:lnTo>
                  <a:lnTo>
                    <a:pt x="9394" y="1356"/>
                  </a:lnTo>
                  <a:lnTo>
                    <a:pt x="9394" y="1224"/>
                  </a:lnTo>
                  <a:lnTo>
                    <a:pt x="9303" y="959"/>
                  </a:lnTo>
                  <a:lnTo>
                    <a:pt x="9211" y="728"/>
                  </a:lnTo>
                  <a:lnTo>
                    <a:pt x="9257" y="529"/>
                  </a:lnTo>
                  <a:lnTo>
                    <a:pt x="9303" y="397"/>
                  </a:lnTo>
                  <a:lnTo>
                    <a:pt x="9394" y="265"/>
                  </a:lnTo>
                  <a:lnTo>
                    <a:pt x="9394" y="198"/>
                  </a:lnTo>
                  <a:lnTo>
                    <a:pt x="9349" y="198"/>
                  </a:lnTo>
                  <a:lnTo>
                    <a:pt x="9029" y="66"/>
                  </a:lnTo>
                  <a:lnTo>
                    <a:pt x="8891" y="0"/>
                  </a:lnTo>
                  <a:lnTo>
                    <a:pt x="8800" y="66"/>
                  </a:lnTo>
                  <a:lnTo>
                    <a:pt x="8754" y="198"/>
                  </a:lnTo>
                  <a:lnTo>
                    <a:pt x="8617" y="265"/>
                  </a:lnTo>
                  <a:lnTo>
                    <a:pt x="8526" y="265"/>
                  </a:lnTo>
                  <a:lnTo>
                    <a:pt x="8389" y="265"/>
                  </a:lnTo>
                  <a:lnTo>
                    <a:pt x="8206" y="198"/>
                  </a:lnTo>
                  <a:lnTo>
                    <a:pt x="8114" y="198"/>
                  </a:lnTo>
                  <a:lnTo>
                    <a:pt x="7977" y="132"/>
                  </a:lnTo>
                  <a:lnTo>
                    <a:pt x="7931" y="198"/>
                  </a:lnTo>
                  <a:lnTo>
                    <a:pt x="7794" y="331"/>
                  </a:lnTo>
                  <a:lnTo>
                    <a:pt x="7634" y="331"/>
                  </a:lnTo>
                  <a:lnTo>
                    <a:pt x="7406" y="265"/>
                  </a:lnTo>
                  <a:lnTo>
                    <a:pt x="7177" y="132"/>
                  </a:lnTo>
                  <a:lnTo>
                    <a:pt x="6949" y="132"/>
                  </a:lnTo>
                  <a:lnTo>
                    <a:pt x="6629" y="198"/>
                  </a:lnTo>
                  <a:lnTo>
                    <a:pt x="6309" y="265"/>
                  </a:lnTo>
                  <a:lnTo>
                    <a:pt x="6126" y="397"/>
                  </a:lnTo>
                  <a:lnTo>
                    <a:pt x="6080" y="463"/>
                  </a:lnTo>
                  <a:lnTo>
                    <a:pt x="5989" y="529"/>
                  </a:lnTo>
                  <a:lnTo>
                    <a:pt x="5897" y="529"/>
                  </a:lnTo>
                  <a:lnTo>
                    <a:pt x="5760" y="529"/>
                  </a:lnTo>
                  <a:lnTo>
                    <a:pt x="5623" y="662"/>
                  </a:lnTo>
                  <a:lnTo>
                    <a:pt x="5440" y="794"/>
                  </a:lnTo>
                  <a:lnTo>
                    <a:pt x="5349" y="893"/>
                  </a:lnTo>
                  <a:lnTo>
                    <a:pt x="5257" y="728"/>
                  </a:lnTo>
                  <a:lnTo>
                    <a:pt x="5211" y="662"/>
                  </a:lnTo>
                  <a:lnTo>
                    <a:pt x="5120" y="595"/>
                  </a:lnTo>
                  <a:lnTo>
                    <a:pt x="5074" y="595"/>
                  </a:lnTo>
                  <a:lnTo>
                    <a:pt x="4983" y="662"/>
                  </a:lnTo>
                  <a:lnTo>
                    <a:pt x="4800" y="662"/>
                  </a:lnTo>
                  <a:lnTo>
                    <a:pt x="4709" y="595"/>
                  </a:lnTo>
                  <a:lnTo>
                    <a:pt x="4617" y="529"/>
                  </a:lnTo>
                  <a:lnTo>
                    <a:pt x="4457" y="331"/>
                  </a:lnTo>
                  <a:lnTo>
                    <a:pt x="4411" y="132"/>
                  </a:lnTo>
                  <a:lnTo>
                    <a:pt x="4366" y="66"/>
                  </a:lnTo>
                  <a:lnTo>
                    <a:pt x="4274" y="132"/>
                  </a:lnTo>
                  <a:lnTo>
                    <a:pt x="4183" y="331"/>
                  </a:lnTo>
                  <a:lnTo>
                    <a:pt x="4091" y="662"/>
                  </a:lnTo>
                  <a:lnTo>
                    <a:pt x="4000" y="959"/>
                  </a:lnTo>
                  <a:lnTo>
                    <a:pt x="3863" y="1092"/>
                  </a:lnTo>
                  <a:lnTo>
                    <a:pt x="3589" y="1158"/>
                  </a:lnTo>
                  <a:lnTo>
                    <a:pt x="3497" y="1224"/>
                  </a:lnTo>
                  <a:lnTo>
                    <a:pt x="3360" y="1290"/>
                  </a:lnTo>
                  <a:lnTo>
                    <a:pt x="3223" y="1422"/>
                  </a:lnTo>
                  <a:lnTo>
                    <a:pt x="3177" y="1489"/>
                  </a:lnTo>
                  <a:lnTo>
                    <a:pt x="3131" y="1555"/>
                  </a:lnTo>
                  <a:lnTo>
                    <a:pt x="3086" y="1687"/>
                  </a:lnTo>
                  <a:lnTo>
                    <a:pt x="3086" y="1753"/>
                  </a:lnTo>
                  <a:lnTo>
                    <a:pt x="2994" y="1885"/>
                  </a:lnTo>
                  <a:lnTo>
                    <a:pt x="2949" y="2018"/>
                  </a:lnTo>
                  <a:lnTo>
                    <a:pt x="2903" y="2415"/>
                  </a:lnTo>
                  <a:lnTo>
                    <a:pt x="2903" y="2613"/>
                  </a:lnTo>
                  <a:lnTo>
                    <a:pt x="2857" y="2745"/>
                  </a:lnTo>
                  <a:lnTo>
                    <a:pt x="2720" y="3010"/>
                  </a:lnTo>
                  <a:lnTo>
                    <a:pt x="2583" y="3209"/>
                  </a:lnTo>
                  <a:lnTo>
                    <a:pt x="2400" y="3341"/>
                  </a:lnTo>
                  <a:lnTo>
                    <a:pt x="2080" y="3539"/>
                  </a:lnTo>
                  <a:lnTo>
                    <a:pt x="1943" y="3539"/>
                  </a:lnTo>
                  <a:lnTo>
                    <a:pt x="1851" y="3473"/>
                  </a:lnTo>
                  <a:lnTo>
                    <a:pt x="1806" y="3473"/>
                  </a:lnTo>
                  <a:lnTo>
                    <a:pt x="1714" y="3606"/>
                  </a:lnTo>
                  <a:lnTo>
                    <a:pt x="1669" y="3738"/>
                  </a:lnTo>
                  <a:lnTo>
                    <a:pt x="1577" y="3936"/>
                  </a:lnTo>
                  <a:lnTo>
                    <a:pt x="1531" y="3936"/>
                  </a:lnTo>
                  <a:lnTo>
                    <a:pt x="1440" y="4002"/>
                  </a:lnTo>
                  <a:lnTo>
                    <a:pt x="1349" y="4069"/>
                  </a:lnTo>
                  <a:lnTo>
                    <a:pt x="1234" y="4135"/>
                  </a:lnTo>
                  <a:lnTo>
                    <a:pt x="1097" y="4466"/>
                  </a:lnTo>
                  <a:lnTo>
                    <a:pt x="1097" y="4664"/>
                  </a:lnTo>
                  <a:lnTo>
                    <a:pt x="1051" y="4796"/>
                  </a:lnTo>
                  <a:lnTo>
                    <a:pt x="960" y="4929"/>
                  </a:lnTo>
                  <a:lnTo>
                    <a:pt x="823" y="4995"/>
                  </a:lnTo>
                  <a:lnTo>
                    <a:pt x="731" y="5061"/>
                  </a:lnTo>
                  <a:lnTo>
                    <a:pt x="686" y="5061"/>
                  </a:lnTo>
                  <a:lnTo>
                    <a:pt x="731" y="5127"/>
                  </a:lnTo>
                  <a:lnTo>
                    <a:pt x="777" y="5061"/>
                  </a:lnTo>
                  <a:lnTo>
                    <a:pt x="640" y="5392"/>
                  </a:lnTo>
                  <a:lnTo>
                    <a:pt x="594" y="5458"/>
                  </a:lnTo>
                  <a:lnTo>
                    <a:pt x="503" y="5689"/>
                  </a:lnTo>
                  <a:lnTo>
                    <a:pt x="366" y="5756"/>
                  </a:lnTo>
                  <a:lnTo>
                    <a:pt x="366" y="5888"/>
                  </a:lnTo>
                  <a:lnTo>
                    <a:pt x="320" y="6086"/>
                  </a:lnTo>
                  <a:lnTo>
                    <a:pt x="320" y="6285"/>
                  </a:lnTo>
                  <a:lnTo>
                    <a:pt x="366" y="6351"/>
                  </a:lnTo>
                  <a:lnTo>
                    <a:pt x="411" y="6417"/>
                  </a:lnTo>
                  <a:lnTo>
                    <a:pt x="457" y="6549"/>
                  </a:lnTo>
                  <a:lnTo>
                    <a:pt x="503" y="6682"/>
                  </a:lnTo>
                  <a:lnTo>
                    <a:pt x="503" y="6748"/>
                  </a:lnTo>
                  <a:lnTo>
                    <a:pt x="457" y="6880"/>
                  </a:lnTo>
                  <a:lnTo>
                    <a:pt x="411" y="6946"/>
                  </a:lnTo>
                  <a:lnTo>
                    <a:pt x="411" y="7013"/>
                  </a:lnTo>
                  <a:lnTo>
                    <a:pt x="411" y="7211"/>
                  </a:lnTo>
                  <a:lnTo>
                    <a:pt x="457" y="7409"/>
                  </a:lnTo>
                  <a:lnTo>
                    <a:pt x="503" y="7608"/>
                  </a:lnTo>
                  <a:lnTo>
                    <a:pt x="503" y="7806"/>
                  </a:lnTo>
                  <a:lnTo>
                    <a:pt x="366" y="8270"/>
                  </a:lnTo>
                  <a:lnTo>
                    <a:pt x="320" y="8402"/>
                  </a:lnTo>
                  <a:lnTo>
                    <a:pt x="320" y="8534"/>
                  </a:lnTo>
                  <a:lnTo>
                    <a:pt x="274" y="8600"/>
                  </a:lnTo>
                  <a:lnTo>
                    <a:pt x="183" y="8733"/>
                  </a:lnTo>
                  <a:lnTo>
                    <a:pt x="91" y="8799"/>
                  </a:lnTo>
                  <a:lnTo>
                    <a:pt x="0" y="8865"/>
                  </a:lnTo>
                  <a:lnTo>
                    <a:pt x="46" y="8931"/>
                  </a:lnTo>
                  <a:lnTo>
                    <a:pt x="91" y="8931"/>
                  </a:lnTo>
                  <a:lnTo>
                    <a:pt x="229" y="9130"/>
                  </a:lnTo>
                  <a:lnTo>
                    <a:pt x="320" y="9262"/>
                  </a:lnTo>
                  <a:lnTo>
                    <a:pt x="320" y="9328"/>
                  </a:lnTo>
                  <a:lnTo>
                    <a:pt x="274" y="9526"/>
                  </a:lnTo>
                  <a:lnTo>
                    <a:pt x="320" y="9659"/>
                  </a:lnTo>
                  <a:lnTo>
                    <a:pt x="366" y="9659"/>
                  </a:lnTo>
                  <a:lnTo>
                    <a:pt x="366" y="9725"/>
                  </a:lnTo>
                  <a:lnTo>
                    <a:pt x="366" y="9791"/>
                  </a:lnTo>
                  <a:lnTo>
                    <a:pt x="320" y="9725"/>
                  </a:lnTo>
                  <a:lnTo>
                    <a:pt x="274" y="9593"/>
                  </a:lnTo>
                  <a:lnTo>
                    <a:pt x="229" y="9526"/>
                  </a:lnTo>
                  <a:lnTo>
                    <a:pt x="183" y="9593"/>
                  </a:lnTo>
                  <a:lnTo>
                    <a:pt x="229" y="9659"/>
                  </a:lnTo>
                  <a:lnTo>
                    <a:pt x="366" y="9923"/>
                  </a:lnTo>
                  <a:lnTo>
                    <a:pt x="549" y="10056"/>
                  </a:lnTo>
                  <a:lnTo>
                    <a:pt x="411" y="9990"/>
                  </a:lnTo>
                  <a:lnTo>
                    <a:pt x="274" y="9857"/>
                  </a:lnTo>
                  <a:lnTo>
                    <a:pt x="229" y="9857"/>
                  </a:lnTo>
                  <a:lnTo>
                    <a:pt x="229" y="9990"/>
                  </a:lnTo>
                  <a:lnTo>
                    <a:pt x="274" y="10122"/>
                  </a:lnTo>
                  <a:lnTo>
                    <a:pt x="366" y="10287"/>
                  </a:lnTo>
                  <a:lnTo>
                    <a:pt x="457" y="10287"/>
                  </a:lnTo>
                  <a:lnTo>
                    <a:pt x="503" y="10287"/>
                  </a:lnTo>
                  <a:lnTo>
                    <a:pt x="457" y="10353"/>
                  </a:lnTo>
                  <a:lnTo>
                    <a:pt x="411" y="10353"/>
                  </a:lnTo>
                  <a:lnTo>
                    <a:pt x="594" y="10420"/>
                  </a:lnTo>
                  <a:lnTo>
                    <a:pt x="640" y="10420"/>
                  </a:lnTo>
                  <a:lnTo>
                    <a:pt x="686" y="10420"/>
                  </a:lnTo>
                  <a:lnTo>
                    <a:pt x="686" y="10486"/>
                  </a:lnTo>
                  <a:lnTo>
                    <a:pt x="640" y="10486"/>
                  </a:lnTo>
                  <a:lnTo>
                    <a:pt x="594" y="10552"/>
                  </a:lnTo>
                  <a:lnTo>
                    <a:pt x="549" y="10618"/>
                  </a:lnTo>
                  <a:lnTo>
                    <a:pt x="594" y="10684"/>
                  </a:lnTo>
                  <a:lnTo>
                    <a:pt x="640" y="10750"/>
                  </a:lnTo>
                  <a:lnTo>
                    <a:pt x="686" y="10883"/>
                  </a:lnTo>
                  <a:lnTo>
                    <a:pt x="823" y="11081"/>
                  </a:lnTo>
                  <a:lnTo>
                    <a:pt x="1006" y="11280"/>
                  </a:lnTo>
                  <a:lnTo>
                    <a:pt x="1189" y="11743"/>
                  </a:lnTo>
                  <a:lnTo>
                    <a:pt x="1189" y="11875"/>
                  </a:lnTo>
                  <a:lnTo>
                    <a:pt x="1349" y="12272"/>
                  </a:lnTo>
                  <a:lnTo>
                    <a:pt x="1349" y="12338"/>
                  </a:lnTo>
                  <a:lnTo>
                    <a:pt x="1486" y="12470"/>
                  </a:lnTo>
                  <a:lnTo>
                    <a:pt x="1531" y="12537"/>
                  </a:lnTo>
                  <a:lnTo>
                    <a:pt x="1577" y="12603"/>
                  </a:lnTo>
                  <a:lnTo>
                    <a:pt x="1531" y="12603"/>
                  </a:lnTo>
                  <a:lnTo>
                    <a:pt x="1486" y="12603"/>
                  </a:lnTo>
                  <a:lnTo>
                    <a:pt x="1577" y="12735"/>
                  </a:lnTo>
                  <a:lnTo>
                    <a:pt x="1669" y="12801"/>
                  </a:lnTo>
                  <a:lnTo>
                    <a:pt x="1806" y="12934"/>
                  </a:lnTo>
                  <a:lnTo>
                    <a:pt x="1851" y="13000"/>
                  </a:lnTo>
                  <a:lnTo>
                    <a:pt x="2034" y="13330"/>
                  </a:lnTo>
                  <a:lnTo>
                    <a:pt x="1989" y="13264"/>
                  </a:lnTo>
                  <a:lnTo>
                    <a:pt x="2171" y="13397"/>
                  </a:lnTo>
                  <a:lnTo>
                    <a:pt x="2491" y="13926"/>
                  </a:lnTo>
                  <a:lnTo>
                    <a:pt x="2720" y="14124"/>
                  </a:lnTo>
                  <a:lnTo>
                    <a:pt x="2903" y="14257"/>
                  </a:lnTo>
                  <a:lnTo>
                    <a:pt x="3726" y="14389"/>
                  </a:lnTo>
                  <a:lnTo>
                    <a:pt x="4137" y="14455"/>
                  </a:lnTo>
                  <a:lnTo>
                    <a:pt x="4571" y="14654"/>
                  </a:lnTo>
                  <a:lnTo>
                    <a:pt x="4457" y="14654"/>
                  </a:lnTo>
                  <a:lnTo>
                    <a:pt x="4800" y="14720"/>
                  </a:lnTo>
                  <a:lnTo>
                    <a:pt x="5120" y="14786"/>
                  </a:lnTo>
                  <a:lnTo>
                    <a:pt x="5257" y="14786"/>
                  </a:lnTo>
                  <a:lnTo>
                    <a:pt x="5394" y="14720"/>
                  </a:lnTo>
                  <a:lnTo>
                    <a:pt x="6903" y="14720"/>
                  </a:lnTo>
                  <a:lnTo>
                    <a:pt x="7040" y="14720"/>
                  </a:lnTo>
                  <a:lnTo>
                    <a:pt x="7086" y="14786"/>
                  </a:lnTo>
                  <a:lnTo>
                    <a:pt x="7131" y="14885"/>
                  </a:lnTo>
                  <a:lnTo>
                    <a:pt x="7269" y="15017"/>
                  </a:lnTo>
                  <a:lnTo>
                    <a:pt x="7314" y="15017"/>
                  </a:lnTo>
                  <a:lnTo>
                    <a:pt x="7360" y="14951"/>
                  </a:lnTo>
                  <a:lnTo>
                    <a:pt x="7406" y="15150"/>
                  </a:lnTo>
                  <a:lnTo>
                    <a:pt x="7406" y="15348"/>
                  </a:lnTo>
                  <a:lnTo>
                    <a:pt x="7451" y="15481"/>
                  </a:lnTo>
                  <a:lnTo>
                    <a:pt x="7634" y="15547"/>
                  </a:lnTo>
                  <a:lnTo>
                    <a:pt x="7680" y="15547"/>
                  </a:lnTo>
                  <a:lnTo>
                    <a:pt x="7726" y="15481"/>
                  </a:lnTo>
                  <a:lnTo>
                    <a:pt x="7794" y="15414"/>
                  </a:lnTo>
                  <a:lnTo>
                    <a:pt x="7886" y="15414"/>
                  </a:lnTo>
                  <a:lnTo>
                    <a:pt x="8023" y="15481"/>
                  </a:lnTo>
                  <a:lnTo>
                    <a:pt x="8206" y="15547"/>
                  </a:lnTo>
                  <a:lnTo>
                    <a:pt x="8297" y="15547"/>
                  </a:lnTo>
                  <a:lnTo>
                    <a:pt x="8434" y="15547"/>
                  </a:lnTo>
                  <a:lnTo>
                    <a:pt x="8434" y="15481"/>
                  </a:lnTo>
                  <a:lnTo>
                    <a:pt x="8389" y="15481"/>
                  </a:lnTo>
                  <a:lnTo>
                    <a:pt x="8389" y="15414"/>
                  </a:lnTo>
                  <a:lnTo>
                    <a:pt x="8480" y="15414"/>
                  </a:lnTo>
                  <a:lnTo>
                    <a:pt x="8526" y="15481"/>
                  </a:lnTo>
                  <a:lnTo>
                    <a:pt x="8617" y="15613"/>
                  </a:lnTo>
                  <a:lnTo>
                    <a:pt x="8709" y="15745"/>
                  </a:lnTo>
                  <a:lnTo>
                    <a:pt x="8754" y="15745"/>
                  </a:lnTo>
                  <a:lnTo>
                    <a:pt x="8800" y="15679"/>
                  </a:lnTo>
                  <a:lnTo>
                    <a:pt x="8891" y="15679"/>
                  </a:lnTo>
                  <a:lnTo>
                    <a:pt x="8937" y="15679"/>
                  </a:lnTo>
                  <a:lnTo>
                    <a:pt x="8983" y="15877"/>
                  </a:lnTo>
                  <a:lnTo>
                    <a:pt x="9029" y="16010"/>
                  </a:lnTo>
                  <a:lnTo>
                    <a:pt x="8937" y="16274"/>
                  </a:lnTo>
                  <a:lnTo>
                    <a:pt x="8937" y="16539"/>
                  </a:lnTo>
                  <a:lnTo>
                    <a:pt x="8937" y="16738"/>
                  </a:lnTo>
                  <a:lnTo>
                    <a:pt x="8800" y="17201"/>
                  </a:lnTo>
                  <a:lnTo>
                    <a:pt x="8754" y="17333"/>
                  </a:lnTo>
                  <a:lnTo>
                    <a:pt x="8800" y="16936"/>
                  </a:lnTo>
                  <a:lnTo>
                    <a:pt x="8800" y="16671"/>
                  </a:lnTo>
                  <a:lnTo>
                    <a:pt x="8800" y="16539"/>
                  </a:lnTo>
                  <a:lnTo>
                    <a:pt x="8709" y="16671"/>
                  </a:lnTo>
                  <a:lnTo>
                    <a:pt x="8571" y="17201"/>
                  </a:lnTo>
                  <a:lnTo>
                    <a:pt x="8617" y="17333"/>
                  </a:lnTo>
                  <a:lnTo>
                    <a:pt x="8663" y="17399"/>
                  </a:lnTo>
                  <a:lnTo>
                    <a:pt x="8754" y="17598"/>
                  </a:lnTo>
                  <a:lnTo>
                    <a:pt x="8937" y="17664"/>
                  </a:lnTo>
                  <a:lnTo>
                    <a:pt x="9074" y="17730"/>
                  </a:lnTo>
                  <a:lnTo>
                    <a:pt x="8983" y="17730"/>
                  </a:lnTo>
                  <a:lnTo>
                    <a:pt x="8937" y="17730"/>
                  </a:lnTo>
                  <a:lnTo>
                    <a:pt x="9257" y="17994"/>
                  </a:lnTo>
                  <a:lnTo>
                    <a:pt x="9623" y="18325"/>
                  </a:lnTo>
                  <a:lnTo>
                    <a:pt x="9669" y="18391"/>
                  </a:lnTo>
                  <a:lnTo>
                    <a:pt x="9714" y="18458"/>
                  </a:lnTo>
                  <a:lnTo>
                    <a:pt x="9714" y="18524"/>
                  </a:lnTo>
                  <a:lnTo>
                    <a:pt x="9760" y="18656"/>
                  </a:lnTo>
                  <a:lnTo>
                    <a:pt x="9989" y="18987"/>
                  </a:lnTo>
                  <a:lnTo>
                    <a:pt x="10080" y="19119"/>
                  </a:lnTo>
                  <a:lnTo>
                    <a:pt x="10126" y="19251"/>
                  </a:lnTo>
                  <a:lnTo>
                    <a:pt x="10126" y="19318"/>
                  </a:lnTo>
                  <a:lnTo>
                    <a:pt x="10080" y="19318"/>
                  </a:lnTo>
                  <a:lnTo>
                    <a:pt x="10034" y="19318"/>
                  </a:lnTo>
                  <a:lnTo>
                    <a:pt x="9989" y="19384"/>
                  </a:lnTo>
                  <a:lnTo>
                    <a:pt x="10080" y="19450"/>
                  </a:lnTo>
                  <a:lnTo>
                    <a:pt x="10171" y="19615"/>
                  </a:lnTo>
                  <a:lnTo>
                    <a:pt x="10263" y="19748"/>
                  </a:lnTo>
                  <a:lnTo>
                    <a:pt x="10263" y="19814"/>
                  </a:lnTo>
                  <a:lnTo>
                    <a:pt x="10263" y="19880"/>
                  </a:lnTo>
                  <a:lnTo>
                    <a:pt x="10126" y="20012"/>
                  </a:lnTo>
                  <a:lnTo>
                    <a:pt x="9989" y="20145"/>
                  </a:lnTo>
                  <a:lnTo>
                    <a:pt x="9851" y="20211"/>
                  </a:lnTo>
                  <a:lnTo>
                    <a:pt x="9714" y="20475"/>
                  </a:lnTo>
                  <a:lnTo>
                    <a:pt x="9623" y="20542"/>
                  </a:lnTo>
                  <a:lnTo>
                    <a:pt x="9577" y="20608"/>
                  </a:lnTo>
                  <a:lnTo>
                    <a:pt x="9577" y="20674"/>
                  </a:lnTo>
                  <a:lnTo>
                    <a:pt x="9577" y="20806"/>
                  </a:lnTo>
                  <a:lnTo>
                    <a:pt x="9577" y="20872"/>
                  </a:lnTo>
                  <a:lnTo>
                    <a:pt x="9577" y="20938"/>
                  </a:lnTo>
                  <a:lnTo>
                    <a:pt x="9714" y="21005"/>
                  </a:lnTo>
                  <a:lnTo>
                    <a:pt x="9806" y="21005"/>
                  </a:lnTo>
                  <a:lnTo>
                    <a:pt x="10309" y="21335"/>
                  </a:lnTo>
                  <a:lnTo>
                    <a:pt x="10354" y="21335"/>
                  </a:lnTo>
                  <a:lnTo>
                    <a:pt x="10309" y="21402"/>
                  </a:lnTo>
                  <a:lnTo>
                    <a:pt x="11154" y="21600"/>
                  </a:lnTo>
                  <a:lnTo>
                    <a:pt x="11977" y="21468"/>
                  </a:lnTo>
                  <a:lnTo>
                    <a:pt x="13120" y="21137"/>
                  </a:lnTo>
                  <a:lnTo>
                    <a:pt x="14240" y="20674"/>
                  </a:lnTo>
                  <a:lnTo>
                    <a:pt x="14286" y="20674"/>
                  </a:lnTo>
                  <a:lnTo>
                    <a:pt x="14880" y="20343"/>
                  </a:lnTo>
                  <a:lnTo>
                    <a:pt x="15520" y="19946"/>
                  </a:lnTo>
                  <a:lnTo>
                    <a:pt x="15703" y="19814"/>
                  </a:lnTo>
                  <a:lnTo>
                    <a:pt x="15886" y="19681"/>
                  </a:lnTo>
                  <a:lnTo>
                    <a:pt x="15931" y="19549"/>
                  </a:lnTo>
                  <a:lnTo>
                    <a:pt x="16023" y="19318"/>
                  </a:lnTo>
                  <a:lnTo>
                    <a:pt x="16069" y="19251"/>
                  </a:lnTo>
                  <a:lnTo>
                    <a:pt x="16160" y="19185"/>
                  </a:lnTo>
                  <a:lnTo>
                    <a:pt x="16434" y="18987"/>
                  </a:lnTo>
                  <a:lnTo>
                    <a:pt x="16709" y="18722"/>
                  </a:lnTo>
                  <a:lnTo>
                    <a:pt x="17371" y="18259"/>
                  </a:lnTo>
                  <a:lnTo>
                    <a:pt x="17691" y="17928"/>
                  </a:lnTo>
                  <a:lnTo>
                    <a:pt x="17829" y="17730"/>
                  </a:lnTo>
                  <a:lnTo>
                    <a:pt x="17920" y="17531"/>
                  </a:lnTo>
                  <a:lnTo>
                    <a:pt x="18057" y="17201"/>
                  </a:lnTo>
                  <a:lnTo>
                    <a:pt x="18103" y="17002"/>
                  </a:lnTo>
                  <a:lnTo>
                    <a:pt x="18194" y="16804"/>
                  </a:lnTo>
                  <a:lnTo>
                    <a:pt x="18103" y="16605"/>
                  </a:lnTo>
                  <a:lnTo>
                    <a:pt x="18057" y="16407"/>
                  </a:lnTo>
                  <a:lnTo>
                    <a:pt x="18057" y="16341"/>
                  </a:lnTo>
                  <a:lnTo>
                    <a:pt x="18103" y="16274"/>
                  </a:lnTo>
                  <a:lnTo>
                    <a:pt x="18149" y="16208"/>
                  </a:lnTo>
                  <a:lnTo>
                    <a:pt x="18194" y="16142"/>
                  </a:lnTo>
                  <a:lnTo>
                    <a:pt x="18149" y="16142"/>
                  </a:lnTo>
                  <a:lnTo>
                    <a:pt x="18103" y="16142"/>
                  </a:lnTo>
                  <a:lnTo>
                    <a:pt x="18057" y="16076"/>
                  </a:lnTo>
                  <a:lnTo>
                    <a:pt x="18011" y="16076"/>
                  </a:lnTo>
                  <a:lnTo>
                    <a:pt x="18057" y="15877"/>
                  </a:lnTo>
                  <a:lnTo>
                    <a:pt x="18149" y="15679"/>
                  </a:lnTo>
                  <a:lnTo>
                    <a:pt x="18377" y="15348"/>
                  </a:lnTo>
                  <a:lnTo>
                    <a:pt x="18469" y="15150"/>
                  </a:lnTo>
                  <a:lnTo>
                    <a:pt x="18514" y="15084"/>
                  </a:lnTo>
                  <a:lnTo>
                    <a:pt x="18560" y="14885"/>
                  </a:lnTo>
                  <a:lnTo>
                    <a:pt x="18789" y="14654"/>
                  </a:lnTo>
                  <a:lnTo>
                    <a:pt x="18789" y="14521"/>
                  </a:lnTo>
                  <a:lnTo>
                    <a:pt x="18880" y="14455"/>
                  </a:lnTo>
                  <a:lnTo>
                    <a:pt x="19017" y="14257"/>
                  </a:lnTo>
                  <a:lnTo>
                    <a:pt x="19109" y="14058"/>
                  </a:lnTo>
                  <a:lnTo>
                    <a:pt x="19794" y="12867"/>
                  </a:lnTo>
                  <a:lnTo>
                    <a:pt x="20251" y="12140"/>
                  </a:lnTo>
                  <a:lnTo>
                    <a:pt x="20526" y="11610"/>
                  </a:lnTo>
                  <a:lnTo>
                    <a:pt x="20777" y="11081"/>
                  </a:lnTo>
                  <a:lnTo>
                    <a:pt x="21097" y="10221"/>
                  </a:lnTo>
                  <a:lnTo>
                    <a:pt x="21280" y="9394"/>
                  </a:lnTo>
                  <a:lnTo>
                    <a:pt x="21417" y="9063"/>
                  </a:lnTo>
                  <a:lnTo>
                    <a:pt x="21509" y="8666"/>
                  </a:lnTo>
                  <a:lnTo>
                    <a:pt x="21509" y="8468"/>
                  </a:lnTo>
                  <a:lnTo>
                    <a:pt x="21554" y="8270"/>
                  </a:lnTo>
                  <a:lnTo>
                    <a:pt x="21554" y="8203"/>
                  </a:lnTo>
                  <a:lnTo>
                    <a:pt x="21554" y="8071"/>
                  </a:lnTo>
                  <a:lnTo>
                    <a:pt x="21600" y="7873"/>
                  </a:lnTo>
                  <a:lnTo>
                    <a:pt x="21600" y="7740"/>
                  </a:lnTo>
                  <a:lnTo>
                    <a:pt x="21600" y="7608"/>
                  </a:lnTo>
                  <a:lnTo>
                    <a:pt x="21554" y="7608"/>
                  </a:lnTo>
                  <a:lnTo>
                    <a:pt x="21509" y="7674"/>
                  </a:lnTo>
                  <a:lnTo>
                    <a:pt x="21417" y="7873"/>
                  </a:lnTo>
                  <a:lnTo>
                    <a:pt x="21371" y="8005"/>
                  </a:lnTo>
                  <a:lnTo>
                    <a:pt x="21189" y="8270"/>
                  </a:lnTo>
                  <a:lnTo>
                    <a:pt x="21143" y="8336"/>
                  </a:lnTo>
                  <a:lnTo>
                    <a:pt x="21143" y="8270"/>
                  </a:lnTo>
                  <a:lnTo>
                    <a:pt x="21006" y="8468"/>
                  </a:lnTo>
                  <a:lnTo>
                    <a:pt x="20914" y="8600"/>
                  </a:lnTo>
                  <a:lnTo>
                    <a:pt x="20777" y="8733"/>
                  </a:lnTo>
                  <a:lnTo>
                    <a:pt x="20640" y="8931"/>
                  </a:lnTo>
                  <a:lnTo>
                    <a:pt x="20526" y="9130"/>
                  </a:lnTo>
                  <a:lnTo>
                    <a:pt x="20434" y="9196"/>
                  </a:lnTo>
                  <a:lnTo>
                    <a:pt x="20343" y="9196"/>
                  </a:lnTo>
                  <a:lnTo>
                    <a:pt x="19703" y="9460"/>
                  </a:lnTo>
                  <a:lnTo>
                    <a:pt x="19566" y="9593"/>
                  </a:lnTo>
                  <a:lnTo>
                    <a:pt x="19520" y="9593"/>
                  </a:lnTo>
                  <a:lnTo>
                    <a:pt x="19566" y="9460"/>
                  </a:lnTo>
                  <a:lnTo>
                    <a:pt x="19611" y="9394"/>
                  </a:lnTo>
                  <a:lnTo>
                    <a:pt x="19703" y="9328"/>
                  </a:lnTo>
                  <a:lnTo>
                    <a:pt x="19749" y="9196"/>
                  </a:lnTo>
                  <a:lnTo>
                    <a:pt x="19749" y="9130"/>
                  </a:lnTo>
                  <a:lnTo>
                    <a:pt x="19703" y="9063"/>
                  </a:lnTo>
                  <a:lnTo>
                    <a:pt x="19474" y="8865"/>
                  </a:lnTo>
                  <a:lnTo>
                    <a:pt x="19154" y="8600"/>
                  </a:lnTo>
                  <a:lnTo>
                    <a:pt x="19017" y="8600"/>
                  </a:lnTo>
                  <a:lnTo>
                    <a:pt x="18880" y="8666"/>
                  </a:lnTo>
                  <a:lnTo>
                    <a:pt x="18834" y="8534"/>
                  </a:lnTo>
                  <a:lnTo>
                    <a:pt x="18789" y="8468"/>
                  </a:lnTo>
                  <a:lnTo>
                    <a:pt x="18743" y="8534"/>
                  </a:lnTo>
                  <a:lnTo>
                    <a:pt x="18743" y="8600"/>
                  </a:lnTo>
                  <a:lnTo>
                    <a:pt x="18743" y="8666"/>
                  </a:lnTo>
                  <a:lnTo>
                    <a:pt x="18697" y="8600"/>
                  </a:lnTo>
                  <a:lnTo>
                    <a:pt x="18651" y="8468"/>
                  </a:lnTo>
                  <a:lnTo>
                    <a:pt x="18560" y="8203"/>
                  </a:lnTo>
                  <a:lnTo>
                    <a:pt x="18469" y="7873"/>
                  </a:lnTo>
                  <a:lnTo>
                    <a:pt x="18377" y="7608"/>
                  </a:lnTo>
                  <a:lnTo>
                    <a:pt x="18240" y="7476"/>
                  </a:lnTo>
                  <a:lnTo>
                    <a:pt x="18103" y="7409"/>
                  </a:lnTo>
                  <a:lnTo>
                    <a:pt x="18057" y="7476"/>
                  </a:lnTo>
                  <a:lnTo>
                    <a:pt x="18011" y="7409"/>
                  </a:lnTo>
                  <a:lnTo>
                    <a:pt x="17966" y="7211"/>
                  </a:lnTo>
                  <a:lnTo>
                    <a:pt x="17966" y="7013"/>
                  </a:lnTo>
                  <a:lnTo>
                    <a:pt x="17874" y="6748"/>
                  </a:lnTo>
                  <a:lnTo>
                    <a:pt x="17829" y="6483"/>
                  </a:lnTo>
                  <a:lnTo>
                    <a:pt x="17874" y="6483"/>
                  </a:lnTo>
                  <a:lnTo>
                    <a:pt x="17920" y="6483"/>
                  </a:lnTo>
                  <a:lnTo>
                    <a:pt x="17829" y="6351"/>
                  </a:lnTo>
                  <a:lnTo>
                    <a:pt x="17783" y="6285"/>
                  </a:lnTo>
                  <a:lnTo>
                    <a:pt x="17783" y="6153"/>
                  </a:lnTo>
                  <a:lnTo>
                    <a:pt x="17783" y="6086"/>
                  </a:lnTo>
                  <a:lnTo>
                    <a:pt x="17646" y="5954"/>
                  </a:lnTo>
                  <a:lnTo>
                    <a:pt x="17554" y="5888"/>
                  </a:lnTo>
                  <a:lnTo>
                    <a:pt x="17463" y="5822"/>
                  </a:lnTo>
                  <a:lnTo>
                    <a:pt x="17371" y="5756"/>
                  </a:lnTo>
                  <a:lnTo>
                    <a:pt x="17371" y="5623"/>
                  </a:lnTo>
                  <a:lnTo>
                    <a:pt x="17371" y="5557"/>
                  </a:lnTo>
                  <a:lnTo>
                    <a:pt x="17371" y="5392"/>
                  </a:lnTo>
                  <a:lnTo>
                    <a:pt x="17371" y="5326"/>
                  </a:lnTo>
                  <a:lnTo>
                    <a:pt x="17303" y="5259"/>
                  </a:lnTo>
                  <a:lnTo>
                    <a:pt x="17257" y="5193"/>
                  </a:lnTo>
                  <a:lnTo>
                    <a:pt x="17120" y="5127"/>
                  </a:lnTo>
                  <a:lnTo>
                    <a:pt x="17029" y="4929"/>
                  </a:lnTo>
                  <a:lnTo>
                    <a:pt x="16983" y="4862"/>
                  </a:lnTo>
                  <a:lnTo>
                    <a:pt x="16983" y="4730"/>
                  </a:lnTo>
                  <a:lnTo>
                    <a:pt x="16937" y="4598"/>
                  </a:lnTo>
                  <a:lnTo>
                    <a:pt x="16800" y="4466"/>
                  </a:lnTo>
                  <a:lnTo>
                    <a:pt x="16709" y="4267"/>
                  </a:lnTo>
                  <a:lnTo>
                    <a:pt x="16709" y="4135"/>
                  </a:lnTo>
                  <a:lnTo>
                    <a:pt x="16480" y="3738"/>
                  </a:lnTo>
                  <a:lnTo>
                    <a:pt x="16526" y="3672"/>
                  </a:lnTo>
                  <a:lnTo>
                    <a:pt x="16389" y="3539"/>
                  </a:lnTo>
                  <a:lnTo>
                    <a:pt x="16251" y="3407"/>
                  </a:lnTo>
                  <a:lnTo>
                    <a:pt x="16160" y="3209"/>
                  </a:lnTo>
                  <a:lnTo>
                    <a:pt x="16069" y="2944"/>
                  </a:lnTo>
                  <a:lnTo>
                    <a:pt x="15840" y="2018"/>
                  </a:lnTo>
                  <a:lnTo>
                    <a:pt x="15703" y="2018"/>
                  </a:lnTo>
                  <a:lnTo>
                    <a:pt x="15566" y="2084"/>
                  </a:lnTo>
                  <a:close/>
                  <a:moveTo>
                    <a:pt x="3726" y="13727"/>
                  </a:moveTo>
                  <a:lnTo>
                    <a:pt x="3726" y="13727"/>
                  </a:lnTo>
                  <a:lnTo>
                    <a:pt x="3680" y="13727"/>
                  </a:lnTo>
                  <a:lnTo>
                    <a:pt x="3634" y="13661"/>
                  </a:lnTo>
                  <a:lnTo>
                    <a:pt x="3634" y="13463"/>
                  </a:lnTo>
                  <a:lnTo>
                    <a:pt x="3680" y="13330"/>
                  </a:lnTo>
                  <a:lnTo>
                    <a:pt x="3680" y="13529"/>
                  </a:lnTo>
                  <a:lnTo>
                    <a:pt x="3726" y="13727"/>
                  </a:lnTo>
                  <a:close/>
                  <a:moveTo>
                    <a:pt x="10354" y="12404"/>
                  </a:moveTo>
                  <a:lnTo>
                    <a:pt x="10354" y="12404"/>
                  </a:lnTo>
                  <a:lnTo>
                    <a:pt x="10217" y="12074"/>
                  </a:lnTo>
                  <a:lnTo>
                    <a:pt x="10171" y="11941"/>
                  </a:lnTo>
                  <a:lnTo>
                    <a:pt x="10217" y="11875"/>
                  </a:lnTo>
                  <a:lnTo>
                    <a:pt x="10309" y="11809"/>
                  </a:lnTo>
                  <a:lnTo>
                    <a:pt x="10354" y="11875"/>
                  </a:lnTo>
                  <a:lnTo>
                    <a:pt x="10354" y="12007"/>
                  </a:lnTo>
                  <a:lnTo>
                    <a:pt x="10446" y="12074"/>
                  </a:lnTo>
                  <a:lnTo>
                    <a:pt x="10446" y="12140"/>
                  </a:lnTo>
                  <a:lnTo>
                    <a:pt x="10491" y="12206"/>
                  </a:lnTo>
                  <a:lnTo>
                    <a:pt x="10537" y="12140"/>
                  </a:lnTo>
                  <a:lnTo>
                    <a:pt x="10583" y="12140"/>
                  </a:lnTo>
                  <a:lnTo>
                    <a:pt x="10811" y="12206"/>
                  </a:lnTo>
                  <a:lnTo>
                    <a:pt x="10583" y="12404"/>
                  </a:lnTo>
                  <a:lnTo>
                    <a:pt x="10446" y="12470"/>
                  </a:lnTo>
                  <a:lnTo>
                    <a:pt x="10354" y="12404"/>
                  </a:lnTo>
                  <a:close/>
                  <a:moveTo>
                    <a:pt x="15657" y="17928"/>
                  </a:moveTo>
                  <a:lnTo>
                    <a:pt x="15657" y="17928"/>
                  </a:lnTo>
                  <a:lnTo>
                    <a:pt x="15611" y="17928"/>
                  </a:lnTo>
                  <a:lnTo>
                    <a:pt x="15566" y="17928"/>
                  </a:lnTo>
                  <a:lnTo>
                    <a:pt x="15429" y="17796"/>
                  </a:lnTo>
                  <a:lnTo>
                    <a:pt x="15337" y="17664"/>
                  </a:lnTo>
                  <a:lnTo>
                    <a:pt x="15291" y="17531"/>
                  </a:lnTo>
                  <a:lnTo>
                    <a:pt x="15291" y="17399"/>
                  </a:lnTo>
                  <a:lnTo>
                    <a:pt x="15291" y="17134"/>
                  </a:lnTo>
                  <a:lnTo>
                    <a:pt x="15337" y="16936"/>
                  </a:lnTo>
                  <a:lnTo>
                    <a:pt x="15337" y="16870"/>
                  </a:lnTo>
                  <a:lnTo>
                    <a:pt x="15383" y="16804"/>
                  </a:lnTo>
                  <a:lnTo>
                    <a:pt x="15429" y="16870"/>
                  </a:lnTo>
                  <a:lnTo>
                    <a:pt x="15429" y="16936"/>
                  </a:lnTo>
                  <a:lnTo>
                    <a:pt x="15474" y="17068"/>
                  </a:lnTo>
                  <a:lnTo>
                    <a:pt x="15657" y="17598"/>
                  </a:lnTo>
                  <a:lnTo>
                    <a:pt x="15703" y="17664"/>
                  </a:lnTo>
                  <a:lnTo>
                    <a:pt x="15749" y="17796"/>
                  </a:lnTo>
                  <a:lnTo>
                    <a:pt x="15703" y="17862"/>
                  </a:lnTo>
                  <a:lnTo>
                    <a:pt x="15657" y="17928"/>
                  </a:lnTo>
                  <a:close/>
                  <a:moveTo>
                    <a:pt x="16526" y="18458"/>
                  </a:moveTo>
                  <a:lnTo>
                    <a:pt x="16526" y="18458"/>
                  </a:lnTo>
                  <a:lnTo>
                    <a:pt x="16480" y="18524"/>
                  </a:lnTo>
                  <a:lnTo>
                    <a:pt x="16389" y="18458"/>
                  </a:lnTo>
                  <a:lnTo>
                    <a:pt x="16389" y="18391"/>
                  </a:lnTo>
                  <a:lnTo>
                    <a:pt x="16389" y="18259"/>
                  </a:lnTo>
                  <a:lnTo>
                    <a:pt x="16480" y="18061"/>
                  </a:lnTo>
                  <a:lnTo>
                    <a:pt x="16480" y="17730"/>
                  </a:lnTo>
                  <a:lnTo>
                    <a:pt x="16526" y="18061"/>
                  </a:lnTo>
                  <a:lnTo>
                    <a:pt x="16571" y="18259"/>
                  </a:lnTo>
                  <a:lnTo>
                    <a:pt x="16526" y="18458"/>
                  </a:lnTo>
                  <a:close/>
                  <a:moveTo>
                    <a:pt x="17120" y="15150"/>
                  </a:moveTo>
                  <a:lnTo>
                    <a:pt x="17120" y="15150"/>
                  </a:lnTo>
                  <a:lnTo>
                    <a:pt x="17166" y="15150"/>
                  </a:lnTo>
                  <a:lnTo>
                    <a:pt x="17029" y="15216"/>
                  </a:lnTo>
                  <a:lnTo>
                    <a:pt x="16937" y="15348"/>
                  </a:lnTo>
                  <a:lnTo>
                    <a:pt x="16891" y="15481"/>
                  </a:lnTo>
                  <a:lnTo>
                    <a:pt x="16846" y="15613"/>
                  </a:lnTo>
                  <a:lnTo>
                    <a:pt x="16754" y="15679"/>
                  </a:lnTo>
                  <a:lnTo>
                    <a:pt x="16663" y="15811"/>
                  </a:lnTo>
                  <a:lnTo>
                    <a:pt x="16709" y="15811"/>
                  </a:lnTo>
                  <a:lnTo>
                    <a:pt x="16754" y="15877"/>
                  </a:lnTo>
                  <a:lnTo>
                    <a:pt x="16800" y="15877"/>
                  </a:lnTo>
                  <a:lnTo>
                    <a:pt x="16663" y="16010"/>
                  </a:lnTo>
                  <a:lnTo>
                    <a:pt x="16571" y="16142"/>
                  </a:lnTo>
                  <a:lnTo>
                    <a:pt x="16434" y="16274"/>
                  </a:lnTo>
                  <a:lnTo>
                    <a:pt x="16434" y="16208"/>
                  </a:lnTo>
                  <a:lnTo>
                    <a:pt x="16434" y="16142"/>
                  </a:lnTo>
                  <a:lnTo>
                    <a:pt x="16297" y="16142"/>
                  </a:lnTo>
                  <a:lnTo>
                    <a:pt x="16160" y="16142"/>
                  </a:lnTo>
                  <a:lnTo>
                    <a:pt x="16251" y="15811"/>
                  </a:lnTo>
                  <a:lnTo>
                    <a:pt x="16297" y="15547"/>
                  </a:lnTo>
                  <a:lnTo>
                    <a:pt x="16434" y="15414"/>
                  </a:lnTo>
                  <a:lnTo>
                    <a:pt x="16663" y="15282"/>
                  </a:lnTo>
                  <a:lnTo>
                    <a:pt x="17120" y="15150"/>
                  </a:lnTo>
                  <a:close/>
                  <a:moveTo>
                    <a:pt x="16114" y="6880"/>
                  </a:moveTo>
                  <a:lnTo>
                    <a:pt x="16114" y="6880"/>
                  </a:lnTo>
                  <a:lnTo>
                    <a:pt x="16114" y="6748"/>
                  </a:lnTo>
                  <a:lnTo>
                    <a:pt x="16206" y="6616"/>
                  </a:lnTo>
                  <a:lnTo>
                    <a:pt x="16251" y="6549"/>
                  </a:lnTo>
                  <a:lnTo>
                    <a:pt x="16297" y="6417"/>
                  </a:lnTo>
                  <a:lnTo>
                    <a:pt x="16343" y="6417"/>
                  </a:lnTo>
                  <a:lnTo>
                    <a:pt x="16480" y="6285"/>
                  </a:lnTo>
                  <a:lnTo>
                    <a:pt x="16480" y="6086"/>
                  </a:lnTo>
                  <a:lnTo>
                    <a:pt x="16480" y="5689"/>
                  </a:lnTo>
                  <a:lnTo>
                    <a:pt x="16571" y="5954"/>
                  </a:lnTo>
                  <a:lnTo>
                    <a:pt x="16571" y="6219"/>
                  </a:lnTo>
                  <a:lnTo>
                    <a:pt x="16480" y="6219"/>
                  </a:lnTo>
                  <a:lnTo>
                    <a:pt x="16434" y="6351"/>
                  </a:lnTo>
                  <a:lnTo>
                    <a:pt x="16389" y="6483"/>
                  </a:lnTo>
                  <a:lnTo>
                    <a:pt x="16343" y="6483"/>
                  </a:lnTo>
                  <a:lnTo>
                    <a:pt x="16343" y="6417"/>
                  </a:lnTo>
                  <a:lnTo>
                    <a:pt x="16251" y="6549"/>
                  </a:lnTo>
                  <a:lnTo>
                    <a:pt x="16069" y="7013"/>
                  </a:lnTo>
                  <a:lnTo>
                    <a:pt x="16114" y="6880"/>
                  </a:lnTo>
                  <a:close/>
                  <a:moveTo>
                    <a:pt x="16114" y="6880"/>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67" name="AutoShape 47"/>
            <p:cNvSpPr/>
            <p:nvPr/>
          </p:nvSpPr>
          <p:spPr bwMode="auto">
            <a:xfrm>
              <a:off x="6011" y="1952"/>
              <a:ext cx="64" cy="16"/>
            </a:xfrm>
            <a:custGeom>
              <a:avLst/>
              <a:gdLst/>
              <a:ahLst/>
              <a:cxnLst/>
              <a:rect l="0" t="0" r="r" b="b"/>
              <a:pathLst>
                <a:path w="21600" h="21600">
                  <a:moveTo>
                    <a:pt x="0" y="0"/>
                  </a:moveTo>
                  <a:lnTo>
                    <a:pt x="0" y="0"/>
                  </a:lnTo>
                  <a:lnTo>
                    <a:pt x="21600" y="21600"/>
                  </a:lnTo>
                  <a:lnTo>
                    <a:pt x="16200" y="21600"/>
                  </a:lnTo>
                  <a:lnTo>
                    <a:pt x="5400" y="0"/>
                  </a:lnTo>
                  <a:lnTo>
                    <a:pt x="0" y="0"/>
                  </a:lnTo>
                  <a:close/>
                  <a:moveTo>
                    <a:pt x="0" y="0"/>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68" name="AutoShape 48"/>
            <p:cNvSpPr/>
            <p:nvPr/>
          </p:nvSpPr>
          <p:spPr bwMode="auto">
            <a:xfrm>
              <a:off x="7468" y="728"/>
              <a:ext cx="48" cy="16"/>
            </a:xfrm>
            <a:custGeom>
              <a:avLst/>
              <a:gdLst/>
              <a:ahLst/>
              <a:cxnLst/>
              <a:rect l="0" t="0" r="r" b="b"/>
              <a:pathLst>
                <a:path w="21600" h="21600">
                  <a:moveTo>
                    <a:pt x="21600" y="21600"/>
                  </a:moveTo>
                  <a:lnTo>
                    <a:pt x="21600" y="21600"/>
                  </a:lnTo>
                  <a:lnTo>
                    <a:pt x="0" y="0"/>
                  </a:lnTo>
                  <a:lnTo>
                    <a:pt x="21600" y="21600"/>
                  </a:lnTo>
                  <a:close/>
                  <a:moveTo>
                    <a:pt x="21600" y="21600"/>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69" name="AutoShape 49"/>
            <p:cNvSpPr/>
            <p:nvPr/>
          </p:nvSpPr>
          <p:spPr bwMode="auto">
            <a:xfrm>
              <a:off x="6163" y="5192"/>
              <a:ext cx="80" cy="16"/>
            </a:xfrm>
            <a:custGeom>
              <a:avLst/>
              <a:gdLst/>
              <a:ahLst/>
              <a:cxnLst/>
              <a:rect l="0" t="0" r="r" b="b"/>
              <a:pathLst>
                <a:path w="21600" h="21600">
                  <a:moveTo>
                    <a:pt x="21600" y="21600"/>
                  </a:moveTo>
                  <a:lnTo>
                    <a:pt x="21600" y="21600"/>
                  </a:lnTo>
                  <a:lnTo>
                    <a:pt x="0" y="0"/>
                  </a:lnTo>
                  <a:lnTo>
                    <a:pt x="8640" y="0"/>
                  </a:lnTo>
                  <a:lnTo>
                    <a:pt x="21600" y="21600"/>
                  </a:lnTo>
                  <a:close/>
                  <a:moveTo>
                    <a:pt x="21600" y="21600"/>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70" name="AutoShape 50"/>
            <p:cNvSpPr/>
            <p:nvPr/>
          </p:nvSpPr>
          <p:spPr bwMode="auto">
            <a:xfrm>
              <a:off x="10742" y="5705"/>
              <a:ext cx="32" cy="64"/>
            </a:xfrm>
            <a:custGeom>
              <a:avLst/>
              <a:gdLst/>
              <a:ahLst/>
              <a:cxnLst/>
              <a:rect l="0" t="0" r="r" b="b"/>
              <a:pathLst>
                <a:path w="21600" h="21600">
                  <a:moveTo>
                    <a:pt x="10800" y="16200"/>
                  </a:moveTo>
                  <a:lnTo>
                    <a:pt x="10800" y="16200"/>
                  </a:lnTo>
                  <a:lnTo>
                    <a:pt x="21600" y="0"/>
                  </a:lnTo>
                  <a:lnTo>
                    <a:pt x="0" y="21600"/>
                  </a:lnTo>
                  <a:lnTo>
                    <a:pt x="10800" y="16200"/>
                  </a:lnTo>
                  <a:close/>
                  <a:moveTo>
                    <a:pt x="10800" y="16200"/>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71" name="AutoShape 51"/>
            <p:cNvSpPr/>
            <p:nvPr/>
          </p:nvSpPr>
          <p:spPr bwMode="auto">
            <a:xfrm>
              <a:off x="3530" y="16"/>
              <a:ext cx="7612" cy="8089"/>
            </a:xfrm>
            <a:custGeom>
              <a:avLst/>
              <a:gdLst/>
              <a:ahLst/>
              <a:cxnLst/>
              <a:rect l="0" t="0" r="r" b="b"/>
              <a:pathLst>
                <a:path w="21600" h="21600">
                  <a:moveTo>
                    <a:pt x="21509" y="12862"/>
                  </a:moveTo>
                  <a:lnTo>
                    <a:pt x="21509" y="12862"/>
                  </a:lnTo>
                  <a:lnTo>
                    <a:pt x="21464" y="12734"/>
                  </a:lnTo>
                  <a:lnTo>
                    <a:pt x="21418" y="12093"/>
                  </a:lnTo>
                  <a:lnTo>
                    <a:pt x="21418" y="12007"/>
                  </a:lnTo>
                  <a:lnTo>
                    <a:pt x="21418" y="11964"/>
                  </a:lnTo>
                  <a:lnTo>
                    <a:pt x="21418" y="12007"/>
                  </a:lnTo>
                  <a:lnTo>
                    <a:pt x="21418" y="11922"/>
                  </a:lnTo>
                  <a:lnTo>
                    <a:pt x="21418" y="11751"/>
                  </a:lnTo>
                  <a:lnTo>
                    <a:pt x="21237" y="11024"/>
                  </a:lnTo>
                  <a:lnTo>
                    <a:pt x="21009" y="10319"/>
                  </a:lnTo>
                  <a:lnTo>
                    <a:pt x="20737" y="9636"/>
                  </a:lnTo>
                  <a:lnTo>
                    <a:pt x="20464" y="8952"/>
                  </a:lnTo>
                  <a:lnTo>
                    <a:pt x="20124" y="8354"/>
                  </a:lnTo>
                  <a:lnTo>
                    <a:pt x="19806" y="7755"/>
                  </a:lnTo>
                  <a:lnTo>
                    <a:pt x="19442" y="7136"/>
                  </a:lnTo>
                  <a:lnTo>
                    <a:pt x="19079" y="6580"/>
                  </a:lnTo>
                  <a:lnTo>
                    <a:pt x="18670" y="6025"/>
                  </a:lnTo>
                  <a:lnTo>
                    <a:pt x="18216" y="5512"/>
                  </a:lnTo>
                  <a:lnTo>
                    <a:pt x="17762" y="4999"/>
                  </a:lnTo>
                  <a:lnTo>
                    <a:pt x="17262" y="4487"/>
                  </a:lnTo>
                  <a:lnTo>
                    <a:pt x="16421" y="3739"/>
                  </a:lnTo>
                  <a:lnTo>
                    <a:pt x="15513" y="3012"/>
                  </a:lnTo>
                  <a:lnTo>
                    <a:pt x="14559" y="2372"/>
                  </a:lnTo>
                  <a:lnTo>
                    <a:pt x="13537" y="1816"/>
                  </a:lnTo>
                  <a:lnTo>
                    <a:pt x="12538" y="1282"/>
                  </a:lnTo>
                  <a:lnTo>
                    <a:pt x="11447" y="855"/>
                  </a:lnTo>
                  <a:lnTo>
                    <a:pt x="10334" y="513"/>
                  </a:lnTo>
                  <a:lnTo>
                    <a:pt x="9199" y="256"/>
                  </a:lnTo>
                  <a:lnTo>
                    <a:pt x="8199" y="85"/>
                  </a:lnTo>
                  <a:lnTo>
                    <a:pt x="7268" y="0"/>
                  </a:lnTo>
                  <a:lnTo>
                    <a:pt x="8063" y="128"/>
                  </a:lnTo>
                  <a:lnTo>
                    <a:pt x="8426" y="171"/>
                  </a:lnTo>
                  <a:lnTo>
                    <a:pt x="8790" y="299"/>
                  </a:lnTo>
                  <a:lnTo>
                    <a:pt x="9380" y="427"/>
                  </a:lnTo>
                  <a:lnTo>
                    <a:pt x="9471" y="470"/>
                  </a:lnTo>
                  <a:lnTo>
                    <a:pt x="9517" y="555"/>
                  </a:lnTo>
                  <a:lnTo>
                    <a:pt x="9653" y="641"/>
                  </a:lnTo>
                  <a:lnTo>
                    <a:pt x="9789" y="684"/>
                  </a:lnTo>
                  <a:lnTo>
                    <a:pt x="10107" y="769"/>
                  </a:lnTo>
                  <a:lnTo>
                    <a:pt x="10153" y="769"/>
                  </a:lnTo>
                  <a:lnTo>
                    <a:pt x="10380" y="897"/>
                  </a:lnTo>
                  <a:lnTo>
                    <a:pt x="10516" y="983"/>
                  </a:lnTo>
                  <a:lnTo>
                    <a:pt x="10902" y="1068"/>
                  </a:lnTo>
                  <a:lnTo>
                    <a:pt x="10902" y="1111"/>
                  </a:lnTo>
                  <a:lnTo>
                    <a:pt x="10857" y="1196"/>
                  </a:lnTo>
                  <a:lnTo>
                    <a:pt x="10766" y="1282"/>
                  </a:lnTo>
                  <a:lnTo>
                    <a:pt x="10811" y="1389"/>
                  </a:lnTo>
                  <a:lnTo>
                    <a:pt x="10857" y="1431"/>
                  </a:lnTo>
                  <a:lnTo>
                    <a:pt x="10766" y="1431"/>
                  </a:lnTo>
                  <a:lnTo>
                    <a:pt x="10721" y="1389"/>
                  </a:lnTo>
                  <a:lnTo>
                    <a:pt x="10902" y="1517"/>
                  </a:lnTo>
                  <a:lnTo>
                    <a:pt x="10993" y="1560"/>
                  </a:lnTo>
                  <a:lnTo>
                    <a:pt x="11038" y="1602"/>
                  </a:lnTo>
                  <a:lnTo>
                    <a:pt x="10993" y="1645"/>
                  </a:lnTo>
                  <a:lnTo>
                    <a:pt x="10948" y="1602"/>
                  </a:lnTo>
                  <a:lnTo>
                    <a:pt x="10811" y="1602"/>
                  </a:lnTo>
                  <a:lnTo>
                    <a:pt x="10857" y="1645"/>
                  </a:lnTo>
                  <a:lnTo>
                    <a:pt x="10993" y="1731"/>
                  </a:lnTo>
                  <a:lnTo>
                    <a:pt x="11175" y="1859"/>
                  </a:lnTo>
                  <a:lnTo>
                    <a:pt x="11175" y="1901"/>
                  </a:lnTo>
                  <a:lnTo>
                    <a:pt x="11311" y="1944"/>
                  </a:lnTo>
                  <a:lnTo>
                    <a:pt x="11175" y="1901"/>
                  </a:lnTo>
                  <a:lnTo>
                    <a:pt x="10721" y="1645"/>
                  </a:lnTo>
                  <a:lnTo>
                    <a:pt x="10471" y="1560"/>
                  </a:lnTo>
                  <a:lnTo>
                    <a:pt x="10334" y="1474"/>
                  </a:lnTo>
                  <a:lnTo>
                    <a:pt x="10016" y="1517"/>
                  </a:lnTo>
                  <a:lnTo>
                    <a:pt x="9835" y="1560"/>
                  </a:lnTo>
                  <a:lnTo>
                    <a:pt x="9789" y="1602"/>
                  </a:lnTo>
                  <a:lnTo>
                    <a:pt x="9789" y="1645"/>
                  </a:lnTo>
                  <a:lnTo>
                    <a:pt x="9880" y="1773"/>
                  </a:lnTo>
                  <a:lnTo>
                    <a:pt x="9971" y="1859"/>
                  </a:lnTo>
                  <a:lnTo>
                    <a:pt x="10153" y="1901"/>
                  </a:lnTo>
                  <a:lnTo>
                    <a:pt x="10289" y="1901"/>
                  </a:lnTo>
                  <a:lnTo>
                    <a:pt x="10334" y="1901"/>
                  </a:lnTo>
                  <a:lnTo>
                    <a:pt x="10630" y="1944"/>
                  </a:lnTo>
                  <a:lnTo>
                    <a:pt x="10471" y="1944"/>
                  </a:lnTo>
                  <a:lnTo>
                    <a:pt x="10334" y="1901"/>
                  </a:lnTo>
                  <a:lnTo>
                    <a:pt x="10289" y="1901"/>
                  </a:lnTo>
                  <a:lnTo>
                    <a:pt x="10244" y="1901"/>
                  </a:lnTo>
                  <a:lnTo>
                    <a:pt x="10244" y="1944"/>
                  </a:lnTo>
                  <a:lnTo>
                    <a:pt x="10289" y="1987"/>
                  </a:lnTo>
                  <a:lnTo>
                    <a:pt x="10380" y="2072"/>
                  </a:lnTo>
                  <a:lnTo>
                    <a:pt x="10425" y="2201"/>
                  </a:lnTo>
                  <a:lnTo>
                    <a:pt x="10471" y="2286"/>
                  </a:lnTo>
                  <a:lnTo>
                    <a:pt x="10562" y="2372"/>
                  </a:lnTo>
                  <a:lnTo>
                    <a:pt x="10721" y="2457"/>
                  </a:lnTo>
                  <a:lnTo>
                    <a:pt x="10675" y="2500"/>
                  </a:lnTo>
                  <a:lnTo>
                    <a:pt x="10948" y="2585"/>
                  </a:lnTo>
                  <a:lnTo>
                    <a:pt x="10948" y="2542"/>
                  </a:lnTo>
                  <a:lnTo>
                    <a:pt x="10993" y="2585"/>
                  </a:lnTo>
                  <a:lnTo>
                    <a:pt x="11220" y="2671"/>
                  </a:lnTo>
                  <a:lnTo>
                    <a:pt x="11038" y="2628"/>
                  </a:lnTo>
                  <a:lnTo>
                    <a:pt x="10993" y="2585"/>
                  </a:lnTo>
                  <a:lnTo>
                    <a:pt x="10948" y="2585"/>
                  </a:lnTo>
                  <a:lnTo>
                    <a:pt x="10902" y="2671"/>
                  </a:lnTo>
                  <a:lnTo>
                    <a:pt x="10902" y="2799"/>
                  </a:lnTo>
                  <a:lnTo>
                    <a:pt x="10993" y="2884"/>
                  </a:lnTo>
                  <a:lnTo>
                    <a:pt x="11084" y="2884"/>
                  </a:lnTo>
                  <a:lnTo>
                    <a:pt x="11356" y="2927"/>
                  </a:lnTo>
                  <a:lnTo>
                    <a:pt x="11584" y="2970"/>
                  </a:lnTo>
                  <a:lnTo>
                    <a:pt x="11629" y="2970"/>
                  </a:lnTo>
                  <a:lnTo>
                    <a:pt x="11720" y="3055"/>
                  </a:lnTo>
                  <a:lnTo>
                    <a:pt x="11856" y="3098"/>
                  </a:lnTo>
                  <a:lnTo>
                    <a:pt x="12038" y="3183"/>
                  </a:lnTo>
                  <a:lnTo>
                    <a:pt x="11992" y="3183"/>
                  </a:lnTo>
                  <a:lnTo>
                    <a:pt x="11856" y="3141"/>
                  </a:lnTo>
                  <a:lnTo>
                    <a:pt x="11538" y="3055"/>
                  </a:lnTo>
                  <a:lnTo>
                    <a:pt x="11356" y="3012"/>
                  </a:lnTo>
                  <a:lnTo>
                    <a:pt x="11266" y="3012"/>
                  </a:lnTo>
                  <a:lnTo>
                    <a:pt x="11220" y="3055"/>
                  </a:lnTo>
                  <a:lnTo>
                    <a:pt x="11175" y="3141"/>
                  </a:lnTo>
                  <a:lnTo>
                    <a:pt x="11220" y="3183"/>
                  </a:lnTo>
                  <a:lnTo>
                    <a:pt x="11266" y="3226"/>
                  </a:lnTo>
                  <a:lnTo>
                    <a:pt x="11356" y="3269"/>
                  </a:lnTo>
                  <a:lnTo>
                    <a:pt x="11629" y="3269"/>
                  </a:lnTo>
                  <a:lnTo>
                    <a:pt x="11629" y="3312"/>
                  </a:lnTo>
                  <a:lnTo>
                    <a:pt x="11584" y="3312"/>
                  </a:lnTo>
                  <a:lnTo>
                    <a:pt x="11402" y="3354"/>
                  </a:lnTo>
                  <a:lnTo>
                    <a:pt x="11220" y="3226"/>
                  </a:lnTo>
                  <a:lnTo>
                    <a:pt x="11084" y="3141"/>
                  </a:lnTo>
                  <a:lnTo>
                    <a:pt x="10993" y="3098"/>
                  </a:lnTo>
                  <a:lnTo>
                    <a:pt x="10948" y="3141"/>
                  </a:lnTo>
                  <a:lnTo>
                    <a:pt x="11038" y="3183"/>
                  </a:lnTo>
                  <a:lnTo>
                    <a:pt x="11175" y="3226"/>
                  </a:lnTo>
                  <a:lnTo>
                    <a:pt x="11220" y="3312"/>
                  </a:lnTo>
                  <a:lnTo>
                    <a:pt x="11266" y="3440"/>
                  </a:lnTo>
                  <a:lnTo>
                    <a:pt x="11402" y="3440"/>
                  </a:lnTo>
                  <a:lnTo>
                    <a:pt x="11538" y="3482"/>
                  </a:lnTo>
                  <a:lnTo>
                    <a:pt x="11629" y="3525"/>
                  </a:lnTo>
                  <a:lnTo>
                    <a:pt x="11765" y="3653"/>
                  </a:lnTo>
                  <a:lnTo>
                    <a:pt x="11902" y="3739"/>
                  </a:lnTo>
                  <a:lnTo>
                    <a:pt x="11992" y="3739"/>
                  </a:lnTo>
                  <a:lnTo>
                    <a:pt x="12038" y="3739"/>
                  </a:lnTo>
                  <a:lnTo>
                    <a:pt x="12083" y="3696"/>
                  </a:lnTo>
                  <a:lnTo>
                    <a:pt x="12129" y="3653"/>
                  </a:lnTo>
                  <a:lnTo>
                    <a:pt x="12174" y="3611"/>
                  </a:lnTo>
                  <a:lnTo>
                    <a:pt x="12356" y="3611"/>
                  </a:lnTo>
                  <a:lnTo>
                    <a:pt x="12401" y="3653"/>
                  </a:lnTo>
                  <a:lnTo>
                    <a:pt x="12447" y="3739"/>
                  </a:lnTo>
                  <a:lnTo>
                    <a:pt x="12538" y="3782"/>
                  </a:lnTo>
                  <a:lnTo>
                    <a:pt x="12583" y="3782"/>
                  </a:lnTo>
                  <a:lnTo>
                    <a:pt x="12628" y="3739"/>
                  </a:lnTo>
                  <a:lnTo>
                    <a:pt x="12583" y="3782"/>
                  </a:lnTo>
                  <a:lnTo>
                    <a:pt x="12492" y="3824"/>
                  </a:lnTo>
                  <a:lnTo>
                    <a:pt x="12356" y="3696"/>
                  </a:lnTo>
                  <a:lnTo>
                    <a:pt x="12220" y="3653"/>
                  </a:lnTo>
                  <a:lnTo>
                    <a:pt x="12129" y="3653"/>
                  </a:lnTo>
                  <a:lnTo>
                    <a:pt x="12083" y="3696"/>
                  </a:lnTo>
                  <a:lnTo>
                    <a:pt x="12129" y="3782"/>
                  </a:lnTo>
                  <a:lnTo>
                    <a:pt x="12174" y="3824"/>
                  </a:lnTo>
                  <a:lnTo>
                    <a:pt x="12265" y="3867"/>
                  </a:lnTo>
                  <a:lnTo>
                    <a:pt x="12447" y="3953"/>
                  </a:lnTo>
                  <a:lnTo>
                    <a:pt x="12583" y="4123"/>
                  </a:lnTo>
                  <a:lnTo>
                    <a:pt x="12628" y="4252"/>
                  </a:lnTo>
                  <a:lnTo>
                    <a:pt x="12674" y="4294"/>
                  </a:lnTo>
                  <a:lnTo>
                    <a:pt x="12674" y="4337"/>
                  </a:lnTo>
                  <a:lnTo>
                    <a:pt x="12583" y="4444"/>
                  </a:lnTo>
                  <a:lnTo>
                    <a:pt x="12492" y="4444"/>
                  </a:lnTo>
                  <a:lnTo>
                    <a:pt x="12401" y="4444"/>
                  </a:lnTo>
                  <a:lnTo>
                    <a:pt x="12356" y="4444"/>
                  </a:lnTo>
                  <a:lnTo>
                    <a:pt x="12401" y="4337"/>
                  </a:lnTo>
                  <a:lnTo>
                    <a:pt x="12447" y="4252"/>
                  </a:lnTo>
                  <a:lnTo>
                    <a:pt x="12401" y="4166"/>
                  </a:lnTo>
                  <a:lnTo>
                    <a:pt x="12356" y="4038"/>
                  </a:lnTo>
                  <a:lnTo>
                    <a:pt x="12129" y="3867"/>
                  </a:lnTo>
                  <a:lnTo>
                    <a:pt x="12038" y="3867"/>
                  </a:lnTo>
                  <a:lnTo>
                    <a:pt x="11947" y="3824"/>
                  </a:lnTo>
                  <a:lnTo>
                    <a:pt x="11584" y="3611"/>
                  </a:lnTo>
                  <a:lnTo>
                    <a:pt x="11447" y="3525"/>
                  </a:lnTo>
                  <a:lnTo>
                    <a:pt x="11311" y="3482"/>
                  </a:lnTo>
                  <a:lnTo>
                    <a:pt x="11220" y="3482"/>
                  </a:lnTo>
                  <a:lnTo>
                    <a:pt x="11038" y="3312"/>
                  </a:lnTo>
                  <a:lnTo>
                    <a:pt x="10993" y="3269"/>
                  </a:lnTo>
                  <a:lnTo>
                    <a:pt x="10902" y="3226"/>
                  </a:lnTo>
                  <a:lnTo>
                    <a:pt x="10811" y="3269"/>
                  </a:lnTo>
                  <a:lnTo>
                    <a:pt x="10766" y="3312"/>
                  </a:lnTo>
                  <a:lnTo>
                    <a:pt x="10766" y="3354"/>
                  </a:lnTo>
                  <a:lnTo>
                    <a:pt x="10766" y="3397"/>
                  </a:lnTo>
                  <a:lnTo>
                    <a:pt x="10902" y="3482"/>
                  </a:lnTo>
                  <a:lnTo>
                    <a:pt x="10993" y="3568"/>
                  </a:lnTo>
                  <a:lnTo>
                    <a:pt x="11038" y="3653"/>
                  </a:lnTo>
                  <a:lnTo>
                    <a:pt x="11084" y="3739"/>
                  </a:lnTo>
                  <a:lnTo>
                    <a:pt x="11129" y="3739"/>
                  </a:lnTo>
                  <a:lnTo>
                    <a:pt x="11220" y="3782"/>
                  </a:lnTo>
                  <a:lnTo>
                    <a:pt x="11720" y="4038"/>
                  </a:lnTo>
                  <a:lnTo>
                    <a:pt x="11811" y="3995"/>
                  </a:lnTo>
                  <a:lnTo>
                    <a:pt x="11765" y="4038"/>
                  </a:lnTo>
                  <a:lnTo>
                    <a:pt x="11720" y="4038"/>
                  </a:lnTo>
                  <a:lnTo>
                    <a:pt x="11447" y="4123"/>
                  </a:lnTo>
                  <a:lnTo>
                    <a:pt x="11311" y="4123"/>
                  </a:lnTo>
                  <a:lnTo>
                    <a:pt x="11266" y="4123"/>
                  </a:lnTo>
                  <a:lnTo>
                    <a:pt x="11175" y="4123"/>
                  </a:lnTo>
                  <a:lnTo>
                    <a:pt x="11038" y="4166"/>
                  </a:lnTo>
                  <a:lnTo>
                    <a:pt x="10993" y="4209"/>
                  </a:lnTo>
                  <a:lnTo>
                    <a:pt x="11038" y="4252"/>
                  </a:lnTo>
                  <a:lnTo>
                    <a:pt x="11175" y="4337"/>
                  </a:lnTo>
                  <a:lnTo>
                    <a:pt x="11266" y="4487"/>
                  </a:lnTo>
                  <a:lnTo>
                    <a:pt x="11311" y="4529"/>
                  </a:lnTo>
                  <a:lnTo>
                    <a:pt x="11311" y="4572"/>
                  </a:lnTo>
                  <a:lnTo>
                    <a:pt x="11220" y="4615"/>
                  </a:lnTo>
                  <a:lnTo>
                    <a:pt x="11084" y="4615"/>
                  </a:lnTo>
                  <a:lnTo>
                    <a:pt x="10993" y="4658"/>
                  </a:lnTo>
                  <a:lnTo>
                    <a:pt x="10948" y="4700"/>
                  </a:lnTo>
                  <a:lnTo>
                    <a:pt x="10902" y="4743"/>
                  </a:lnTo>
                  <a:lnTo>
                    <a:pt x="10857" y="4828"/>
                  </a:lnTo>
                  <a:lnTo>
                    <a:pt x="10857" y="4786"/>
                  </a:lnTo>
                  <a:lnTo>
                    <a:pt x="10811" y="4700"/>
                  </a:lnTo>
                  <a:lnTo>
                    <a:pt x="10766" y="4615"/>
                  </a:lnTo>
                  <a:lnTo>
                    <a:pt x="10721" y="4658"/>
                  </a:lnTo>
                  <a:lnTo>
                    <a:pt x="10675" y="4700"/>
                  </a:lnTo>
                  <a:lnTo>
                    <a:pt x="10675" y="4828"/>
                  </a:lnTo>
                  <a:lnTo>
                    <a:pt x="10425" y="5213"/>
                  </a:lnTo>
                  <a:lnTo>
                    <a:pt x="10425" y="5341"/>
                  </a:lnTo>
                  <a:lnTo>
                    <a:pt x="10425" y="5384"/>
                  </a:lnTo>
                  <a:lnTo>
                    <a:pt x="10380" y="5427"/>
                  </a:lnTo>
                  <a:lnTo>
                    <a:pt x="10334" y="5469"/>
                  </a:lnTo>
                  <a:lnTo>
                    <a:pt x="10244" y="5427"/>
                  </a:lnTo>
                  <a:lnTo>
                    <a:pt x="10153" y="5341"/>
                  </a:lnTo>
                  <a:lnTo>
                    <a:pt x="10198" y="5299"/>
                  </a:lnTo>
                  <a:lnTo>
                    <a:pt x="10244" y="5256"/>
                  </a:lnTo>
                  <a:lnTo>
                    <a:pt x="10289" y="5213"/>
                  </a:lnTo>
                  <a:lnTo>
                    <a:pt x="10289" y="5170"/>
                  </a:lnTo>
                  <a:lnTo>
                    <a:pt x="10198" y="5170"/>
                  </a:lnTo>
                  <a:lnTo>
                    <a:pt x="10107" y="5170"/>
                  </a:lnTo>
                  <a:lnTo>
                    <a:pt x="10016" y="5213"/>
                  </a:lnTo>
                  <a:lnTo>
                    <a:pt x="9971" y="5256"/>
                  </a:lnTo>
                  <a:lnTo>
                    <a:pt x="9971" y="5299"/>
                  </a:lnTo>
                  <a:lnTo>
                    <a:pt x="9971" y="5341"/>
                  </a:lnTo>
                  <a:lnTo>
                    <a:pt x="10062" y="5427"/>
                  </a:lnTo>
                  <a:lnTo>
                    <a:pt x="10244" y="5512"/>
                  </a:lnTo>
                  <a:lnTo>
                    <a:pt x="10289" y="5555"/>
                  </a:lnTo>
                  <a:lnTo>
                    <a:pt x="10244" y="5598"/>
                  </a:lnTo>
                  <a:lnTo>
                    <a:pt x="10153" y="5640"/>
                  </a:lnTo>
                  <a:lnTo>
                    <a:pt x="10016" y="5640"/>
                  </a:lnTo>
                  <a:lnTo>
                    <a:pt x="10016" y="5683"/>
                  </a:lnTo>
                  <a:lnTo>
                    <a:pt x="10016" y="5769"/>
                  </a:lnTo>
                  <a:lnTo>
                    <a:pt x="9880" y="5939"/>
                  </a:lnTo>
                  <a:lnTo>
                    <a:pt x="9926" y="6025"/>
                  </a:lnTo>
                  <a:lnTo>
                    <a:pt x="10016" y="6068"/>
                  </a:lnTo>
                  <a:lnTo>
                    <a:pt x="10107" y="6110"/>
                  </a:lnTo>
                  <a:lnTo>
                    <a:pt x="10107" y="6153"/>
                  </a:lnTo>
                  <a:lnTo>
                    <a:pt x="10062" y="6196"/>
                  </a:lnTo>
                  <a:lnTo>
                    <a:pt x="10016" y="6239"/>
                  </a:lnTo>
                  <a:lnTo>
                    <a:pt x="9835" y="6281"/>
                  </a:lnTo>
                  <a:lnTo>
                    <a:pt x="9835" y="6239"/>
                  </a:lnTo>
                  <a:lnTo>
                    <a:pt x="9835" y="6196"/>
                  </a:lnTo>
                  <a:lnTo>
                    <a:pt x="9698" y="6153"/>
                  </a:lnTo>
                  <a:lnTo>
                    <a:pt x="9562" y="6153"/>
                  </a:lnTo>
                  <a:lnTo>
                    <a:pt x="9562" y="6239"/>
                  </a:lnTo>
                  <a:lnTo>
                    <a:pt x="9608" y="6281"/>
                  </a:lnTo>
                  <a:lnTo>
                    <a:pt x="9744" y="6324"/>
                  </a:lnTo>
                  <a:lnTo>
                    <a:pt x="9880" y="6367"/>
                  </a:lnTo>
                  <a:lnTo>
                    <a:pt x="9926" y="6452"/>
                  </a:lnTo>
                  <a:lnTo>
                    <a:pt x="9926" y="6495"/>
                  </a:lnTo>
                  <a:lnTo>
                    <a:pt x="9880" y="6495"/>
                  </a:lnTo>
                  <a:lnTo>
                    <a:pt x="9789" y="6495"/>
                  </a:lnTo>
                  <a:lnTo>
                    <a:pt x="9698" y="6495"/>
                  </a:lnTo>
                  <a:lnTo>
                    <a:pt x="9517" y="6452"/>
                  </a:lnTo>
                  <a:lnTo>
                    <a:pt x="9380" y="6409"/>
                  </a:lnTo>
                  <a:lnTo>
                    <a:pt x="9290" y="6281"/>
                  </a:lnTo>
                  <a:lnTo>
                    <a:pt x="9199" y="6196"/>
                  </a:lnTo>
                  <a:lnTo>
                    <a:pt x="9244" y="6153"/>
                  </a:lnTo>
                  <a:lnTo>
                    <a:pt x="9244" y="6068"/>
                  </a:lnTo>
                  <a:lnTo>
                    <a:pt x="9199" y="6068"/>
                  </a:lnTo>
                  <a:lnTo>
                    <a:pt x="9153" y="6025"/>
                  </a:lnTo>
                  <a:lnTo>
                    <a:pt x="9108" y="6025"/>
                  </a:lnTo>
                  <a:lnTo>
                    <a:pt x="9108" y="5982"/>
                  </a:lnTo>
                  <a:lnTo>
                    <a:pt x="9153" y="5939"/>
                  </a:lnTo>
                  <a:lnTo>
                    <a:pt x="9244" y="5897"/>
                  </a:lnTo>
                  <a:lnTo>
                    <a:pt x="9471" y="5897"/>
                  </a:lnTo>
                  <a:lnTo>
                    <a:pt x="9517" y="5897"/>
                  </a:lnTo>
                  <a:lnTo>
                    <a:pt x="9608" y="5897"/>
                  </a:lnTo>
                  <a:lnTo>
                    <a:pt x="9789" y="5598"/>
                  </a:lnTo>
                  <a:lnTo>
                    <a:pt x="9835" y="5555"/>
                  </a:lnTo>
                  <a:lnTo>
                    <a:pt x="9789" y="5512"/>
                  </a:lnTo>
                  <a:lnTo>
                    <a:pt x="9653" y="5384"/>
                  </a:lnTo>
                  <a:lnTo>
                    <a:pt x="9471" y="5341"/>
                  </a:lnTo>
                  <a:lnTo>
                    <a:pt x="9199" y="5256"/>
                  </a:lnTo>
                  <a:lnTo>
                    <a:pt x="9017" y="5213"/>
                  </a:lnTo>
                  <a:lnTo>
                    <a:pt x="8881" y="5170"/>
                  </a:lnTo>
                  <a:lnTo>
                    <a:pt x="8608" y="5170"/>
                  </a:lnTo>
                  <a:lnTo>
                    <a:pt x="8608" y="5213"/>
                  </a:lnTo>
                  <a:lnTo>
                    <a:pt x="8608" y="5256"/>
                  </a:lnTo>
                  <a:lnTo>
                    <a:pt x="8472" y="5213"/>
                  </a:lnTo>
                  <a:lnTo>
                    <a:pt x="8336" y="5128"/>
                  </a:lnTo>
                  <a:lnTo>
                    <a:pt x="8290" y="5170"/>
                  </a:lnTo>
                  <a:lnTo>
                    <a:pt x="8199" y="5128"/>
                  </a:lnTo>
                  <a:lnTo>
                    <a:pt x="8109" y="5042"/>
                  </a:lnTo>
                  <a:lnTo>
                    <a:pt x="8018" y="4914"/>
                  </a:lnTo>
                  <a:lnTo>
                    <a:pt x="7972" y="4914"/>
                  </a:lnTo>
                  <a:lnTo>
                    <a:pt x="7881" y="4914"/>
                  </a:lnTo>
                  <a:lnTo>
                    <a:pt x="7700" y="4871"/>
                  </a:lnTo>
                  <a:lnTo>
                    <a:pt x="7473" y="4914"/>
                  </a:lnTo>
                  <a:lnTo>
                    <a:pt x="7518" y="4957"/>
                  </a:lnTo>
                  <a:lnTo>
                    <a:pt x="7518" y="4999"/>
                  </a:lnTo>
                  <a:lnTo>
                    <a:pt x="7518" y="5042"/>
                  </a:lnTo>
                  <a:lnTo>
                    <a:pt x="7473" y="5128"/>
                  </a:lnTo>
                  <a:lnTo>
                    <a:pt x="7314" y="5213"/>
                  </a:lnTo>
                  <a:lnTo>
                    <a:pt x="7223" y="5213"/>
                  </a:lnTo>
                  <a:lnTo>
                    <a:pt x="7177" y="5299"/>
                  </a:lnTo>
                  <a:lnTo>
                    <a:pt x="7086" y="5299"/>
                  </a:lnTo>
                  <a:lnTo>
                    <a:pt x="7041" y="5256"/>
                  </a:lnTo>
                  <a:lnTo>
                    <a:pt x="6905" y="5299"/>
                  </a:lnTo>
                  <a:lnTo>
                    <a:pt x="6723" y="5384"/>
                  </a:lnTo>
                  <a:lnTo>
                    <a:pt x="6723" y="5427"/>
                  </a:lnTo>
                  <a:lnTo>
                    <a:pt x="6768" y="5555"/>
                  </a:lnTo>
                  <a:lnTo>
                    <a:pt x="6723" y="5640"/>
                  </a:lnTo>
                  <a:lnTo>
                    <a:pt x="6678" y="5726"/>
                  </a:lnTo>
                  <a:lnTo>
                    <a:pt x="6632" y="5769"/>
                  </a:lnTo>
                  <a:lnTo>
                    <a:pt x="6587" y="5726"/>
                  </a:lnTo>
                  <a:lnTo>
                    <a:pt x="6496" y="5726"/>
                  </a:lnTo>
                  <a:lnTo>
                    <a:pt x="6541" y="5769"/>
                  </a:lnTo>
                  <a:lnTo>
                    <a:pt x="6541" y="5811"/>
                  </a:lnTo>
                  <a:lnTo>
                    <a:pt x="6541" y="5982"/>
                  </a:lnTo>
                  <a:lnTo>
                    <a:pt x="6496" y="6025"/>
                  </a:lnTo>
                  <a:lnTo>
                    <a:pt x="6405" y="5982"/>
                  </a:lnTo>
                  <a:lnTo>
                    <a:pt x="6269" y="6025"/>
                  </a:lnTo>
                  <a:lnTo>
                    <a:pt x="6269" y="6068"/>
                  </a:lnTo>
                  <a:lnTo>
                    <a:pt x="6223" y="6110"/>
                  </a:lnTo>
                  <a:lnTo>
                    <a:pt x="6178" y="6153"/>
                  </a:lnTo>
                  <a:lnTo>
                    <a:pt x="6132" y="6153"/>
                  </a:lnTo>
                  <a:lnTo>
                    <a:pt x="6178" y="6239"/>
                  </a:lnTo>
                  <a:lnTo>
                    <a:pt x="6223" y="6281"/>
                  </a:lnTo>
                  <a:lnTo>
                    <a:pt x="6178" y="6409"/>
                  </a:lnTo>
                  <a:lnTo>
                    <a:pt x="6132" y="6538"/>
                  </a:lnTo>
                  <a:lnTo>
                    <a:pt x="5996" y="6751"/>
                  </a:lnTo>
                  <a:lnTo>
                    <a:pt x="5996" y="6666"/>
                  </a:lnTo>
                  <a:lnTo>
                    <a:pt x="6042" y="6538"/>
                  </a:lnTo>
                  <a:lnTo>
                    <a:pt x="5996" y="6580"/>
                  </a:lnTo>
                  <a:lnTo>
                    <a:pt x="5905" y="6709"/>
                  </a:lnTo>
                  <a:lnTo>
                    <a:pt x="5905" y="6751"/>
                  </a:lnTo>
                  <a:lnTo>
                    <a:pt x="5905" y="6794"/>
                  </a:lnTo>
                  <a:lnTo>
                    <a:pt x="5815" y="6794"/>
                  </a:lnTo>
                  <a:lnTo>
                    <a:pt x="5815" y="6751"/>
                  </a:lnTo>
                  <a:lnTo>
                    <a:pt x="5815" y="6709"/>
                  </a:lnTo>
                  <a:lnTo>
                    <a:pt x="5724" y="6794"/>
                  </a:lnTo>
                  <a:lnTo>
                    <a:pt x="5633" y="6880"/>
                  </a:lnTo>
                  <a:lnTo>
                    <a:pt x="5587" y="6922"/>
                  </a:lnTo>
                  <a:lnTo>
                    <a:pt x="5587" y="6965"/>
                  </a:lnTo>
                  <a:lnTo>
                    <a:pt x="5633" y="7008"/>
                  </a:lnTo>
                  <a:lnTo>
                    <a:pt x="5724" y="6965"/>
                  </a:lnTo>
                  <a:lnTo>
                    <a:pt x="5815" y="6922"/>
                  </a:lnTo>
                  <a:lnTo>
                    <a:pt x="5860" y="6880"/>
                  </a:lnTo>
                  <a:lnTo>
                    <a:pt x="5905" y="6922"/>
                  </a:lnTo>
                  <a:lnTo>
                    <a:pt x="5905" y="6965"/>
                  </a:lnTo>
                  <a:lnTo>
                    <a:pt x="5769" y="7008"/>
                  </a:lnTo>
                  <a:lnTo>
                    <a:pt x="5633" y="7008"/>
                  </a:lnTo>
                  <a:lnTo>
                    <a:pt x="5542" y="7093"/>
                  </a:lnTo>
                  <a:lnTo>
                    <a:pt x="5497" y="7136"/>
                  </a:lnTo>
                  <a:lnTo>
                    <a:pt x="5360" y="7179"/>
                  </a:lnTo>
                  <a:lnTo>
                    <a:pt x="5315" y="7221"/>
                  </a:lnTo>
                  <a:lnTo>
                    <a:pt x="5224" y="7221"/>
                  </a:lnTo>
                  <a:lnTo>
                    <a:pt x="5133" y="7221"/>
                  </a:lnTo>
                  <a:lnTo>
                    <a:pt x="5088" y="7264"/>
                  </a:lnTo>
                  <a:lnTo>
                    <a:pt x="5088" y="7350"/>
                  </a:lnTo>
                  <a:lnTo>
                    <a:pt x="5088" y="7456"/>
                  </a:lnTo>
                  <a:lnTo>
                    <a:pt x="5042" y="7499"/>
                  </a:lnTo>
                  <a:lnTo>
                    <a:pt x="4997" y="7499"/>
                  </a:lnTo>
                  <a:lnTo>
                    <a:pt x="4951" y="7456"/>
                  </a:lnTo>
                  <a:lnTo>
                    <a:pt x="4815" y="7456"/>
                  </a:lnTo>
                  <a:lnTo>
                    <a:pt x="4815" y="7499"/>
                  </a:lnTo>
                  <a:lnTo>
                    <a:pt x="4815" y="7542"/>
                  </a:lnTo>
                  <a:lnTo>
                    <a:pt x="4906" y="7542"/>
                  </a:lnTo>
                  <a:lnTo>
                    <a:pt x="4997" y="7499"/>
                  </a:lnTo>
                  <a:lnTo>
                    <a:pt x="5042" y="7499"/>
                  </a:lnTo>
                  <a:lnTo>
                    <a:pt x="5088" y="7542"/>
                  </a:lnTo>
                  <a:lnTo>
                    <a:pt x="5133" y="7585"/>
                  </a:lnTo>
                  <a:lnTo>
                    <a:pt x="5088" y="7627"/>
                  </a:lnTo>
                  <a:lnTo>
                    <a:pt x="4997" y="7670"/>
                  </a:lnTo>
                  <a:lnTo>
                    <a:pt x="4861" y="7713"/>
                  </a:lnTo>
                  <a:lnTo>
                    <a:pt x="4770" y="7713"/>
                  </a:lnTo>
                  <a:lnTo>
                    <a:pt x="4770" y="7755"/>
                  </a:lnTo>
                  <a:lnTo>
                    <a:pt x="4815" y="7755"/>
                  </a:lnTo>
                  <a:lnTo>
                    <a:pt x="4951" y="7755"/>
                  </a:lnTo>
                  <a:lnTo>
                    <a:pt x="4997" y="7755"/>
                  </a:lnTo>
                  <a:lnTo>
                    <a:pt x="5179" y="7713"/>
                  </a:lnTo>
                  <a:lnTo>
                    <a:pt x="5224" y="7755"/>
                  </a:lnTo>
                  <a:lnTo>
                    <a:pt x="4770" y="7841"/>
                  </a:lnTo>
                  <a:lnTo>
                    <a:pt x="4815" y="7841"/>
                  </a:lnTo>
                  <a:lnTo>
                    <a:pt x="4861" y="7841"/>
                  </a:lnTo>
                  <a:lnTo>
                    <a:pt x="4815" y="7841"/>
                  </a:lnTo>
                  <a:lnTo>
                    <a:pt x="4770" y="7841"/>
                  </a:lnTo>
                  <a:lnTo>
                    <a:pt x="4724" y="7841"/>
                  </a:lnTo>
                  <a:lnTo>
                    <a:pt x="4861" y="7926"/>
                  </a:lnTo>
                  <a:lnTo>
                    <a:pt x="4951" y="7969"/>
                  </a:lnTo>
                  <a:lnTo>
                    <a:pt x="5042" y="7969"/>
                  </a:lnTo>
                  <a:lnTo>
                    <a:pt x="5088" y="7926"/>
                  </a:lnTo>
                  <a:lnTo>
                    <a:pt x="5133" y="7969"/>
                  </a:lnTo>
                  <a:lnTo>
                    <a:pt x="5088" y="8055"/>
                  </a:lnTo>
                  <a:lnTo>
                    <a:pt x="5042" y="8097"/>
                  </a:lnTo>
                  <a:lnTo>
                    <a:pt x="4815" y="8226"/>
                  </a:lnTo>
                  <a:lnTo>
                    <a:pt x="4724" y="8268"/>
                  </a:lnTo>
                  <a:lnTo>
                    <a:pt x="4679" y="8311"/>
                  </a:lnTo>
                  <a:lnTo>
                    <a:pt x="4679" y="8396"/>
                  </a:lnTo>
                  <a:lnTo>
                    <a:pt x="4770" y="8482"/>
                  </a:lnTo>
                  <a:lnTo>
                    <a:pt x="4861" y="8567"/>
                  </a:lnTo>
                  <a:lnTo>
                    <a:pt x="4997" y="8610"/>
                  </a:lnTo>
                  <a:lnTo>
                    <a:pt x="5224" y="8653"/>
                  </a:lnTo>
                  <a:lnTo>
                    <a:pt x="5269" y="8696"/>
                  </a:lnTo>
                  <a:lnTo>
                    <a:pt x="5497" y="8482"/>
                  </a:lnTo>
                  <a:lnTo>
                    <a:pt x="5542" y="8396"/>
                  </a:lnTo>
                  <a:lnTo>
                    <a:pt x="5633" y="8354"/>
                  </a:lnTo>
                  <a:lnTo>
                    <a:pt x="5724" y="8268"/>
                  </a:lnTo>
                  <a:lnTo>
                    <a:pt x="5724" y="8183"/>
                  </a:lnTo>
                  <a:lnTo>
                    <a:pt x="5724" y="8140"/>
                  </a:lnTo>
                  <a:lnTo>
                    <a:pt x="5769" y="8268"/>
                  </a:lnTo>
                  <a:lnTo>
                    <a:pt x="5769" y="8354"/>
                  </a:lnTo>
                  <a:lnTo>
                    <a:pt x="5905" y="8482"/>
                  </a:lnTo>
                  <a:lnTo>
                    <a:pt x="5996" y="8653"/>
                  </a:lnTo>
                  <a:lnTo>
                    <a:pt x="5996" y="8738"/>
                  </a:lnTo>
                  <a:lnTo>
                    <a:pt x="5951" y="8824"/>
                  </a:lnTo>
                  <a:lnTo>
                    <a:pt x="6042" y="9208"/>
                  </a:lnTo>
                  <a:lnTo>
                    <a:pt x="6087" y="9208"/>
                  </a:lnTo>
                  <a:lnTo>
                    <a:pt x="6087" y="9166"/>
                  </a:lnTo>
                  <a:lnTo>
                    <a:pt x="6087" y="9080"/>
                  </a:lnTo>
                  <a:lnTo>
                    <a:pt x="6132" y="9080"/>
                  </a:lnTo>
                  <a:lnTo>
                    <a:pt x="6223" y="9166"/>
                  </a:lnTo>
                  <a:lnTo>
                    <a:pt x="6223" y="9251"/>
                  </a:lnTo>
                  <a:lnTo>
                    <a:pt x="6178" y="9294"/>
                  </a:lnTo>
                  <a:lnTo>
                    <a:pt x="6132" y="9294"/>
                  </a:lnTo>
                  <a:lnTo>
                    <a:pt x="6132" y="9379"/>
                  </a:lnTo>
                  <a:lnTo>
                    <a:pt x="6223" y="9593"/>
                  </a:lnTo>
                  <a:lnTo>
                    <a:pt x="6360" y="9593"/>
                  </a:lnTo>
                  <a:lnTo>
                    <a:pt x="6496" y="9593"/>
                  </a:lnTo>
                  <a:lnTo>
                    <a:pt x="6541" y="9507"/>
                  </a:lnTo>
                  <a:lnTo>
                    <a:pt x="6541" y="9465"/>
                  </a:lnTo>
                  <a:lnTo>
                    <a:pt x="6541" y="9379"/>
                  </a:lnTo>
                  <a:lnTo>
                    <a:pt x="6587" y="9336"/>
                  </a:lnTo>
                  <a:lnTo>
                    <a:pt x="6678" y="9251"/>
                  </a:lnTo>
                  <a:lnTo>
                    <a:pt x="6768" y="9208"/>
                  </a:lnTo>
                  <a:lnTo>
                    <a:pt x="6859" y="9166"/>
                  </a:lnTo>
                  <a:lnTo>
                    <a:pt x="6950" y="9123"/>
                  </a:lnTo>
                  <a:lnTo>
                    <a:pt x="6950" y="9037"/>
                  </a:lnTo>
                  <a:lnTo>
                    <a:pt x="6905" y="8952"/>
                  </a:lnTo>
                  <a:lnTo>
                    <a:pt x="6950" y="8866"/>
                  </a:lnTo>
                  <a:lnTo>
                    <a:pt x="6905" y="8824"/>
                  </a:lnTo>
                  <a:lnTo>
                    <a:pt x="6859" y="8738"/>
                  </a:lnTo>
                  <a:lnTo>
                    <a:pt x="6905" y="8738"/>
                  </a:lnTo>
                  <a:lnTo>
                    <a:pt x="6950" y="8738"/>
                  </a:lnTo>
                  <a:lnTo>
                    <a:pt x="6950" y="8696"/>
                  </a:lnTo>
                  <a:lnTo>
                    <a:pt x="6950" y="8610"/>
                  </a:lnTo>
                  <a:lnTo>
                    <a:pt x="6859" y="8567"/>
                  </a:lnTo>
                  <a:lnTo>
                    <a:pt x="6814" y="8567"/>
                  </a:lnTo>
                  <a:lnTo>
                    <a:pt x="6814" y="8525"/>
                  </a:lnTo>
                  <a:lnTo>
                    <a:pt x="6859" y="8482"/>
                  </a:lnTo>
                  <a:lnTo>
                    <a:pt x="6905" y="8482"/>
                  </a:lnTo>
                  <a:lnTo>
                    <a:pt x="7041" y="8482"/>
                  </a:lnTo>
                  <a:lnTo>
                    <a:pt x="7132" y="8439"/>
                  </a:lnTo>
                  <a:lnTo>
                    <a:pt x="7223" y="8354"/>
                  </a:lnTo>
                  <a:lnTo>
                    <a:pt x="7177" y="8354"/>
                  </a:lnTo>
                  <a:lnTo>
                    <a:pt x="7086" y="8311"/>
                  </a:lnTo>
                  <a:lnTo>
                    <a:pt x="7041" y="8226"/>
                  </a:lnTo>
                  <a:lnTo>
                    <a:pt x="7041" y="8140"/>
                  </a:lnTo>
                  <a:lnTo>
                    <a:pt x="7041" y="8226"/>
                  </a:lnTo>
                  <a:lnTo>
                    <a:pt x="7086" y="8268"/>
                  </a:lnTo>
                  <a:lnTo>
                    <a:pt x="7132" y="8268"/>
                  </a:lnTo>
                  <a:lnTo>
                    <a:pt x="7223" y="8226"/>
                  </a:lnTo>
                  <a:lnTo>
                    <a:pt x="7314" y="8140"/>
                  </a:lnTo>
                  <a:lnTo>
                    <a:pt x="7268" y="8097"/>
                  </a:lnTo>
                  <a:lnTo>
                    <a:pt x="7223" y="8012"/>
                  </a:lnTo>
                  <a:lnTo>
                    <a:pt x="7086" y="7884"/>
                  </a:lnTo>
                  <a:lnTo>
                    <a:pt x="6950" y="7627"/>
                  </a:lnTo>
                  <a:lnTo>
                    <a:pt x="6905" y="7456"/>
                  </a:lnTo>
                  <a:lnTo>
                    <a:pt x="6905" y="7307"/>
                  </a:lnTo>
                  <a:lnTo>
                    <a:pt x="6950" y="7264"/>
                  </a:lnTo>
                  <a:lnTo>
                    <a:pt x="7041" y="7221"/>
                  </a:lnTo>
                  <a:lnTo>
                    <a:pt x="7086" y="7093"/>
                  </a:lnTo>
                  <a:lnTo>
                    <a:pt x="7177" y="7008"/>
                  </a:lnTo>
                  <a:lnTo>
                    <a:pt x="7268" y="6965"/>
                  </a:lnTo>
                  <a:lnTo>
                    <a:pt x="7359" y="6922"/>
                  </a:lnTo>
                  <a:lnTo>
                    <a:pt x="7518" y="6751"/>
                  </a:lnTo>
                  <a:lnTo>
                    <a:pt x="7518" y="6709"/>
                  </a:lnTo>
                  <a:lnTo>
                    <a:pt x="7427" y="6709"/>
                  </a:lnTo>
                  <a:lnTo>
                    <a:pt x="7359" y="6666"/>
                  </a:lnTo>
                  <a:lnTo>
                    <a:pt x="7359" y="6623"/>
                  </a:lnTo>
                  <a:lnTo>
                    <a:pt x="7427" y="6580"/>
                  </a:lnTo>
                  <a:lnTo>
                    <a:pt x="7427" y="6495"/>
                  </a:lnTo>
                  <a:lnTo>
                    <a:pt x="7359" y="6452"/>
                  </a:lnTo>
                  <a:lnTo>
                    <a:pt x="7359" y="6409"/>
                  </a:lnTo>
                  <a:lnTo>
                    <a:pt x="7427" y="6367"/>
                  </a:lnTo>
                  <a:lnTo>
                    <a:pt x="7518" y="6324"/>
                  </a:lnTo>
                  <a:lnTo>
                    <a:pt x="7654" y="6281"/>
                  </a:lnTo>
                  <a:lnTo>
                    <a:pt x="7745" y="6281"/>
                  </a:lnTo>
                  <a:lnTo>
                    <a:pt x="7927" y="6367"/>
                  </a:lnTo>
                  <a:lnTo>
                    <a:pt x="8018" y="6409"/>
                  </a:lnTo>
                  <a:lnTo>
                    <a:pt x="8018" y="6495"/>
                  </a:lnTo>
                  <a:lnTo>
                    <a:pt x="7972" y="6538"/>
                  </a:lnTo>
                  <a:lnTo>
                    <a:pt x="7881" y="6580"/>
                  </a:lnTo>
                  <a:lnTo>
                    <a:pt x="7881" y="6666"/>
                  </a:lnTo>
                  <a:lnTo>
                    <a:pt x="7836" y="6794"/>
                  </a:lnTo>
                  <a:lnTo>
                    <a:pt x="7745" y="6922"/>
                  </a:lnTo>
                  <a:lnTo>
                    <a:pt x="7654" y="6965"/>
                  </a:lnTo>
                  <a:lnTo>
                    <a:pt x="7654" y="7008"/>
                  </a:lnTo>
                  <a:lnTo>
                    <a:pt x="7700" y="7050"/>
                  </a:lnTo>
                  <a:lnTo>
                    <a:pt x="7563" y="7136"/>
                  </a:lnTo>
                  <a:lnTo>
                    <a:pt x="7518" y="7136"/>
                  </a:lnTo>
                  <a:lnTo>
                    <a:pt x="7518" y="7179"/>
                  </a:lnTo>
                  <a:lnTo>
                    <a:pt x="7518" y="7307"/>
                  </a:lnTo>
                  <a:lnTo>
                    <a:pt x="7563" y="7456"/>
                  </a:lnTo>
                  <a:lnTo>
                    <a:pt x="7654" y="7713"/>
                  </a:lnTo>
                  <a:lnTo>
                    <a:pt x="7654" y="7798"/>
                  </a:lnTo>
                  <a:lnTo>
                    <a:pt x="7700" y="7884"/>
                  </a:lnTo>
                  <a:lnTo>
                    <a:pt x="8063" y="8012"/>
                  </a:lnTo>
                  <a:lnTo>
                    <a:pt x="8018" y="8055"/>
                  </a:lnTo>
                  <a:lnTo>
                    <a:pt x="8290" y="7926"/>
                  </a:lnTo>
                  <a:lnTo>
                    <a:pt x="8381" y="7926"/>
                  </a:lnTo>
                  <a:lnTo>
                    <a:pt x="8472" y="7841"/>
                  </a:lnTo>
                  <a:lnTo>
                    <a:pt x="8608" y="7755"/>
                  </a:lnTo>
                  <a:lnTo>
                    <a:pt x="8608" y="7798"/>
                  </a:lnTo>
                  <a:lnTo>
                    <a:pt x="8699" y="7755"/>
                  </a:lnTo>
                  <a:lnTo>
                    <a:pt x="8790" y="7713"/>
                  </a:lnTo>
                  <a:lnTo>
                    <a:pt x="9062" y="7755"/>
                  </a:lnTo>
                  <a:lnTo>
                    <a:pt x="9290" y="7841"/>
                  </a:lnTo>
                  <a:lnTo>
                    <a:pt x="9244" y="7884"/>
                  </a:lnTo>
                  <a:lnTo>
                    <a:pt x="9062" y="7884"/>
                  </a:lnTo>
                  <a:lnTo>
                    <a:pt x="8926" y="7969"/>
                  </a:lnTo>
                  <a:lnTo>
                    <a:pt x="8608" y="8055"/>
                  </a:lnTo>
                  <a:lnTo>
                    <a:pt x="8472" y="8097"/>
                  </a:lnTo>
                  <a:lnTo>
                    <a:pt x="8290" y="8140"/>
                  </a:lnTo>
                  <a:lnTo>
                    <a:pt x="8245" y="8226"/>
                  </a:lnTo>
                  <a:lnTo>
                    <a:pt x="8199" y="8226"/>
                  </a:lnTo>
                  <a:lnTo>
                    <a:pt x="8154" y="8226"/>
                  </a:lnTo>
                  <a:lnTo>
                    <a:pt x="8199" y="8354"/>
                  </a:lnTo>
                  <a:lnTo>
                    <a:pt x="8290" y="8525"/>
                  </a:lnTo>
                  <a:lnTo>
                    <a:pt x="8336" y="8482"/>
                  </a:lnTo>
                  <a:lnTo>
                    <a:pt x="8381" y="8482"/>
                  </a:lnTo>
                  <a:lnTo>
                    <a:pt x="8426" y="8482"/>
                  </a:lnTo>
                  <a:lnTo>
                    <a:pt x="8426" y="8567"/>
                  </a:lnTo>
                  <a:lnTo>
                    <a:pt x="8426" y="8653"/>
                  </a:lnTo>
                  <a:lnTo>
                    <a:pt x="8472" y="8738"/>
                  </a:lnTo>
                  <a:lnTo>
                    <a:pt x="8472" y="8781"/>
                  </a:lnTo>
                  <a:lnTo>
                    <a:pt x="8472" y="8824"/>
                  </a:lnTo>
                  <a:lnTo>
                    <a:pt x="8381" y="8909"/>
                  </a:lnTo>
                  <a:lnTo>
                    <a:pt x="8336" y="8909"/>
                  </a:lnTo>
                  <a:lnTo>
                    <a:pt x="8290" y="8866"/>
                  </a:lnTo>
                  <a:lnTo>
                    <a:pt x="8245" y="8824"/>
                  </a:lnTo>
                  <a:lnTo>
                    <a:pt x="8154" y="8738"/>
                  </a:lnTo>
                  <a:lnTo>
                    <a:pt x="8109" y="8696"/>
                  </a:lnTo>
                  <a:lnTo>
                    <a:pt x="8018" y="8696"/>
                  </a:lnTo>
                  <a:lnTo>
                    <a:pt x="7927" y="8781"/>
                  </a:lnTo>
                  <a:lnTo>
                    <a:pt x="7927" y="8824"/>
                  </a:lnTo>
                  <a:lnTo>
                    <a:pt x="7927" y="8909"/>
                  </a:lnTo>
                  <a:lnTo>
                    <a:pt x="7881" y="9037"/>
                  </a:lnTo>
                  <a:lnTo>
                    <a:pt x="7881" y="9166"/>
                  </a:lnTo>
                  <a:lnTo>
                    <a:pt x="7927" y="9379"/>
                  </a:lnTo>
                  <a:lnTo>
                    <a:pt x="7972" y="9550"/>
                  </a:lnTo>
                  <a:lnTo>
                    <a:pt x="8018" y="9593"/>
                  </a:lnTo>
                  <a:lnTo>
                    <a:pt x="8018" y="9636"/>
                  </a:lnTo>
                  <a:lnTo>
                    <a:pt x="7881" y="9636"/>
                  </a:lnTo>
                  <a:lnTo>
                    <a:pt x="7791" y="9636"/>
                  </a:lnTo>
                  <a:lnTo>
                    <a:pt x="7745" y="9636"/>
                  </a:lnTo>
                  <a:lnTo>
                    <a:pt x="7700" y="9678"/>
                  </a:lnTo>
                  <a:lnTo>
                    <a:pt x="7700" y="9721"/>
                  </a:lnTo>
                  <a:lnTo>
                    <a:pt x="7700" y="9764"/>
                  </a:lnTo>
                  <a:lnTo>
                    <a:pt x="7700" y="9807"/>
                  </a:lnTo>
                  <a:lnTo>
                    <a:pt x="7609" y="9807"/>
                  </a:lnTo>
                  <a:lnTo>
                    <a:pt x="7518" y="9807"/>
                  </a:lnTo>
                  <a:lnTo>
                    <a:pt x="7473" y="9721"/>
                  </a:lnTo>
                  <a:lnTo>
                    <a:pt x="7359" y="9721"/>
                  </a:lnTo>
                  <a:lnTo>
                    <a:pt x="7223" y="9764"/>
                  </a:lnTo>
                  <a:lnTo>
                    <a:pt x="7086" y="9807"/>
                  </a:lnTo>
                  <a:lnTo>
                    <a:pt x="6996" y="9807"/>
                  </a:lnTo>
                  <a:lnTo>
                    <a:pt x="6950" y="9935"/>
                  </a:lnTo>
                  <a:lnTo>
                    <a:pt x="6768" y="9977"/>
                  </a:lnTo>
                  <a:lnTo>
                    <a:pt x="6541" y="10063"/>
                  </a:lnTo>
                  <a:lnTo>
                    <a:pt x="6541" y="10106"/>
                  </a:lnTo>
                  <a:lnTo>
                    <a:pt x="6360" y="9977"/>
                  </a:lnTo>
                  <a:lnTo>
                    <a:pt x="6269" y="9935"/>
                  </a:lnTo>
                  <a:lnTo>
                    <a:pt x="6132" y="9892"/>
                  </a:lnTo>
                  <a:lnTo>
                    <a:pt x="6087" y="9935"/>
                  </a:lnTo>
                  <a:lnTo>
                    <a:pt x="6087" y="10020"/>
                  </a:lnTo>
                  <a:lnTo>
                    <a:pt x="5905" y="10063"/>
                  </a:lnTo>
                  <a:lnTo>
                    <a:pt x="5815" y="10063"/>
                  </a:lnTo>
                  <a:lnTo>
                    <a:pt x="5678" y="10020"/>
                  </a:lnTo>
                  <a:lnTo>
                    <a:pt x="5587" y="9892"/>
                  </a:lnTo>
                  <a:lnTo>
                    <a:pt x="5587" y="9849"/>
                  </a:lnTo>
                  <a:lnTo>
                    <a:pt x="5587" y="9807"/>
                  </a:lnTo>
                  <a:lnTo>
                    <a:pt x="5542" y="9764"/>
                  </a:lnTo>
                  <a:lnTo>
                    <a:pt x="5497" y="9764"/>
                  </a:lnTo>
                  <a:lnTo>
                    <a:pt x="5497" y="9636"/>
                  </a:lnTo>
                  <a:lnTo>
                    <a:pt x="5542" y="9465"/>
                  </a:lnTo>
                  <a:lnTo>
                    <a:pt x="5587" y="9465"/>
                  </a:lnTo>
                  <a:lnTo>
                    <a:pt x="5633" y="9465"/>
                  </a:lnTo>
                  <a:lnTo>
                    <a:pt x="5633" y="9379"/>
                  </a:lnTo>
                  <a:lnTo>
                    <a:pt x="5678" y="9294"/>
                  </a:lnTo>
                  <a:lnTo>
                    <a:pt x="5724" y="9336"/>
                  </a:lnTo>
                  <a:lnTo>
                    <a:pt x="5769" y="9336"/>
                  </a:lnTo>
                  <a:lnTo>
                    <a:pt x="5815" y="9294"/>
                  </a:lnTo>
                  <a:lnTo>
                    <a:pt x="5815" y="9251"/>
                  </a:lnTo>
                  <a:lnTo>
                    <a:pt x="5815" y="9080"/>
                  </a:lnTo>
                  <a:lnTo>
                    <a:pt x="5724" y="8824"/>
                  </a:lnTo>
                  <a:lnTo>
                    <a:pt x="5678" y="8824"/>
                  </a:lnTo>
                  <a:lnTo>
                    <a:pt x="5633" y="8866"/>
                  </a:lnTo>
                  <a:lnTo>
                    <a:pt x="5542" y="8952"/>
                  </a:lnTo>
                  <a:lnTo>
                    <a:pt x="5497" y="8995"/>
                  </a:lnTo>
                  <a:lnTo>
                    <a:pt x="5542" y="9037"/>
                  </a:lnTo>
                  <a:lnTo>
                    <a:pt x="5587" y="9037"/>
                  </a:lnTo>
                  <a:lnTo>
                    <a:pt x="5633" y="9037"/>
                  </a:lnTo>
                  <a:lnTo>
                    <a:pt x="5542" y="9080"/>
                  </a:lnTo>
                  <a:lnTo>
                    <a:pt x="5451" y="9123"/>
                  </a:lnTo>
                  <a:lnTo>
                    <a:pt x="5269" y="9294"/>
                  </a:lnTo>
                  <a:lnTo>
                    <a:pt x="5224" y="9422"/>
                  </a:lnTo>
                  <a:lnTo>
                    <a:pt x="5224" y="9507"/>
                  </a:lnTo>
                  <a:lnTo>
                    <a:pt x="5315" y="9721"/>
                  </a:lnTo>
                  <a:lnTo>
                    <a:pt x="5315" y="9764"/>
                  </a:lnTo>
                  <a:lnTo>
                    <a:pt x="5406" y="9935"/>
                  </a:lnTo>
                  <a:lnTo>
                    <a:pt x="5360" y="9977"/>
                  </a:lnTo>
                  <a:lnTo>
                    <a:pt x="5360" y="10063"/>
                  </a:lnTo>
                  <a:lnTo>
                    <a:pt x="5497" y="10148"/>
                  </a:lnTo>
                  <a:lnTo>
                    <a:pt x="5587" y="10148"/>
                  </a:lnTo>
                  <a:lnTo>
                    <a:pt x="5587" y="10191"/>
                  </a:lnTo>
                  <a:lnTo>
                    <a:pt x="5497" y="10191"/>
                  </a:lnTo>
                  <a:lnTo>
                    <a:pt x="5451" y="10148"/>
                  </a:lnTo>
                  <a:lnTo>
                    <a:pt x="5360" y="10063"/>
                  </a:lnTo>
                  <a:lnTo>
                    <a:pt x="5315" y="10063"/>
                  </a:lnTo>
                  <a:lnTo>
                    <a:pt x="5269" y="10106"/>
                  </a:lnTo>
                  <a:lnTo>
                    <a:pt x="5269" y="10148"/>
                  </a:lnTo>
                  <a:lnTo>
                    <a:pt x="5315" y="10191"/>
                  </a:lnTo>
                  <a:lnTo>
                    <a:pt x="5269" y="10234"/>
                  </a:lnTo>
                  <a:lnTo>
                    <a:pt x="5224" y="10234"/>
                  </a:lnTo>
                  <a:lnTo>
                    <a:pt x="5224" y="10191"/>
                  </a:lnTo>
                  <a:lnTo>
                    <a:pt x="5179" y="10148"/>
                  </a:lnTo>
                  <a:lnTo>
                    <a:pt x="5179" y="10106"/>
                  </a:lnTo>
                  <a:lnTo>
                    <a:pt x="5088" y="10148"/>
                  </a:lnTo>
                  <a:lnTo>
                    <a:pt x="5088" y="10191"/>
                  </a:lnTo>
                  <a:lnTo>
                    <a:pt x="5042" y="10234"/>
                  </a:lnTo>
                  <a:lnTo>
                    <a:pt x="4997" y="10277"/>
                  </a:lnTo>
                  <a:lnTo>
                    <a:pt x="4906" y="10277"/>
                  </a:lnTo>
                  <a:lnTo>
                    <a:pt x="4861" y="10234"/>
                  </a:lnTo>
                  <a:lnTo>
                    <a:pt x="4770" y="10234"/>
                  </a:lnTo>
                  <a:lnTo>
                    <a:pt x="4724" y="10191"/>
                  </a:lnTo>
                  <a:lnTo>
                    <a:pt x="4633" y="10277"/>
                  </a:lnTo>
                  <a:lnTo>
                    <a:pt x="4543" y="10319"/>
                  </a:lnTo>
                  <a:lnTo>
                    <a:pt x="4588" y="10319"/>
                  </a:lnTo>
                  <a:lnTo>
                    <a:pt x="4543" y="10469"/>
                  </a:lnTo>
                  <a:lnTo>
                    <a:pt x="4543" y="10512"/>
                  </a:lnTo>
                  <a:lnTo>
                    <a:pt x="4497" y="10554"/>
                  </a:lnTo>
                  <a:lnTo>
                    <a:pt x="4452" y="10554"/>
                  </a:lnTo>
                  <a:lnTo>
                    <a:pt x="4452" y="10512"/>
                  </a:lnTo>
                  <a:lnTo>
                    <a:pt x="4497" y="10362"/>
                  </a:lnTo>
                  <a:lnTo>
                    <a:pt x="4452" y="10319"/>
                  </a:lnTo>
                  <a:lnTo>
                    <a:pt x="4406" y="10319"/>
                  </a:lnTo>
                  <a:lnTo>
                    <a:pt x="4361" y="10469"/>
                  </a:lnTo>
                  <a:lnTo>
                    <a:pt x="4315" y="10597"/>
                  </a:lnTo>
                  <a:lnTo>
                    <a:pt x="4270" y="10682"/>
                  </a:lnTo>
                  <a:lnTo>
                    <a:pt x="4202" y="10725"/>
                  </a:lnTo>
                  <a:lnTo>
                    <a:pt x="4270" y="10811"/>
                  </a:lnTo>
                  <a:lnTo>
                    <a:pt x="4270" y="10853"/>
                  </a:lnTo>
                  <a:lnTo>
                    <a:pt x="4202" y="10853"/>
                  </a:lnTo>
                  <a:lnTo>
                    <a:pt x="4156" y="10853"/>
                  </a:lnTo>
                  <a:lnTo>
                    <a:pt x="4066" y="10811"/>
                  </a:lnTo>
                  <a:lnTo>
                    <a:pt x="3929" y="10896"/>
                  </a:lnTo>
                  <a:lnTo>
                    <a:pt x="3838" y="10939"/>
                  </a:lnTo>
                  <a:lnTo>
                    <a:pt x="3702" y="10982"/>
                  </a:lnTo>
                  <a:lnTo>
                    <a:pt x="3657" y="10982"/>
                  </a:lnTo>
                  <a:lnTo>
                    <a:pt x="3611" y="11024"/>
                  </a:lnTo>
                  <a:lnTo>
                    <a:pt x="3566" y="11067"/>
                  </a:lnTo>
                  <a:lnTo>
                    <a:pt x="3611" y="11110"/>
                  </a:lnTo>
                  <a:lnTo>
                    <a:pt x="3611" y="11195"/>
                  </a:lnTo>
                  <a:lnTo>
                    <a:pt x="3566" y="11238"/>
                  </a:lnTo>
                  <a:lnTo>
                    <a:pt x="3521" y="11281"/>
                  </a:lnTo>
                  <a:lnTo>
                    <a:pt x="3475" y="11281"/>
                  </a:lnTo>
                  <a:lnTo>
                    <a:pt x="3339" y="11323"/>
                  </a:lnTo>
                  <a:lnTo>
                    <a:pt x="3203" y="11409"/>
                  </a:lnTo>
                  <a:lnTo>
                    <a:pt x="3157" y="11452"/>
                  </a:lnTo>
                  <a:lnTo>
                    <a:pt x="3157" y="11494"/>
                  </a:lnTo>
                  <a:lnTo>
                    <a:pt x="3021" y="11494"/>
                  </a:lnTo>
                  <a:lnTo>
                    <a:pt x="2885" y="11452"/>
                  </a:lnTo>
                  <a:lnTo>
                    <a:pt x="2885" y="11409"/>
                  </a:lnTo>
                  <a:lnTo>
                    <a:pt x="2885" y="11323"/>
                  </a:lnTo>
                  <a:lnTo>
                    <a:pt x="2794" y="11281"/>
                  </a:lnTo>
                  <a:lnTo>
                    <a:pt x="2748" y="11281"/>
                  </a:lnTo>
                  <a:lnTo>
                    <a:pt x="2703" y="11281"/>
                  </a:lnTo>
                  <a:lnTo>
                    <a:pt x="2657" y="11409"/>
                  </a:lnTo>
                  <a:lnTo>
                    <a:pt x="2703" y="11452"/>
                  </a:lnTo>
                  <a:lnTo>
                    <a:pt x="2748" y="11494"/>
                  </a:lnTo>
                  <a:lnTo>
                    <a:pt x="2794" y="11494"/>
                  </a:lnTo>
                  <a:lnTo>
                    <a:pt x="2839" y="11494"/>
                  </a:lnTo>
                  <a:lnTo>
                    <a:pt x="2657" y="11665"/>
                  </a:lnTo>
                  <a:lnTo>
                    <a:pt x="2567" y="11708"/>
                  </a:lnTo>
                  <a:lnTo>
                    <a:pt x="2476" y="11708"/>
                  </a:lnTo>
                  <a:lnTo>
                    <a:pt x="2430" y="11623"/>
                  </a:lnTo>
                  <a:lnTo>
                    <a:pt x="2385" y="11537"/>
                  </a:lnTo>
                  <a:lnTo>
                    <a:pt x="2158" y="11580"/>
                  </a:lnTo>
                  <a:lnTo>
                    <a:pt x="1976" y="11623"/>
                  </a:lnTo>
                  <a:lnTo>
                    <a:pt x="2021" y="11751"/>
                  </a:lnTo>
                  <a:lnTo>
                    <a:pt x="2112" y="11836"/>
                  </a:lnTo>
                  <a:lnTo>
                    <a:pt x="2294" y="12050"/>
                  </a:lnTo>
                  <a:lnTo>
                    <a:pt x="2339" y="12007"/>
                  </a:lnTo>
                  <a:lnTo>
                    <a:pt x="2385" y="12007"/>
                  </a:lnTo>
                  <a:lnTo>
                    <a:pt x="2430" y="11964"/>
                  </a:lnTo>
                  <a:lnTo>
                    <a:pt x="2476" y="12050"/>
                  </a:lnTo>
                  <a:lnTo>
                    <a:pt x="2430" y="12093"/>
                  </a:lnTo>
                  <a:lnTo>
                    <a:pt x="2521" y="12135"/>
                  </a:lnTo>
                  <a:lnTo>
                    <a:pt x="2567" y="12135"/>
                  </a:lnTo>
                  <a:lnTo>
                    <a:pt x="2612" y="12178"/>
                  </a:lnTo>
                  <a:lnTo>
                    <a:pt x="2567" y="12221"/>
                  </a:lnTo>
                  <a:lnTo>
                    <a:pt x="2476" y="12264"/>
                  </a:lnTo>
                  <a:lnTo>
                    <a:pt x="2521" y="12349"/>
                  </a:lnTo>
                  <a:lnTo>
                    <a:pt x="2567" y="12392"/>
                  </a:lnTo>
                  <a:lnTo>
                    <a:pt x="2612" y="12563"/>
                  </a:lnTo>
                  <a:lnTo>
                    <a:pt x="2657" y="12734"/>
                  </a:lnTo>
                  <a:lnTo>
                    <a:pt x="2703" y="12947"/>
                  </a:lnTo>
                  <a:lnTo>
                    <a:pt x="2657" y="13033"/>
                  </a:lnTo>
                  <a:lnTo>
                    <a:pt x="2567" y="13204"/>
                  </a:lnTo>
                  <a:lnTo>
                    <a:pt x="2430" y="13439"/>
                  </a:lnTo>
                  <a:lnTo>
                    <a:pt x="2385" y="13481"/>
                  </a:lnTo>
                  <a:lnTo>
                    <a:pt x="2294" y="13481"/>
                  </a:lnTo>
                  <a:lnTo>
                    <a:pt x="2112" y="13439"/>
                  </a:lnTo>
                  <a:lnTo>
                    <a:pt x="2067" y="13439"/>
                  </a:lnTo>
                  <a:lnTo>
                    <a:pt x="2021" y="13481"/>
                  </a:lnTo>
                  <a:lnTo>
                    <a:pt x="1976" y="13439"/>
                  </a:lnTo>
                  <a:lnTo>
                    <a:pt x="1885" y="13374"/>
                  </a:lnTo>
                  <a:lnTo>
                    <a:pt x="1794" y="13374"/>
                  </a:lnTo>
                  <a:lnTo>
                    <a:pt x="1658" y="13374"/>
                  </a:lnTo>
                  <a:lnTo>
                    <a:pt x="1340" y="13289"/>
                  </a:lnTo>
                  <a:lnTo>
                    <a:pt x="999" y="13204"/>
                  </a:lnTo>
                  <a:lnTo>
                    <a:pt x="909" y="13118"/>
                  </a:lnTo>
                  <a:lnTo>
                    <a:pt x="863" y="13075"/>
                  </a:lnTo>
                  <a:lnTo>
                    <a:pt x="818" y="13075"/>
                  </a:lnTo>
                  <a:lnTo>
                    <a:pt x="454" y="13118"/>
                  </a:lnTo>
                  <a:lnTo>
                    <a:pt x="409" y="13161"/>
                  </a:lnTo>
                  <a:lnTo>
                    <a:pt x="409" y="13204"/>
                  </a:lnTo>
                  <a:lnTo>
                    <a:pt x="500" y="13332"/>
                  </a:lnTo>
                  <a:lnTo>
                    <a:pt x="500" y="13439"/>
                  </a:lnTo>
                  <a:lnTo>
                    <a:pt x="500" y="13567"/>
                  </a:lnTo>
                  <a:lnTo>
                    <a:pt x="363" y="14080"/>
                  </a:lnTo>
                  <a:lnTo>
                    <a:pt x="409" y="14080"/>
                  </a:lnTo>
                  <a:lnTo>
                    <a:pt x="273" y="14336"/>
                  </a:lnTo>
                  <a:lnTo>
                    <a:pt x="136" y="14507"/>
                  </a:lnTo>
                  <a:lnTo>
                    <a:pt x="45" y="14507"/>
                  </a:lnTo>
                  <a:lnTo>
                    <a:pt x="0" y="14635"/>
                  </a:lnTo>
                  <a:lnTo>
                    <a:pt x="0" y="14720"/>
                  </a:lnTo>
                  <a:lnTo>
                    <a:pt x="45" y="14934"/>
                  </a:lnTo>
                  <a:lnTo>
                    <a:pt x="136" y="15105"/>
                  </a:lnTo>
                  <a:lnTo>
                    <a:pt x="273" y="15233"/>
                  </a:lnTo>
                  <a:lnTo>
                    <a:pt x="454" y="15361"/>
                  </a:lnTo>
                  <a:lnTo>
                    <a:pt x="500" y="15361"/>
                  </a:lnTo>
                  <a:lnTo>
                    <a:pt x="591" y="15361"/>
                  </a:lnTo>
                  <a:lnTo>
                    <a:pt x="636" y="15490"/>
                  </a:lnTo>
                  <a:lnTo>
                    <a:pt x="681" y="15575"/>
                  </a:lnTo>
                  <a:lnTo>
                    <a:pt x="818" y="15703"/>
                  </a:lnTo>
                  <a:lnTo>
                    <a:pt x="954" y="15831"/>
                  </a:lnTo>
                  <a:lnTo>
                    <a:pt x="1840" y="15746"/>
                  </a:lnTo>
                  <a:lnTo>
                    <a:pt x="1885" y="15789"/>
                  </a:lnTo>
                  <a:lnTo>
                    <a:pt x="1931" y="15789"/>
                  </a:lnTo>
                  <a:lnTo>
                    <a:pt x="1976" y="15703"/>
                  </a:lnTo>
                  <a:lnTo>
                    <a:pt x="2067" y="15575"/>
                  </a:lnTo>
                  <a:lnTo>
                    <a:pt x="2203" y="15575"/>
                  </a:lnTo>
                  <a:lnTo>
                    <a:pt x="2294" y="15575"/>
                  </a:lnTo>
                  <a:lnTo>
                    <a:pt x="2339" y="15532"/>
                  </a:lnTo>
                  <a:lnTo>
                    <a:pt x="2385" y="15490"/>
                  </a:lnTo>
                  <a:lnTo>
                    <a:pt x="2385" y="15447"/>
                  </a:lnTo>
                  <a:lnTo>
                    <a:pt x="2385" y="15361"/>
                  </a:lnTo>
                  <a:lnTo>
                    <a:pt x="2521" y="15276"/>
                  </a:lnTo>
                  <a:lnTo>
                    <a:pt x="2612" y="15233"/>
                  </a:lnTo>
                  <a:lnTo>
                    <a:pt x="2567" y="14891"/>
                  </a:lnTo>
                  <a:lnTo>
                    <a:pt x="2612" y="14806"/>
                  </a:lnTo>
                  <a:lnTo>
                    <a:pt x="2657" y="14763"/>
                  </a:lnTo>
                  <a:lnTo>
                    <a:pt x="2885" y="14507"/>
                  </a:lnTo>
                  <a:lnTo>
                    <a:pt x="2975" y="14421"/>
                  </a:lnTo>
                  <a:lnTo>
                    <a:pt x="3157" y="14379"/>
                  </a:lnTo>
                  <a:lnTo>
                    <a:pt x="3248" y="14336"/>
                  </a:lnTo>
                  <a:lnTo>
                    <a:pt x="3339" y="14379"/>
                  </a:lnTo>
                  <a:lnTo>
                    <a:pt x="3430" y="14336"/>
                  </a:lnTo>
                  <a:lnTo>
                    <a:pt x="3566" y="14208"/>
                  </a:lnTo>
                  <a:lnTo>
                    <a:pt x="3611" y="14080"/>
                  </a:lnTo>
                  <a:lnTo>
                    <a:pt x="3657" y="13951"/>
                  </a:lnTo>
                  <a:lnTo>
                    <a:pt x="3611" y="13823"/>
                  </a:lnTo>
                  <a:lnTo>
                    <a:pt x="3611" y="13780"/>
                  </a:lnTo>
                  <a:lnTo>
                    <a:pt x="3657" y="13738"/>
                  </a:lnTo>
                  <a:lnTo>
                    <a:pt x="3748" y="13652"/>
                  </a:lnTo>
                  <a:lnTo>
                    <a:pt x="3884" y="13652"/>
                  </a:lnTo>
                  <a:lnTo>
                    <a:pt x="4202" y="13609"/>
                  </a:lnTo>
                  <a:lnTo>
                    <a:pt x="4202" y="13652"/>
                  </a:lnTo>
                  <a:lnTo>
                    <a:pt x="4156" y="13695"/>
                  </a:lnTo>
                  <a:lnTo>
                    <a:pt x="4270" y="13738"/>
                  </a:lnTo>
                  <a:lnTo>
                    <a:pt x="4406" y="13780"/>
                  </a:lnTo>
                  <a:lnTo>
                    <a:pt x="4497" y="13823"/>
                  </a:lnTo>
                  <a:lnTo>
                    <a:pt x="4679" y="13695"/>
                  </a:lnTo>
                  <a:lnTo>
                    <a:pt x="4861" y="13567"/>
                  </a:lnTo>
                  <a:lnTo>
                    <a:pt x="4951" y="13567"/>
                  </a:lnTo>
                  <a:lnTo>
                    <a:pt x="5042" y="13524"/>
                  </a:lnTo>
                  <a:lnTo>
                    <a:pt x="5133" y="13439"/>
                  </a:lnTo>
                  <a:lnTo>
                    <a:pt x="5179" y="13332"/>
                  </a:lnTo>
                  <a:lnTo>
                    <a:pt x="5224" y="13332"/>
                  </a:lnTo>
                  <a:lnTo>
                    <a:pt x="5406" y="13374"/>
                  </a:lnTo>
                  <a:lnTo>
                    <a:pt x="5542" y="13481"/>
                  </a:lnTo>
                  <a:lnTo>
                    <a:pt x="5633" y="13609"/>
                  </a:lnTo>
                  <a:lnTo>
                    <a:pt x="5678" y="13780"/>
                  </a:lnTo>
                  <a:lnTo>
                    <a:pt x="5678" y="13823"/>
                  </a:lnTo>
                  <a:lnTo>
                    <a:pt x="5678" y="13866"/>
                  </a:lnTo>
                  <a:lnTo>
                    <a:pt x="5769" y="13994"/>
                  </a:lnTo>
                  <a:lnTo>
                    <a:pt x="5860" y="14080"/>
                  </a:lnTo>
                  <a:lnTo>
                    <a:pt x="5905" y="14080"/>
                  </a:lnTo>
                  <a:lnTo>
                    <a:pt x="5996" y="14122"/>
                  </a:lnTo>
                  <a:lnTo>
                    <a:pt x="6042" y="14208"/>
                  </a:lnTo>
                  <a:lnTo>
                    <a:pt x="6223" y="14293"/>
                  </a:lnTo>
                  <a:lnTo>
                    <a:pt x="6360" y="14421"/>
                  </a:lnTo>
                  <a:lnTo>
                    <a:pt x="6405" y="14464"/>
                  </a:lnTo>
                  <a:lnTo>
                    <a:pt x="6496" y="14464"/>
                  </a:lnTo>
                  <a:lnTo>
                    <a:pt x="6587" y="14464"/>
                  </a:lnTo>
                  <a:lnTo>
                    <a:pt x="6632" y="14550"/>
                  </a:lnTo>
                  <a:lnTo>
                    <a:pt x="6678" y="14635"/>
                  </a:lnTo>
                  <a:lnTo>
                    <a:pt x="6814" y="14635"/>
                  </a:lnTo>
                  <a:lnTo>
                    <a:pt x="6905" y="14678"/>
                  </a:lnTo>
                  <a:lnTo>
                    <a:pt x="6996" y="14763"/>
                  </a:lnTo>
                  <a:lnTo>
                    <a:pt x="7041" y="14891"/>
                  </a:lnTo>
                  <a:lnTo>
                    <a:pt x="7086" y="14891"/>
                  </a:lnTo>
                  <a:lnTo>
                    <a:pt x="7177" y="14891"/>
                  </a:lnTo>
                  <a:lnTo>
                    <a:pt x="7268" y="15062"/>
                  </a:lnTo>
                  <a:lnTo>
                    <a:pt x="7359" y="15276"/>
                  </a:lnTo>
                  <a:lnTo>
                    <a:pt x="7314" y="15319"/>
                  </a:lnTo>
                  <a:lnTo>
                    <a:pt x="7223" y="15447"/>
                  </a:lnTo>
                  <a:lnTo>
                    <a:pt x="7177" y="15532"/>
                  </a:lnTo>
                  <a:lnTo>
                    <a:pt x="7177" y="15575"/>
                  </a:lnTo>
                  <a:lnTo>
                    <a:pt x="7268" y="15618"/>
                  </a:lnTo>
                  <a:lnTo>
                    <a:pt x="7359" y="15575"/>
                  </a:lnTo>
                  <a:lnTo>
                    <a:pt x="7473" y="15404"/>
                  </a:lnTo>
                  <a:lnTo>
                    <a:pt x="7473" y="15361"/>
                  </a:lnTo>
                  <a:lnTo>
                    <a:pt x="7473" y="15276"/>
                  </a:lnTo>
                  <a:lnTo>
                    <a:pt x="7563" y="15233"/>
                  </a:lnTo>
                  <a:lnTo>
                    <a:pt x="7654" y="15191"/>
                  </a:lnTo>
                  <a:lnTo>
                    <a:pt x="7700" y="15148"/>
                  </a:lnTo>
                  <a:lnTo>
                    <a:pt x="7654" y="15105"/>
                  </a:lnTo>
                  <a:lnTo>
                    <a:pt x="7563" y="15062"/>
                  </a:lnTo>
                  <a:lnTo>
                    <a:pt x="7427" y="14977"/>
                  </a:lnTo>
                  <a:lnTo>
                    <a:pt x="7427" y="14934"/>
                  </a:lnTo>
                  <a:lnTo>
                    <a:pt x="7473" y="14849"/>
                  </a:lnTo>
                  <a:lnTo>
                    <a:pt x="7518" y="14720"/>
                  </a:lnTo>
                  <a:lnTo>
                    <a:pt x="7609" y="14678"/>
                  </a:lnTo>
                  <a:lnTo>
                    <a:pt x="7700" y="14678"/>
                  </a:lnTo>
                  <a:lnTo>
                    <a:pt x="7791" y="14763"/>
                  </a:lnTo>
                  <a:lnTo>
                    <a:pt x="7836" y="14806"/>
                  </a:lnTo>
                  <a:lnTo>
                    <a:pt x="7881" y="14849"/>
                  </a:lnTo>
                  <a:lnTo>
                    <a:pt x="7927" y="14891"/>
                  </a:lnTo>
                  <a:lnTo>
                    <a:pt x="7972" y="14891"/>
                  </a:lnTo>
                  <a:lnTo>
                    <a:pt x="8018" y="14891"/>
                  </a:lnTo>
                  <a:lnTo>
                    <a:pt x="7972" y="14763"/>
                  </a:lnTo>
                  <a:lnTo>
                    <a:pt x="7927" y="14678"/>
                  </a:lnTo>
                  <a:lnTo>
                    <a:pt x="7836" y="14635"/>
                  </a:lnTo>
                  <a:lnTo>
                    <a:pt x="7654" y="14507"/>
                  </a:lnTo>
                  <a:lnTo>
                    <a:pt x="7427" y="14464"/>
                  </a:lnTo>
                  <a:lnTo>
                    <a:pt x="7223" y="14379"/>
                  </a:lnTo>
                  <a:lnTo>
                    <a:pt x="6950" y="14208"/>
                  </a:lnTo>
                  <a:lnTo>
                    <a:pt x="6678" y="13994"/>
                  </a:lnTo>
                  <a:lnTo>
                    <a:pt x="6632" y="13909"/>
                  </a:lnTo>
                  <a:lnTo>
                    <a:pt x="6632" y="13823"/>
                  </a:lnTo>
                  <a:lnTo>
                    <a:pt x="6587" y="13738"/>
                  </a:lnTo>
                  <a:lnTo>
                    <a:pt x="6541" y="13652"/>
                  </a:lnTo>
                  <a:lnTo>
                    <a:pt x="6269" y="13481"/>
                  </a:lnTo>
                  <a:lnTo>
                    <a:pt x="6178" y="13374"/>
                  </a:lnTo>
                  <a:lnTo>
                    <a:pt x="6132" y="13289"/>
                  </a:lnTo>
                  <a:lnTo>
                    <a:pt x="6178" y="13246"/>
                  </a:lnTo>
                  <a:lnTo>
                    <a:pt x="6223" y="13118"/>
                  </a:lnTo>
                  <a:lnTo>
                    <a:pt x="6314" y="13033"/>
                  </a:lnTo>
                  <a:lnTo>
                    <a:pt x="6496" y="12862"/>
                  </a:lnTo>
                  <a:lnTo>
                    <a:pt x="6541" y="12904"/>
                  </a:lnTo>
                  <a:lnTo>
                    <a:pt x="6632" y="12947"/>
                  </a:lnTo>
                  <a:lnTo>
                    <a:pt x="6768" y="13033"/>
                  </a:lnTo>
                  <a:lnTo>
                    <a:pt x="6814" y="13118"/>
                  </a:lnTo>
                  <a:lnTo>
                    <a:pt x="6905" y="13246"/>
                  </a:lnTo>
                  <a:lnTo>
                    <a:pt x="6950" y="13289"/>
                  </a:lnTo>
                  <a:lnTo>
                    <a:pt x="7041" y="13374"/>
                  </a:lnTo>
                  <a:lnTo>
                    <a:pt x="6996" y="13374"/>
                  </a:lnTo>
                  <a:lnTo>
                    <a:pt x="6950" y="13439"/>
                  </a:lnTo>
                  <a:lnTo>
                    <a:pt x="7041" y="13567"/>
                  </a:lnTo>
                  <a:lnTo>
                    <a:pt x="7132" y="13609"/>
                  </a:lnTo>
                  <a:lnTo>
                    <a:pt x="7223" y="13652"/>
                  </a:lnTo>
                  <a:lnTo>
                    <a:pt x="7359" y="13652"/>
                  </a:lnTo>
                  <a:lnTo>
                    <a:pt x="7563" y="13695"/>
                  </a:lnTo>
                  <a:lnTo>
                    <a:pt x="7654" y="13738"/>
                  </a:lnTo>
                  <a:lnTo>
                    <a:pt x="7700" y="13866"/>
                  </a:lnTo>
                  <a:lnTo>
                    <a:pt x="7972" y="13951"/>
                  </a:lnTo>
                  <a:lnTo>
                    <a:pt x="7927" y="13994"/>
                  </a:lnTo>
                  <a:lnTo>
                    <a:pt x="8109" y="14336"/>
                  </a:lnTo>
                  <a:lnTo>
                    <a:pt x="8245" y="14635"/>
                  </a:lnTo>
                  <a:lnTo>
                    <a:pt x="8245" y="14678"/>
                  </a:lnTo>
                  <a:lnTo>
                    <a:pt x="8199" y="14678"/>
                  </a:lnTo>
                  <a:lnTo>
                    <a:pt x="8381" y="14806"/>
                  </a:lnTo>
                  <a:lnTo>
                    <a:pt x="8426" y="14891"/>
                  </a:lnTo>
                  <a:lnTo>
                    <a:pt x="8563" y="15020"/>
                  </a:lnTo>
                  <a:lnTo>
                    <a:pt x="8654" y="15191"/>
                  </a:lnTo>
                  <a:lnTo>
                    <a:pt x="8790" y="15276"/>
                  </a:lnTo>
                  <a:lnTo>
                    <a:pt x="8881" y="15319"/>
                  </a:lnTo>
                  <a:lnTo>
                    <a:pt x="8972" y="15319"/>
                  </a:lnTo>
                  <a:lnTo>
                    <a:pt x="9062" y="15319"/>
                  </a:lnTo>
                  <a:lnTo>
                    <a:pt x="9153" y="15319"/>
                  </a:lnTo>
                  <a:lnTo>
                    <a:pt x="9153" y="15276"/>
                  </a:lnTo>
                  <a:lnTo>
                    <a:pt x="9290" y="15276"/>
                  </a:lnTo>
                  <a:lnTo>
                    <a:pt x="9426" y="15319"/>
                  </a:lnTo>
                  <a:lnTo>
                    <a:pt x="9426" y="15361"/>
                  </a:lnTo>
                  <a:lnTo>
                    <a:pt x="9380" y="15404"/>
                  </a:lnTo>
                  <a:lnTo>
                    <a:pt x="9335" y="15404"/>
                  </a:lnTo>
                  <a:lnTo>
                    <a:pt x="9199" y="15404"/>
                  </a:lnTo>
                  <a:lnTo>
                    <a:pt x="9062" y="15319"/>
                  </a:lnTo>
                  <a:lnTo>
                    <a:pt x="8926" y="15361"/>
                  </a:lnTo>
                  <a:lnTo>
                    <a:pt x="8881" y="15319"/>
                  </a:lnTo>
                  <a:lnTo>
                    <a:pt x="8835" y="15404"/>
                  </a:lnTo>
                  <a:lnTo>
                    <a:pt x="8790" y="15532"/>
                  </a:lnTo>
                  <a:lnTo>
                    <a:pt x="8835" y="15575"/>
                  </a:lnTo>
                  <a:lnTo>
                    <a:pt x="8881" y="15575"/>
                  </a:lnTo>
                  <a:lnTo>
                    <a:pt x="8972" y="15618"/>
                  </a:lnTo>
                  <a:lnTo>
                    <a:pt x="9017" y="15746"/>
                  </a:lnTo>
                  <a:lnTo>
                    <a:pt x="9017" y="15789"/>
                  </a:lnTo>
                  <a:lnTo>
                    <a:pt x="9017" y="15874"/>
                  </a:lnTo>
                  <a:lnTo>
                    <a:pt x="9062" y="15831"/>
                  </a:lnTo>
                  <a:lnTo>
                    <a:pt x="9108" y="15831"/>
                  </a:lnTo>
                  <a:lnTo>
                    <a:pt x="9108" y="15789"/>
                  </a:lnTo>
                  <a:lnTo>
                    <a:pt x="9153" y="15789"/>
                  </a:lnTo>
                  <a:lnTo>
                    <a:pt x="9199" y="15789"/>
                  </a:lnTo>
                  <a:lnTo>
                    <a:pt x="9199" y="15874"/>
                  </a:lnTo>
                  <a:lnTo>
                    <a:pt x="9199" y="15917"/>
                  </a:lnTo>
                  <a:lnTo>
                    <a:pt x="9244" y="15960"/>
                  </a:lnTo>
                  <a:lnTo>
                    <a:pt x="9290" y="15917"/>
                  </a:lnTo>
                  <a:lnTo>
                    <a:pt x="9290" y="15874"/>
                  </a:lnTo>
                  <a:lnTo>
                    <a:pt x="9290" y="15831"/>
                  </a:lnTo>
                  <a:lnTo>
                    <a:pt x="9335" y="15831"/>
                  </a:lnTo>
                  <a:lnTo>
                    <a:pt x="9380" y="15831"/>
                  </a:lnTo>
                  <a:lnTo>
                    <a:pt x="9426" y="15874"/>
                  </a:lnTo>
                  <a:lnTo>
                    <a:pt x="9426" y="15917"/>
                  </a:lnTo>
                  <a:lnTo>
                    <a:pt x="9471" y="15917"/>
                  </a:lnTo>
                  <a:lnTo>
                    <a:pt x="9471" y="15874"/>
                  </a:lnTo>
                  <a:lnTo>
                    <a:pt x="9426" y="15831"/>
                  </a:lnTo>
                  <a:lnTo>
                    <a:pt x="9335" y="15703"/>
                  </a:lnTo>
                  <a:lnTo>
                    <a:pt x="9290" y="15575"/>
                  </a:lnTo>
                  <a:lnTo>
                    <a:pt x="9290" y="15490"/>
                  </a:lnTo>
                  <a:lnTo>
                    <a:pt x="9380" y="15404"/>
                  </a:lnTo>
                  <a:lnTo>
                    <a:pt x="9517" y="15361"/>
                  </a:lnTo>
                  <a:lnTo>
                    <a:pt x="9562" y="15404"/>
                  </a:lnTo>
                  <a:lnTo>
                    <a:pt x="9608" y="15447"/>
                  </a:lnTo>
                  <a:lnTo>
                    <a:pt x="9608" y="15490"/>
                  </a:lnTo>
                  <a:lnTo>
                    <a:pt x="9653" y="15490"/>
                  </a:lnTo>
                  <a:lnTo>
                    <a:pt x="9698" y="15447"/>
                  </a:lnTo>
                  <a:lnTo>
                    <a:pt x="9698" y="15404"/>
                  </a:lnTo>
                  <a:lnTo>
                    <a:pt x="9653" y="15276"/>
                  </a:lnTo>
                  <a:lnTo>
                    <a:pt x="9517" y="15191"/>
                  </a:lnTo>
                  <a:lnTo>
                    <a:pt x="9335" y="15148"/>
                  </a:lnTo>
                  <a:lnTo>
                    <a:pt x="9244" y="15148"/>
                  </a:lnTo>
                  <a:lnTo>
                    <a:pt x="9199" y="15148"/>
                  </a:lnTo>
                  <a:lnTo>
                    <a:pt x="9153" y="15105"/>
                  </a:lnTo>
                  <a:lnTo>
                    <a:pt x="9199" y="15062"/>
                  </a:lnTo>
                  <a:lnTo>
                    <a:pt x="9290" y="15062"/>
                  </a:lnTo>
                  <a:lnTo>
                    <a:pt x="9335" y="15020"/>
                  </a:lnTo>
                  <a:lnTo>
                    <a:pt x="9380" y="14977"/>
                  </a:lnTo>
                  <a:lnTo>
                    <a:pt x="9380" y="14849"/>
                  </a:lnTo>
                  <a:lnTo>
                    <a:pt x="9290" y="14806"/>
                  </a:lnTo>
                  <a:lnTo>
                    <a:pt x="9199" y="14763"/>
                  </a:lnTo>
                  <a:lnTo>
                    <a:pt x="9153" y="14720"/>
                  </a:lnTo>
                  <a:lnTo>
                    <a:pt x="9108" y="14635"/>
                  </a:lnTo>
                  <a:lnTo>
                    <a:pt x="9108" y="14592"/>
                  </a:lnTo>
                  <a:lnTo>
                    <a:pt x="9108" y="14550"/>
                  </a:lnTo>
                  <a:lnTo>
                    <a:pt x="9199" y="14550"/>
                  </a:lnTo>
                  <a:lnTo>
                    <a:pt x="9335" y="14635"/>
                  </a:lnTo>
                  <a:lnTo>
                    <a:pt x="9426" y="14678"/>
                  </a:lnTo>
                  <a:lnTo>
                    <a:pt x="9517" y="14678"/>
                  </a:lnTo>
                  <a:lnTo>
                    <a:pt x="9517" y="14635"/>
                  </a:lnTo>
                  <a:lnTo>
                    <a:pt x="9517" y="14592"/>
                  </a:lnTo>
                  <a:lnTo>
                    <a:pt x="9471" y="14592"/>
                  </a:lnTo>
                  <a:lnTo>
                    <a:pt x="9471" y="14550"/>
                  </a:lnTo>
                  <a:lnTo>
                    <a:pt x="9517" y="14550"/>
                  </a:lnTo>
                  <a:lnTo>
                    <a:pt x="9562" y="14592"/>
                  </a:lnTo>
                  <a:lnTo>
                    <a:pt x="9608" y="14592"/>
                  </a:lnTo>
                  <a:lnTo>
                    <a:pt x="9653" y="14592"/>
                  </a:lnTo>
                  <a:lnTo>
                    <a:pt x="9608" y="14550"/>
                  </a:lnTo>
                  <a:lnTo>
                    <a:pt x="9517" y="14507"/>
                  </a:lnTo>
                  <a:lnTo>
                    <a:pt x="9426" y="14421"/>
                  </a:lnTo>
                  <a:lnTo>
                    <a:pt x="9517" y="14421"/>
                  </a:lnTo>
                  <a:lnTo>
                    <a:pt x="9698" y="14336"/>
                  </a:lnTo>
                  <a:lnTo>
                    <a:pt x="9744" y="14293"/>
                  </a:lnTo>
                  <a:lnTo>
                    <a:pt x="9789" y="14250"/>
                  </a:lnTo>
                  <a:lnTo>
                    <a:pt x="9926" y="14293"/>
                  </a:lnTo>
                  <a:lnTo>
                    <a:pt x="10016" y="14336"/>
                  </a:lnTo>
                  <a:lnTo>
                    <a:pt x="10062" y="14379"/>
                  </a:lnTo>
                  <a:lnTo>
                    <a:pt x="10062" y="14464"/>
                  </a:lnTo>
                  <a:lnTo>
                    <a:pt x="10062" y="14507"/>
                  </a:lnTo>
                  <a:lnTo>
                    <a:pt x="10107" y="14550"/>
                  </a:lnTo>
                  <a:lnTo>
                    <a:pt x="10153" y="14464"/>
                  </a:lnTo>
                  <a:lnTo>
                    <a:pt x="10198" y="14421"/>
                  </a:lnTo>
                  <a:lnTo>
                    <a:pt x="10244" y="14379"/>
                  </a:lnTo>
                  <a:lnTo>
                    <a:pt x="10380" y="14293"/>
                  </a:lnTo>
                  <a:lnTo>
                    <a:pt x="10380" y="14208"/>
                  </a:lnTo>
                  <a:lnTo>
                    <a:pt x="10425" y="14165"/>
                  </a:lnTo>
                  <a:lnTo>
                    <a:pt x="10562" y="14122"/>
                  </a:lnTo>
                  <a:lnTo>
                    <a:pt x="10766" y="14122"/>
                  </a:lnTo>
                  <a:lnTo>
                    <a:pt x="10811" y="14080"/>
                  </a:lnTo>
                  <a:lnTo>
                    <a:pt x="10721" y="14037"/>
                  </a:lnTo>
                  <a:lnTo>
                    <a:pt x="10562" y="13951"/>
                  </a:lnTo>
                  <a:lnTo>
                    <a:pt x="10516" y="13866"/>
                  </a:lnTo>
                  <a:lnTo>
                    <a:pt x="10471" y="13823"/>
                  </a:lnTo>
                  <a:lnTo>
                    <a:pt x="10380" y="13738"/>
                  </a:lnTo>
                  <a:lnTo>
                    <a:pt x="10334" y="13695"/>
                  </a:lnTo>
                  <a:lnTo>
                    <a:pt x="10289" y="13652"/>
                  </a:lnTo>
                  <a:lnTo>
                    <a:pt x="10289" y="13524"/>
                  </a:lnTo>
                  <a:lnTo>
                    <a:pt x="10334" y="13374"/>
                  </a:lnTo>
                  <a:lnTo>
                    <a:pt x="10471" y="12862"/>
                  </a:lnTo>
                  <a:lnTo>
                    <a:pt x="10471" y="12819"/>
                  </a:lnTo>
                  <a:lnTo>
                    <a:pt x="10471" y="12734"/>
                  </a:lnTo>
                  <a:lnTo>
                    <a:pt x="10516" y="12648"/>
                  </a:lnTo>
                  <a:lnTo>
                    <a:pt x="10675" y="12605"/>
                  </a:lnTo>
                  <a:lnTo>
                    <a:pt x="10721" y="12349"/>
                  </a:lnTo>
                  <a:lnTo>
                    <a:pt x="10766" y="12221"/>
                  </a:lnTo>
                  <a:lnTo>
                    <a:pt x="10811" y="12093"/>
                  </a:lnTo>
                  <a:lnTo>
                    <a:pt x="10857" y="12050"/>
                  </a:lnTo>
                  <a:lnTo>
                    <a:pt x="10948" y="12007"/>
                  </a:lnTo>
                  <a:lnTo>
                    <a:pt x="10993" y="12007"/>
                  </a:lnTo>
                  <a:lnTo>
                    <a:pt x="11038" y="12007"/>
                  </a:lnTo>
                  <a:lnTo>
                    <a:pt x="11038" y="11964"/>
                  </a:lnTo>
                  <a:lnTo>
                    <a:pt x="10993" y="11879"/>
                  </a:lnTo>
                  <a:lnTo>
                    <a:pt x="10948" y="11836"/>
                  </a:lnTo>
                  <a:lnTo>
                    <a:pt x="11038" y="11964"/>
                  </a:lnTo>
                  <a:lnTo>
                    <a:pt x="11084" y="12093"/>
                  </a:lnTo>
                  <a:lnTo>
                    <a:pt x="11084" y="12135"/>
                  </a:lnTo>
                  <a:lnTo>
                    <a:pt x="11038" y="12135"/>
                  </a:lnTo>
                  <a:lnTo>
                    <a:pt x="11129" y="12178"/>
                  </a:lnTo>
                  <a:lnTo>
                    <a:pt x="11266" y="12178"/>
                  </a:lnTo>
                  <a:lnTo>
                    <a:pt x="11447" y="12135"/>
                  </a:lnTo>
                  <a:lnTo>
                    <a:pt x="11493" y="12093"/>
                  </a:lnTo>
                  <a:lnTo>
                    <a:pt x="11538" y="12135"/>
                  </a:lnTo>
                  <a:lnTo>
                    <a:pt x="11402" y="12264"/>
                  </a:lnTo>
                  <a:lnTo>
                    <a:pt x="11311" y="12306"/>
                  </a:lnTo>
                  <a:lnTo>
                    <a:pt x="11311" y="12349"/>
                  </a:lnTo>
                  <a:lnTo>
                    <a:pt x="11311" y="12392"/>
                  </a:lnTo>
                  <a:lnTo>
                    <a:pt x="11356" y="12434"/>
                  </a:lnTo>
                  <a:lnTo>
                    <a:pt x="11447" y="12434"/>
                  </a:lnTo>
                  <a:lnTo>
                    <a:pt x="11538" y="12434"/>
                  </a:lnTo>
                  <a:lnTo>
                    <a:pt x="11584" y="12434"/>
                  </a:lnTo>
                  <a:lnTo>
                    <a:pt x="11584" y="12520"/>
                  </a:lnTo>
                  <a:lnTo>
                    <a:pt x="11584" y="12605"/>
                  </a:lnTo>
                  <a:lnTo>
                    <a:pt x="11584" y="12648"/>
                  </a:lnTo>
                  <a:lnTo>
                    <a:pt x="11674" y="12648"/>
                  </a:lnTo>
                  <a:lnTo>
                    <a:pt x="11765" y="12605"/>
                  </a:lnTo>
                  <a:lnTo>
                    <a:pt x="11811" y="12520"/>
                  </a:lnTo>
                  <a:lnTo>
                    <a:pt x="11902" y="12477"/>
                  </a:lnTo>
                  <a:lnTo>
                    <a:pt x="11947" y="12477"/>
                  </a:lnTo>
                  <a:lnTo>
                    <a:pt x="11992" y="12392"/>
                  </a:lnTo>
                  <a:lnTo>
                    <a:pt x="12038" y="12306"/>
                  </a:lnTo>
                  <a:lnTo>
                    <a:pt x="12174" y="12306"/>
                  </a:lnTo>
                  <a:lnTo>
                    <a:pt x="12220" y="12306"/>
                  </a:lnTo>
                  <a:lnTo>
                    <a:pt x="12174" y="12264"/>
                  </a:lnTo>
                  <a:lnTo>
                    <a:pt x="12083" y="12264"/>
                  </a:lnTo>
                  <a:lnTo>
                    <a:pt x="11947" y="12221"/>
                  </a:lnTo>
                  <a:lnTo>
                    <a:pt x="11811" y="12135"/>
                  </a:lnTo>
                  <a:lnTo>
                    <a:pt x="11765" y="12007"/>
                  </a:lnTo>
                  <a:lnTo>
                    <a:pt x="11856" y="11836"/>
                  </a:lnTo>
                  <a:lnTo>
                    <a:pt x="11902" y="11793"/>
                  </a:lnTo>
                  <a:lnTo>
                    <a:pt x="11992" y="11793"/>
                  </a:lnTo>
                  <a:lnTo>
                    <a:pt x="12129" y="11751"/>
                  </a:lnTo>
                  <a:lnTo>
                    <a:pt x="12129" y="11708"/>
                  </a:lnTo>
                  <a:lnTo>
                    <a:pt x="12174" y="11665"/>
                  </a:lnTo>
                  <a:lnTo>
                    <a:pt x="12401" y="11494"/>
                  </a:lnTo>
                  <a:lnTo>
                    <a:pt x="12492" y="11409"/>
                  </a:lnTo>
                  <a:lnTo>
                    <a:pt x="12583" y="11409"/>
                  </a:lnTo>
                  <a:lnTo>
                    <a:pt x="12628" y="11409"/>
                  </a:lnTo>
                  <a:lnTo>
                    <a:pt x="12674" y="11494"/>
                  </a:lnTo>
                  <a:lnTo>
                    <a:pt x="12674" y="11537"/>
                  </a:lnTo>
                  <a:lnTo>
                    <a:pt x="12538" y="11623"/>
                  </a:lnTo>
                  <a:lnTo>
                    <a:pt x="12356" y="11665"/>
                  </a:lnTo>
                  <a:lnTo>
                    <a:pt x="12310" y="11708"/>
                  </a:lnTo>
                  <a:lnTo>
                    <a:pt x="12310" y="11751"/>
                  </a:lnTo>
                  <a:lnTo>
                    <a:pt x="12401" y="11751"/>
                  </a:lnTo>
                  <a:lnTo>
                    <a:pt x="12492" y="11751"/>
                  </a:lnTo>
                  <a:lnTo>
                    <a:pt x="12538" y="11793"/>
                  </a:lnTo>
                  <a:lnTo>
                    <a:pt x="12583" y="11836"/>
                  </a:lnTo>
                  <a:lnTo>
                    <a:pt x="12538" y="11836"/>
                  </a:lnTo>
                  <a:lnTo>
                    <a:pt x="12492" y="11836"/>
                  </a:lnTo>
                  <a:lnTo>
                    <a:pt x="12447" y="11879"/>
                  </a:lnTo>
                  <a:lnTo>
                    <a:pt x="12447" y="11922"/>
                  </a:lnTo>
                  <a:lnTo>
                    <a:pt x="12492" y="12007"/>
                  </a:lnTo>
                  <a:lnTo>
                    <a:pt x="12492" y="12050"/>
                  </a:lnTo>
                  <a:lnTo>
                    <a:pt x="12492" y="12135"/>
                  </a:lnTo>
                  <a:lnTo>
                    <a:pt x="12447" y="12178"/>
                  </a:lnTo>
                  <a:lnTo>
                    <a:pt x="12356" y="12178"/>
                  </a:lnTo>
                  <a:lnTo>
                    <a:pt x="12265" y="12178"/>
                  </a:lnTo>
                  <a:lnTo>
                    <a:pt x="12265" y="12221"/>
                  </a:lnTo>
                  <a:lnTo>
                    <a:pt x="12356" y="12306"/>
                  </a:lnTo>
                  <a:lnTo>
                    <a:pt x="12447" y="12349"/>
                  </a:lnTo>
                  <a:lnTo>
                    <a:pt x="12719" y="12392"/>
                  </a:lnTo>
                  <a:lnTo>
                    <a:pt x="12856" y="12392"/>
                  </a:lnTo>
                  <a:lnTo>
                    <a:pt x="12992" y="12477"/>
                  </a:lnTo>
                  <a:lnTo>
                    <a:pt x="13174" y="12563"/>
                  </a:lnTo>
                  <a:lnTo>
                    <a:pt x="13537" y="12648"/>
                  </a:lnTo>
                  <a:lnTo>
                    <a:pt x="13673" y="12776"/>
                  </a:lnTo>
                  <a:lnTo>
                    <a:pt x="13832" y="12947"/>
                  </a:lnTo>
                  <a:lnTo>
                    <a:pt x="13832" y="13033"/>
                  </a:lnTo>
                  <a:lnTo>
                    <a:pt x="13787" y="13075"/>
                  </a:lnTo>
                  <a:lnTo>
                    <a:pt x="13673" y="13246"/>
                  </a:lnTo>
                  <a:lnTo>
                    <a:pt x="13537" y="13374"/>
                  </a:lnTo>
                  <a:lnTo>
                    <a:pt x="13446" y="13374"/>
                  </a:lnTo>
                  <a:lnTo>
                    <a:pt x="13355" y="13374"/>
                  </a:lnTo>
                  <a:lnTo>
                    <a:pt x="12538" y="13439"/>
                  </a:lnTo>
                  <a:lnTo>
                    <a:pt x="12447" y="13481"/>
                  </a:lnTo>
                  <a:lnTo>
                    <a:pt x="12310" y="13481"/>
                  </a:lnTo>
                  <a:lnTo>
                    <a:pt x="12265" y="13439"/>
                  </a:lnTo>
                  <a:lnTo>
                    <a:pt x="12265" y="13374"/>
                  </a:lnTo>
                  <a:lnTo>
                    <a:pt x="12220" y="13374"/>
                  </a:lnTo>
                  <a:lnTo>
                    <a:pt x="12083" y="13439"/>
                  </a:lnTo>
                  <a:lnTo>
                    <a:pt x="11947" y="13481"/>
                  </a:lnTo>
                  <a:lnTo>
                    <a:pt x="11811" y="13524"/>
                  </a:lnTo>
                  <a:lnTo>
                    <a:pt x="11720" y="13567"/>
                  </a:lnTo>
                  <a:lnTo>
                    <a:pt x="11629" y="13695"/>
                  </a:lnTo>
                  <a:lnTo>
                    <a:pt x="11538" y="13780"/>
                  </a:lnTo>
                  <a:lnTo>
                    <a:pt x="11402" y="13866"/>
                  </a:lnTo>
                  <a:lnTo>
                    <a:pt x="11084" y="13994"/>
                  </a:lnTo>
                  <a:lnTo>
                    <a:pt x="11038" y="13994"/>
                  </a:lnTo>
                  <a:lnTo>
                    <a:pt x="10993" y="13994"/>
                  </a:lnTo>
                  <a:lnTo>
                    <a:pt x="10902" y="14122"/>
                  </a:lnTo>
                  <a:lnTo>
                    <a:pt x="10811" y="14250"/>
                  </a:lnTo>
                  <a:lnTo>
                    <a:pt x="10675" y="14336"/>
                  </a:lnTo>
                  <a:lnTo>
                    <a:pt x="10471" y="14421"/>
                  </a:lnTo>
                  <a:lnTo>
                    <a:pt x="10334" y="14421"/>
                  </a:lnTo>
                  <a:lnTo>
                    <a:pt x="10198" y="14421"/>
                  </a:lnTo>
                  <a:lnTo>
                    <a:pt x="10198" y="14507"/>
                  </a:lnTo>
                  <a:lnTo>
                    <a:pt x="10153" y="14550"/>
                  </a:lnTo>
                  <a:lnTo>
                    <a:pt x="10107" y="14550"/>
                  </a:lnTo>
                  <a:lnTo>
                    <a:pt x="10107" y="14592"/>
                  </a:lnTo>
                  <a:lnTo>
                    <a:pt x="10153" y="14763"/>
                  </a:lnTo>
                  <a:lnTo>
                    <a:pt x="10198" y="14806"/>
                  </a:lnTo>
                  <a:lnTo>
                    <a:pt x="10153" y="14763"/>
                  </a:lnTo>
                  <a:lnTo>
                    <a:pt x="10198" y="14763"/>
                  </a:lnTo>
                  <a:lnTo>
                    <a:pt x="10244" y="14806"/>
                  </a:lnTo>
                  <a:lnTo>
                    <a:pt x="10334" y="14806"/>
                  </a:lnTo>
                  <a:lnTo>
                    <a:pt x="10380" y="14806"/>
                  </a:lnTo>
                  <a:lnTo>
                    <a:pt x="10425" y="14934"/>
                  </a:lnTo>
                  <a:lnTo>
                    <a:pt x="10380" y="14977"/>
                  </a:lnTo>
                  <a:lnTo>
                    <a:pt x="10334" y="15020"/>
                  </a:lnTo>
                  <a:lnTo>
                    <a:pt x="10380" y="15020"/>
                  </a:lnTo>
                  <a:lnTo>
                    <a:pt x="10425" y="15020"/>
                  </a:lnTo>
                  <a:lnTo>
                    <a:pt x="10471" y="15062"/>
                  </a:lnTo>
                  <a:lnTo>
                    <a:pt x="10425" y="15105"/>
                  </a:lnTo>
                  <a:lnTo>
                    <a:pt x="10334" y="15105"/>
                  </a:lnTo>
                  <a:lnTo>
                    <a:pt x="10244" y="15148"/>
                  </a:lnTo>
                  <a:lnTo>
                    <a:pt x="10289" y="15191"/>
                  </a:lnTo>
                  <a:lnTo>
                    <a:pt x="10380" y="15191"/>
                  </a:lnTo>
                  <a:lnTo>
                    <a:pt x="10471" y="15191"/>
                  </a:lnTo>
                  <a:lnTo>
                    <a:pt x="10562" y="15233"/>
                  </a:lnTo>
                  <a:lnTo>
                    <a:pt x="10516" y="15276"/>
                  </a:lnTo>
                  <a:lnTo>
                    <a:pt x="10471" y="15319"/>
                  </a:lnTo>
                  <a:lnTo>
                    <a:pt x="10471" y="15361"/>
                  </a:lnTo>
                  <a:lnTo>
                    <a:pt x="10675" y="15447"/>
                  </a:lnTo>
                  <a:lnTo>
                    <a:pt x="10857" y="15490"/>
                  </a:lnTo>
                  <a:lnTo>
                    <a:pt x="10902" y="15490"/>
                  </a:lnTo>
                  <a:lnTo>
                    <a:pt x="10766" y="15575"/>
                  </a:lnTo>
                  <a:lnTo>
                    <a:pt x="10721" y="15618"/>
                  </a:lnTo>
                  <a:lnTo>
                    <a:pt x="10675" y="15661"/>
                  </a:lnTo>
                  <a:lnTo>
                    <a:pt x="10675" y="15703"/>
                  </a:lnTo>
                  <a:lnTo>
                    <a:pt x="10766" y="15703"/>
                  </a:lnTo>
                  <a:lnTo>
                    <a:pt x="10857" y="15661"/>
                  </a:lnTo>
                  <a:lnTo>
                    <a:pt x="10902" y="15575"/>
                  </a:lnTo>
                  <a:lnTo>
                    <a:pt x="10948" y="15532"/>
                  </a:lnTo>
                  <a:lnTo>
                    <a:pt x="11266" y="15532"/>
                  </a:lnTo>
                  <a:lnTo>
                    <a:pt x="11356" y="15575"/>
                  </a:lnTo>
                  <a:lnTo>
                    <a:pt x="11356" y="15618"/>
                  </a:lnTo>
                  <a:lnTo>
                    <a:pt x="11220" y="15661"/>
                  </a:lnTo>
                  <a:lnTo>
                    <a:pt x="11084" y="15703"/>
                  </a:lnTo>
                  <a:lnTo>
                    <a:pt x="11129" y="15703"/>
                  </a:lnTo>
                  <a:lnTo>
                    <a:pt x="11356" y="15703"/>
                  </a:lnTo>
                  <a:lnTo>
                    <a:pt x="11493" y="15703"/>
                  </a:lnTo>
                  <a:lnTo>
                    <a:pt x="11538" y="15661"/>
                  </a:lnTo>
                  <a:lnTo>
                    <a:pt x="11538" y="15618"/>
                  </a:lnTo>
                  <a:lnTo>
                    <a:pt x="11538" y="15532"/>
                  </a:lnTo>
                  <a:lnTo>
                    <a:pt x="11538" y="15447"/>
                  </a:lnTo>
                  <a:lnTo>
                    <a:pt x="11584" y="15404"/>
                  </a:lnTo>
                  <a:lnTo>
                    <a:pt x="11674" y="15404"/>
                  </a:lnTo>
                  <a:lnTo>
                    <a:pt x="11811" y="15404"/>
                  </a:lnTo>
                  <a:lnTo>
                    <a:pt x="11947" y="15447"/>
                  </a:lnTo>
                  <a:lnTo>
                    <a:pt x="12083" y="15532"/>
                  </a:lnTo>
                  <a:lnTo>
                    <a:pt x="12129" y="15575"/>
                  </a:lnTo>
                  <a:lnTo>
                    <a:pt x="12220" y="15575"/>
                  </a:lnTo>
                  <a:lnTo>
                    <a:pt x="12538" y="15404"/>
                  </a:lnTo>
                  <a:lnTo>
                    <a:pt x="12492" y="15404"/>
                  </a:lnTo>
                  <a:lnTo>
                    <a:pt x="12447" y="15361"/>
                  </a:lnTo>
                  <a:lnTo>
                    <a:pt x="12401" y="15361"/>
                  </a:lnTo>
                  <a:lnTo>
                    <a:pt x="12447" y="15276"/>
                  </a:lnTo>
                  <a:lnTo>
                    <a:pt x="12628" y="15148"/>
                  </a:lnTo>
                  <a:lnTo>
                    <a:pt x="12674" y="15148"/>
                  </a:lnTo>
                  <a:lnTo>
                    <a:pt x="12719" y="15191"/>
                  </a:lnTo>
                  <a:lnTo>
                    <a:pt x="12765" y="15191"/>
                  </a:lnTo>
                  <a:lnTo>
                    <a:pt x="12810" y="15191"/>
                  </a:lnTo>
                  <a:lnTo>
                    <a:pt x="12856" y="15148"/>
                  </a:lnTo>
                  <a:lnTo>
                    <a:pt x="12901" y="15105"/>
                  </a:lnTo>
                  <a:lnTo>
                    <a:pt x="12901" y="15020"/>
                  </a:lnTo>
                  <a:lnTo>
                    <a:pt x="12946" y="15020"/>
                  </a:lnTo>
                  <a:lnTo>
                    <a:pt x="12992" y="15062"/>
                  </a:lnTo>
                  <a:lnTo>
                    <a:pt x="12992" y="15105"/>
                  </a:lnTo>
                  <a:lnTo>
                    <a:pt x="12946" y="15233"/>
                  </a:lnTo>
                  <a:lnTo>
                    <a:pt x="12992" y="15490"/>
                  </a:lnTo>
                  <a:lnTo>
                    <a:pt x="13083" y="15532"/>
                  </a:lnTo>
                  <a:lnTo>
                    <a:pt x="13128" y="15789"/>
                  </a:lnTo>
                  <a:lnTo>
                    <a:pt x="13128" y="16045"/>
                  </a:lnTo>
                  <a:lnTo>
                    <a:pt x="13037" y="16622"/>
                  </a:lnTo>
                  <a:lnTo>
                    <a:pt x="12992" y="16836"/>
                  </a:lnTo>
                  <a:lnTo>
                    <a:pt x="12992" y="16964"/>
                  </a:lnTo>
                  <a:lnTo>
                    <a:pt x="12901" y="17049"/>
                  </a:lnTo>
                  <a:lnTo>
                    <a:pt x="12765" y="17092"/>
                  </a:lnTo>
                  <a:lnTo>
                    <a:pt x="12583" y="17092"/>
                  </a:lnTo>
                  <a:lnTo>
                    <a:pt x="12265" y="17135"/>
                  </a:lnTo>
                  <a:lnTo>
                    <a:pt x="12492" y="17733"/>
                  </a:lnTo>
                  <a:lnTo>
                    <a:pt x="12538" y="17733"/>
                  </a:lnTo>
                  <a:lnTo>
                    <a:pt x="12628" y="17733"/>
                  </a:lnTo>
                  <a:lnTo>
                    <a:pt x="12674" y="17776"/>
                  </a:lnTo>
                  <a:lnTo>
                    <a:pt x="12719" y="17861"/>
                  </a:lnTo>
                  <a:lnTo>
                    <a:pt x="12810" y="18032"/>
                  </a:lnTo>
                  <a:lnTo>
                    <a:pt x="12946" y="18160"/>
                  </a:lnTo>
                  <a:lnTo>
                    <a:pt x="13037" y="18203"/>
                  </a:lnTo>
                  <a:lnTo>
                    <a:pt x="13128" y="18203"/>
                  </a:lnTo>
                  <a:lnTo>
                    <a:pt x="13174" y="18118"/>
                  </a:lnTo>
                  <a:lnTo>
                    <a:pt x="13219" y="18032"/>
                  </a:lnTo>
                  <a:lnTo>
                    <a:pt x="13219" y="17947"/>
                  </a:lnTo>
                  <a:lnTo>
                    <a:pt x="13264" y="17904"/>
                  </a:lnTo>
                  <a:lnTo>
                    <a:pt x="13219" y="17947"/>
                  </a:lnTo>
                  <a:lnTo>
                    <a:pt x="13219" y="18032"/>
                  </a:lnTo>
                  <a:lnTo>
                    <a:pt x="13219" y="18075"/>
                  </a:lnTo>
                  <a:lnTo>
                    <a:pt x="13264" y="18075"/>
                  </a:lnTo>
                  <a:lnTo>
                    <a:pt x="13310" y="18032"/>
                  </a:lnTo>
                  <a:lnTo>
                    <a:pt x="13355" y="18032"/>
                  </a:lnTo>
                  <a:lnTo>
                    <a:pt x="13401" y="18032"/>
                  </a:lnTo>
                  <a:lnTo>
                    <a:pt x="13491" y="18075"/>
                  </a:lnTo>
                  <a:lnTo>
                    <a:pt x="13582" y="18160"/>
                  </a:lnTo>
                  <a:lnTo>
                    <a:pt x="13719" y="18331"/>
                  </a:lnTo>
                  <a:lnTo>
                    <a:pt x="13878" y="18502"/>
                  </a:lnTo>
                  <a:lnTo>
                    <a:pt x="13923" y="18502"/>
                  </a:lnTo>
                  <a:lnTo>
                    <a:pt x="13923" y="18588"/>
                  </a:lnTo>
                  <a:lnTo>
                    <a:pt x="14105" y="18716"/>
                  </a:lnTo>
                  <a:lnTo>
                    <a:pt x="14377" y="18972"/>
                  </a:lnTo>
                  <a:lnTo>
                    <a:pt x="14468" y="19015"/>
                  </a:lnTo>
                  <a:lnTo>
                    <a:pt x="14514" y="19058"/>
                  </a:lnTo>
                  <a:lnTo>
                    <a:pt x="14695" y="19186"/>
                  </a:lnTo>
                  <a:lnTo>
                    <a:pt x="14786" y="19421"/>
                  </a:lnTo>
                  <a:lnTo>
                    <a:pt x="14786" y="19506"/>
                  </a:lnTo>
                  <a:lnTo>
                    <a:pt x="14741" y="19592"/>
                  </a:lnTo>
                  <a:lnTo>
                    <a:pt x="14786" y="19677"/>
                  </a:lnTo>
                  <a:lnTo>
                    <a:pt x="14832" y="19805"/>
                  </a:lnTo>
                  <a:lnTo>
                    <a:pt x="14968" y="19934"/>
                  </a:lnTo>
                  <a:lnTo>
                    <a:pt x="15059" y="19934"/>
                  </a:lnTo>
                  <a:lnTo>
                    <a:pt x="15150" y="19934"/>
                  </a:lnTo>
                  <a:lnTo>
                    <a:pt x="15331" y="20019"/>
                  </a:lnTo>
                  <a:lnTo>
                    <a:pt x="15422" y="20104"/>
                  </a:lnTo>
                  <a:lnTo>
                    <a:pt x="15468" y="20190"/>
                  </a:lnTo>
                  <a:lnTo>
                    <a:pt x="15513" y="20318"/>
                  </a:lnTo>
                  <a:lnTo>
                    <a:pt x="15649" y="20446"/>
                  </a:lnTo>
                  <a:lnTo>
                    <a:pt x="15740" y="20446"/>
                  </a:lnTo>
                  <a:lnTo>
                    <a:pt x="15785" y="20489"/>
                  </a:lnTo>
                  <a:lnTo>
                    <a:pt x="15876" y="20788"/>
                  </a:lnTo>
                  <a:lnTo>
                    <a:pt x="15922" y="21045"/>
                  </a:lnTo>
                  <a:lnTo>
                    <a:pt x="15967" y="21087"/>
                  </a:lnTo>
                  <a:lnTo>
                    <a:pt x="16013" y="21087"/>
                  </a:lnTo>
                  <a:lnTo>
                    <a:pt x="16058" y="21215"/>
                  </a:lnTo>
                  <a:lnTo>
                    <a:pt x="16103" y="21386"/>
                  </a:lnTo>
                  <a:lnTo>
                    <a:pt x="16103" y="21515"/>
                  </a:lnTo>
                  <a:lnTo>
                    <a:pt x="16103" y="21600"/>
                  </a:lnTo>
                  <a:lnTo>
                    <a:pt x="16149" y="21600"/>
                  </a:lnTo>
                  <a:lnTo>
                    <a:pt x="16194" y="21600"/>
                  </a:lnTo>
                  <a:lnTo>
                    <a:pt x="16421" y="21515"/>
                  </a:lnTo>
                  <a:lnTo>
                    <a:pt x="16512" y="21429"/>
                  </a:lnTo>
                  <a:lnTo>
                    <a:pt x="16603" y="21301"/>
                  </a:lnTo>
                  <a:lnTo>
                    <a:pt x="16694" y="21173"/>
                  </a:lnTo>
                  <a:lnTo>
                    <a:pt x="16989" y="21002"/>
                  </a:lnTo>
                  <a:lnTo>
                    <a:pt x="17216" y="20788"/>
                  </a:lnTo>
                  <a:lnTo>
                    <a:pt x="17126" y="20874"/>
                  </a:lnTo>
                  <a:lnTo>
                    <a:pt x="17035" y="20916"/>
                  </a:lnTo>
                  <a:lnTo>
                    <a:pt x="17262" y="20660"/>
                  </a:lnTo>
                  <a:lnTo>
                    <a:pt x="17353" y="20617"/>
                  </a:lnTo>
                  <a:lnTo>
                    <a:pt x="17444" y="20574"/>
                  </a:lnTo>
                  <a:lnTo>
                    <a:pt x="17489" y="20446"/>
                  </a:lnTo>
                  <a:lnTo>
                    <a:pt x="17580" y="20318"/>
                  </a:lnTo>
                  <a:lnTo>
                    <a:pt x="17807" y="20062"/>
                  </a:lnTo>
                  <a:lnTo>
                    <a:pt x="17989" y="19891"/>
                  </a:lnTo>
                  <a:lnTo>
                    <a:pt x="18079" y="19763"/>
                  </a:lnTo>
                  <a:lnTo>
                    <a:pt x="18170" y="19677"/>
                  </a:lnTo>
                  <a:lnTo>
                    <a:pt x="18170" y="19592"/>
                  </a:lnTo>
                  <a:lnTo>
                    <a:pt x="18170" y="19464"/>
                  </a:lnTo>
                  <a:lnTo>
                    <a:pt x="18307" y="19228"/>
                  </a:lnTo>
                  <a:lnTo>
                    <a:pt x="18488" y="19015"/>
                  </a:lnTo>
                  <a:lnTo>
                    <a:pt x="18579" y="18929"/>
                  </a:lnTo>
                  <a:lnTo>
                    <a:pt x="18670" y="18844"/>
                  </a:lnTo>
                  <a:lnTo>
                    <a:pt x="18715" y="18716"/>
                  </a:lnTo>
                  <a:lnTo>
                    <a:pt x="18715" y="18588"/>
                  </a:lnTo>
                  <a:lnTo>
                    <a:pt x="18806" y="18502"/>
                  </a:lnTo>
                  <a:lnTo>
                    <a:pt x="18897" y="18417"/>
                  </a:lnTo>
                  <a:lnTo>
                    <a:pt x="18897" y="18288"/>
                  </a:lnTo>
                  <a:lnTo>
                    <a:pt x="18943" y="18160"/>
                  </a:lnTo>
                  <a:lnTo>
                    <a:pt x="19124" y="17477"/>
                  </a:lnTo>
                  <a:lnTo>
                    <a:pt x="19215" y="17135"/>
                  </a:lnTo>
                  <a:lnTo>
                    <a:pt x="19261" y="16793"/>
                  </a:lnTo>
                  <a:lnTo>
                    <a:pt x="19261" y="16750"/>
                  </a:lnTo>
                  <a:lnTo>
                    <a:pt x="19215" y="16750"/>
                  </a:lnTo>
                  <a:lnTo>
                    <a:pt x="19124" y="16750"/>
                  </a:lnTo>
                  <a:lnTo>
                    <a:pt x="18943" y="16750"/>
                  </a:lnTo>
                  <a:lnTo>
                    <a:pt x="18852" y="16750"/>
                  </a:lnTo>
                  <a:lnTo>
                    <a:pt x="18715" y="16707"/>
                  </a:lnTo>
                  <a:lnTo>
                    <a:pt x="18625" y="16579"/>
                  </a:lnTo>
                  <a:lnTo>
                    <a:pt x="18579" y="16451"/>
                  </a:lnTo>
                  <a:lnTo>
                    <a:pt x="18488" y="16301"/>
                  </a:lnTo>
                  <a:lnTo>
                    <a:pt x="18443" y="16301"/>
                  </a:lnTo>
                  <a:lnTo>
                    <a:pt x="18307" y="16451"/>
                  </a:lnTo>
                  <a:lnTo>
                    <a:pt x="18307" y="16579"/>
                  </a:lnTo>
                  <a:lnTo>
                    <a:pt x="18216" y="16964"/>
                  </a:lnTo>
                  <a:lnTo>
                    <a:pt x="18125" y="17092"/>
                  </a:lnTo>
                  <a:lnTo>
                    <a:pt x="17943" y="17220"/>
                  </a:lnTo>
                  <a:lnTo>
                    <a:pt x="17716" y="17391"/>
                  </a:lnTo>
                  <a:lnTo>
                    <a:pt x="17625" y="17391"/>
                  </a:lnTo>
                  <a:lnTo>
                    <a:pt x="17580" y="17391"/>
                  </a:lnTo>
                  <a:lnTo>
                    <a:pt x="17534" y="17306"/>
                  </a:lnTo>
                  <a:lnTo>
                    <a:pt x="17625" y="17135"/>
                  </a:lnTo>
                  <a:lnTo>
                    <a:pt x="17489" y="17092"/>
                  </a:lnTo>
                  <a:lnTo>
                    <a:pt x="17444" y="17092"/>
                  </a:lnTo>
                  <a:lnTo>
                    <a:pt x="17398" y="17135"/>
                  </a:lnTo>
                  <a:lnTo>
                    <a:pt x="17398" y="17177"/>
                  </a:lnTo>
                  <a:lnTo>
                    <a:pt x="17444" y="17220"/>
                  </a:lnTo>
                  <a:lnTo>
                    <a:pt x="17489" y="17306"/>
                  </a:lnTo>
                  <a:lnTo>
                    <a:pt x="17444" y="17306"/>
                  </a:lnTo>
                  <a:lnTo>
                    <a:pt x="17398" y="17306"/>
                  </a:lnTo>
                  <a:lnTo>
                    <a:pt x="17353" y="17263"/>
                  </a:lnTo>
                  <a:lnTo>
                    <a:pt x="17262" y="17135"/>
                  </a:lnTo>
                  <a:lnTo>
                    <a:pt x="17216" y="16964"/>
                  </a:lnTo>
                  <a:lnTo>
                    <a:pt x="17171" y="16836"/>
                  </a:lnTo>
                  <a:lnTo>
                    <a:pt x="17080" y="16750"/>
                  </a:lnTo>
                  <a:lnTo>
                    <a:pt x="16921" y="16707"/>
                  </a:lnTo>
                  <a:lnTo>
                    <a:pt x="16876" y="16707"/>
                  </a:lnTo>
                  <a:lnTo>
                    <a:pt x="16830" y="16750"/>
                  </a:lnTo>
                  <a:lnTo>
                    <a:pt x="16739" y="16622"/>
                  </a:lnTo>
                  <a:lnTo>
                    <a:pt x="16649" y="16494"/>
                  </a:lnTo>
                  <a:lnTo>
                    <a:pt x="16512" y="16408"/>
                  </a:lnTo>
                  <a:lnTo>
                    <a:pt x="16467" y="16344"/>
                  </a:lnTo>
                  <a:lnTo>
                    <a:pt x="16421" y="16301"/>
                  </a:lnTo>
                  <a:lnTo>
                    <a:pt x="16467" y="16259"/>
                  </a:lnTo>
                  <a:lnTo>
                    <a:pt x="16512" y="16216"/>
                  </a:lnTo>
                  <a:lnTo>
                    <a:pt x="16467" y="16131"/>
                  </a:lnTo>
                  <a:lnTo>
                    <a:pt x="16421" y="16131"/>
                  </a:lnTo>
                  <a:lnTo>
                    <a:pt x="16421" y="16088"/>
                  </a:lnTo>
                  <a:lnTo>
                    <a:pt x="16467" y="16045"/>
                  </a:lnTo>
                  <a:lnTo>
                    <a:pt x="16558" y="16045"/>
                  </a:lnTo>
                  <a:lnTo>
                    <a:pt x="16694" y="15917"/>
                  </a:lnTo>
                  <a:lnTo>
                    <a:pt x="16739" y="15831"/>
                  </a:lnTo>
                  <a:lnTo>
                    <a:pt x="16876" y="15789"/>
                  </a:lnTo>
                  <a:lnTo>
                    <a:pt x="16921" y="15831"/>
                  </a:lnTo>
                  <a:lnTo>
                    <a:pt x="17035" y="15917"/>
                  </a:lnTo>
                  <a:lnTo>
                    <a:pt x="17216" y="16088"/>
                  </a:lnTo>
                  <a:lnTo>
                    <a:pt x="17262" y="16216"/>
                  </a:lnTo>
                  <a:lnTo>
                    <a:pt x="17307" y="16259"/>
                  </a:lnTo>
                  <a:lnTo>
                    <a:pt x="17444" y="16259"/>
                  </a:lnTo>
                  <a:lnTo>
                    <a:pt x="17580" y="16259"/>
                  </a:lnTo>
                  <a:lnTo>
                    <a:pt x="17716" y="16301"/>
                  </a:lnTo>
                  <a:lnTo>
                    <a:pt x="17852" y="16344"/>
                  </a:lnTo>
                  <a:lnTo>
                    <a:pt x="17943" y="16344"/>
                  </a:lnTo>
                  <a:lnTo>
                    <a:pt x="18079" y="16301"/>
                  </a:lnTo>
                  <a:lnTo>
                    <a:pt x="18170" y="16173"/>
                  </a:lnTo>
                  <a:lnTo>
                    <a:pt x="18261" y="16002"/>
                  </a:lnTo>
                  <a:lnTo>
                    <a:pt x="18307" y="15874"/>
                  </a:lnTo>
                  <a:lnTo>
                    <a:pt x="18352" y="15831"/>
                  </a:lnTo>
                  <a:lnTo>
                    <a:pt x="18397" y="15831"/>
                  </a:lnTo>
                  <a:lnTo>
                    <a:pt x="18488" y="15874"/>
                  </a:lnTo>
                  <a:lnTo>
                    <a:pt x="18534" y="15960"/>
                  </a:lnTo>
                  <a:lnTo>
                    <a:pt x="18579" y="16045"/>
                  </a:lnTo>
                  <a:lnTo>
                    <a:pt x="18625" y="16131"/>
                  </a:lnTo>
                  <a:lnTo>
                    <a:pt x="18715" y="16088"/>
                  </a:lnTo>
                  <a:lnTo>
                    <a:pt x="18943" y="16002"/>
                  </a:lnTo>
                  <a:lnTo>
                    <a:pt x="19033" y="15874"/>
                  </a:lnTo>
                  <a:lnTo>
                    <a:pt x="19170" y="15789"/>
                  </a:lnTo>
                  <a:lnTo>
                    <a:pt x="19306" y="15703"/>
                  </a:lnTo>
                  <a:lnTo>
                    <a:pt x="19760" y="15233"/>
                  </a:lnTo>
                  <a:lnTo>
                    <a:pt x="19760" y="15191"/>
                  </a:lnTo>
                  <a:lnTo>
                    <a:pt x="19851" y="15020"/>
                  </a:lnTo>
                  <a:lnTo>
                    <a:pt x="19897" y="14934"/>
                  </a:lnTo>
                  <a:lnTo>
                    <a:pt x="19897" y="14891"/>
                  </a:lnTo>
                  <a:lnTo>
                    <a:pt x="19942" y="14934"/>
                  </a:lnTo>
                  <a:lnTo>
                    <a:pt x="19987" y="14977"/>
                  </a:lnTo>
                  <a:lnTo>
                    <a:pt x="20283" y="15105"/>
                  </a:lnTo>
                  <a:lnTo>
                    <a:pt x="20374" y="15148"/>
                  </a:lnTo>
                  <a:lnTo>
                    <a:pt x="20419" y="15191"/>
                  </a:lnTo>
                  <a:lnTo>
                    <a:pt x="20464" y="15191"/>
                  </a:lnTo>
                  <a:lnTo>
                    <a:pt x="20510" y="15105"/>
                  </a:lnTo>
                  <a:lnTo>
                    <a:pt x="20510" y="15062"/>
                  </a:lnTo>
                  <a:lnTo>
                    <a:pt x="20510" y="14977"/>
                  </a:lnTo>
                  <a:lnTo>
                    <a:pt x="20555" y="14891"/>
                  </a:lnTo>
                  <a:lnTo>
                    <a:pt x="20601" y="14934"/>
                  </a:lnTo>
                  <a:lnTo>
                    <a:pt x="20601" y="14977"/>
                  </a:lnTo>
                  <a:lnTo>
                    <a:pt x="20555" y="15105"/>
                  </a:lnTo>
                  <a:lnTo>
                    <a:pt x="20555" y="15191"/>
                  </a:lnTo>
                  <a:lnTo>
                    <a:pt x="20646" y="14934"/>
                  </a:lnTo>
                  <a:lnTo>
                    <a:pt x="20828" y="14720"/>
                  </a:lnTo>
                  <a:lnTo>
                    <a:pt x="20873" y="14763"/>
                  </a:lnTo>
                  <a:lnTo>
                    <a:pt x="20873" y="14806"/>
                  </a:lnTo>
                  <a:lnTo>
                    <a:pt x="20873" y="15020"/>
                  </a:lnTo>
                  <a:lnTo>
                    <a:pt x="21009" y="15575"/>
                  </a:lnTo>
                  <a:lnTo>
                    <a:pt x="21009" y="15490"/>
                  </a:lnTo>
                  <a:lnTo>
                    <a:pt x="21100" y="15831"/>
                  </a:lnTo>
                  <a:lnTo>
                    <a:pt x="21146" y="16088"/>
                  </a:lnTo>
                  <a:lnTo>
                    <a:pt x="21237" y="16301"/>
                  </a:lnTo>
                  <a:lnTo>
                    <a:pt x="21282" y="16537"/>
                  </a:lnTo>
                  <a:lnTo>
                    <a:pt x="21418" y="17263"/>
                  </a:lnTo>
                  <a:lnTo>
                    <a:pt x="21464" y="17306"/>
                  </a:lnTo>
                  <a:lnTo>
                    <a:pt x="21600" y="16173"/>
                  </a:lnTo>
                  <a:lnTo>
                    <a:pt x="21600" y="15191"/>
                  </a:lnTo>
                  <a:lnTo>
                    <a:pt x="21555" y="14165"/>
                  </a:lnTo>
                  <a:lnTo>
                    <a:pt x="21509" y="12862"/>
                  </a:lnTo>
                  <a:close/>
                  <a:moveTo>
                    <a:pt x="6087" y="8610"/>
                  </a:moveTo>
                  <a:lnTo>
                    <a:pt x="6087" y="8610"/>
                  </a:lnTo>
                  <a:lnTo>
                    <a:pt x="6132" y="8567"/>
                  </a:lnTo>
                  <a:lnTo>
                    <a:pt x="6178" y="8439"/>
                  </a:lnTo>
                  <a:lnTo>
                    <a:pt x="6223" y="8354"/>
                  </a:lnTo>
                  <a:lnTo>
                    <a:pt x="6314" y="8311"/>
                  </a:lnTo>
                  <a:lnTo>
                    <a:pt x="6405" y="8354"/>
                  </a:lnTo>
                  <a:lnTo>
                    <a:pt x="6087" y="8610"/>
                  </a:lnTo>
                  <a:close/>
                  <a:moveTo>
                    <a:pt x="6450" y="8781"/>
                  </a:moveTo>
                  <a:lnTo>
                    <a:pt x="6450" y="8781"/>
                  </a:lnTo>
                  <a:lnTo>
                    <a:pt x="6450" y="8738"/>
                  </a:lnTo>
                  <a:lnTo>
                    <a:pt x="6450" y="8696"/>
                  </a:lnTo>
                  <a:lnTo>
                    <a:pt x="6587" y="8482"/>
                  </a:lnTo>
                  <a:lnTo>
                    <a:pt x="6541" y="8610"/>
                  </a:lnTo>
                  <a:lnTo>
                    <a:pt x="6450" y="8781"/>
                  </a:lnTo>
                  <a:close/>
                  <a:moveTo>
                    <a:pt x="8381" y="7264"/>
                  </a:moveTo>
                  <a:lnTo>
                    <a:pt x="8381" y="7264"/>
                  </a:lnTo>
                  <a:lnTo>
                    <a:pt x="8426" y="7456"/>
                  </a:lnTo>
                  <a:lnTo>
                    <a:pt x="8472" y="7627"/>
                  </a:lnTo>
                  <a:lnTo>
                    <a:pt x="8472" y="7670"/>
                  </a:lnTo>
                  <a:lnTo>
                    <a:pt x="8426" y="7670"/>
                  </a:lnTo>
                  <a:lnTo>
                    <a:pt x="8336" y="7627"/>
                  </a:lnTo>
                  <a:lnTo>
                    <a:pt x="8290" y="7585"/>
                  </a:lnTo>
                  <a:lnTo>
                    <a:pt x="8290" y="7307"/>
                  </a:lnTo>
                  <a:lnTo>
                    <a:pt x="8245" y="7008"/>
                  </a:lnTo>
                  <a:lnTo>
                    <a:pt x="8336" y="7050"/>
                  </a:lnTo>
                  <a:lnTo>
                    <a:pt x="8426" y="7050"/>
                  </a:lnTo>
                  <a:lnTo>
                    <a:pt x="8472" y="7050"/>
                  </a:lnTo>
                  <a:lnTo>
                    <a:pt x="8472" y="7093"/>
                  </a:lnTo>
                  <a:lnTo>
                    <a:pt x="8426" y="7136"/>
                  </a:lnTo>
                  <a:lnTo>
                    <a:pt x="8381" y="7179"/>
                  </a:lnTo>
                  <a:lnTo>
                    <a:pt x="8381" y="7264"/>
                  </a:lnTo>
                  <a:close/>
                  <a:moveTo>
                    <a:pt x="9517" y="7798"/>
                  </a:moveTo>
                  <a:lnTo>
                    <a:pt x="9517" y="7798"/>
                  </a:lnTo>
                  <a:lnTo>
                    <a:pt x="9471" y="7798"/>
                  </a:lnTo>
                  <a:lnTo>
                    <a:pt x="9426" y="7798"/>
                  </a:lnTo>
                  <a:lnTo>
                    <a:pt x="9335" y="7713"/>
                  </a:lnTo>
                  <a:lnTo>
                    <a:pt x="9244" y="7627"/>
                  </a:lnTo>
                  <a:lnTo>
                    <a:pt x="9153" y="7542"/>
                  </a:lnTo>
                  <a:lnTo>
                    <a:pt x="9108" y="7542"/>
                  </a:lnTo>
                  <a:lnTo>
                    <a:pt x="9062" y="7499"/>
                  </a:lnTo>
                  <a:lnTo>
                    <a:pt x="9108" y="7456"/>
                  </a:lnTo>
                  <a:lnTo>
                    <a:pt x="9108" y="7350"/>
                  </a:lnTo>
                  <a:lnTo>
                    <a:pt x="9199" y="7307"/>
                  </a:lnTo>
                  <a:lnTo>
                    <a:pt x="9380" y="7350"/>
                  </a:lnTo>
                  <a:lnTo>
                    <a:pt x="9562" y="7456"/>
                  </a:lnTo>
                  <a:lnTo>
                    <a:pt x="9608" y="7499"/>
                  </a:lnTo>
                  <a:lnTo>
                    <a:pt x="9608" y="7585"/>
                  </a:lnTo>
                  <a:lnTo>
                    <a:pt x="9562" y="7670"/>
                  </a:lnTo>
                  <a:lnTo>
                    <a:pt x="9517" y="7798"/>
                  </a:lnTo>
                  <a:close/>
                  <a:moveTo>
                    <a:pt x="10244" y="10597"/>
                  </a:moveTo>
                  <a:lnTo>
                    <a:pt x="10244" y="10597"/>
                  </a:lnTo>
                  <a:lnTo>
                    <a:pt x="10334" y="10768"/>
                  </a:lnTo>
                  <a:lnTo>
                    <a:pt x="10244" y="10597"/>
                  </a:lnTo>
                  <a:close/>
                  <a:moveTo>
                    <a:pt x="10766" y="7969"/>
                  </a:moveTo>
                  <a:lnTo>
                    <a:pt x="10766" y="7969"/>
                  </a:lnTo>
                  <a:lnTo>
                    <a:pt x="10766" y="7926"/>
                  </a:lnTo>
                  <a:lnTo>
                    <a:pt x="10675" y="7884"/>
                  </a:lnTo>
                  <a:lnTo>
                    <a:pt x="10630" y="7841"/>
                  </a:lnTo>
                  <a:lnTo>
                    <a:pt x="10562" y="7798"/>
                  </a:lnTo>
                  <a:lnTo>
                    <a:pt x="10630" y="7798"/>
                  </a:lnTo>
                  <a:lnTo>
                    <a:pt x="10721" y="7841"/>
                  </a:lnTo>
                  <a:lnTo>
                    <a:pt x="10902" y="7969"/>
                  </a:lnTo>
                  <a:lnTo>
                    <a:pt x="10993" y="8012"/>
                  </a:lnTo>
                  <a:lnTo>
                    <a:pt x="10948" y="8055"/>
                  </a:lnTo>
                  <a:lnTo>
                    <a:pt x="10902" y="8097"/>
                  </a:lnTo>
                  <a:lnTo>
                    <a:pt x="10811" y="8055"/>
                  </a:lnTo>
                  <a:lnTo>
                    <a:pt x="10562" y="7969"/>
                  </a:lnTo>
                  <a:lnTo>
                    <a:pt x="10675" y="7969"/>
                  </a:lnTo>
                  <a:lnTo>
                    <a:pt x="10721" y="8012"/>
                  </a:lnTo>
                  <a:lnTo>
                    <a:pt x="10766" y="7969"/>
                  </a:lnTo>
                  <a:close/>
                  <a:moveTo>
                    <a:pt x="11402" y="11879"/>
                  </a:moveTo>
                  <a:lnTo>
                    <a:pt x="11402" y="11879"/>
                  </a:lnTo>
                  <a:lnTo>
                    <a:pt x="11311" y="11964"/>
                  </a:lnTo>
                  <a:lnTo>
                    <a:pt x="11266" y="11964"/>
                  </a:lnTo>
                  <a:lnTo>
                    <a:pt x="11493" y="11708"/>
                  </a:lnTo>
                  <a:lnTo>
                    <a:pt x="11584" y="11580"/>
                  </a:lnTo>
                  <a:lnTo>
                    <a:pt x="11629" y="11452"/>
                  </a:lnTo>
                  <a:lnTo>
                    <a:pt x="11629" y="11323"/>
                  </a:lnTo>
                  <a:lnTo>
                    <a:pt x="11493" y="11281"/>
                  </a:lnTo>
                  <a:lnTo>
                    <a:pt x="11447" y="11238"/>
                  </a:lnTo>
                  <a:lnTo>
                    <a:pt x="11084" y="11153"/>
                  </a:lnTo>
                  <a:lnTo>
                    <a:pt x="11038" y="11153"/>
                  </a:lnTo>
                  <a:lnTo>
                    <a:pt x="10902" y="11153"/>
                  </a:lnTo>
                  <a:lnTo>
                    <a:pt x="10766" y="11067"/>
                  </a:lnTo>
                  <a:lnTo>
                    <a:pt x="10630" y="10982"/>
                  </a:lnTo>
                  <a:lnTo>
                    <a:pt x="11038" y="11110"/>
                  </a:lnTo>
                  <a:lnTo>
                    <a:pt x="11266" y="11195"/>
                  </a:lnTo>
                  <a:lnTo>
                    <a:pt x="11493" y="11281"/>
                  </a:lnTo>
                  <a:lnTo>
                    <a:pt x="11538" y="11281"/>
                  </a:lnTo>
                  <a:lnTo>
                    <a:pt x="11584" y="11323"/>
                  </a:lnTo>
                  <a:lnTo>
                    <a:pt x="11629" y="11323"/>
                  </a:lnTo>
                  <a:lnTo>
                    <a:pt x="11629" y="11366"/>
                  </a:lnTo>
                  <a:lnTo>
                    <a:pt x="11674" y="11452"/>
                  </a:lnTo>
                  <a:lnTo>
                    <a:pt x="11720" y="11537"/>
                  </a:lnTo>
                  <a:lnTo>
                    <a:pt x="11674" y="11580"/>
                  </a:lnTo>
                  <a:lnTo>
                    <a:pt x="11629" y="11580"/>
                  </a:lnTo>
                  <a:lnTo>
                    <a:pt x="11584" y="11580"/>
                  </a:lnTo>
                  <a:lnTo>
                    <a:pt x="11493" y="11708"/>
                  </a:lnTo>
                  <a:lnTo>
                    <a:pt x="11402" y="11879"/>
                  </a:lnTo>
                  <a:close/>
                  <a:moveTo>
                    <a:pt x="11856" y="12178"/>
                  </a:moveTo>
                  <a:lnTo>
                    <a:pt x="11856" y="12178"/>
                  </a:lnTo>
                  <a:lnTo>
                    <a:pt x="11765" y="12135"/>
                  </a:lnTo>
                  <a:lnTo>
                    <a:pt x="11493" y="12050"/>
                  </a:lnTo>
                  <a:lnTo>
                    <a:pt x="11856" y="12178"/>
                  </a:lnTo>
                  <a:close/>
                  <a:moveTo>
                    <a:pt x="11674" y="8055"/>
                  </a:moveTo>
                  <a:lnTo>
                    <a:pt x="11674" y="8055"/>
                  </a:lnTo>
                  <a:lnTo>
                    <a:pt x="11856" y="8226"/>
                  </a:lnTo>
                  <a:lnTo>
                    <a:pt x="11674" y="8055"/>
                  </a:lnTo>
                  <a:close/>
                  <a:moveTo>
                    <a:pt x="13491" y="7350"/>
                  </a:moveTo>
                  <a:lnTo>
                    <a:pt x="13491" y="7350"/>
                  </a:lnTo>
                  <a:lnTo>
                    <a:pt x="13401" y="7585"/>
                  </a:lnTo>
                  <a:lnTo>
                    <a:pt x="13491" y="7350"/>
                  </a:lnTo>
                  <a:close/>
                  <a:moveTo>
                    <a:pt x="13128" y="11110"/>
                  </a:moveTo>
                  <a:lnTo>
                    <a:pt x="13128" y="11110"/>
                  </a:lnTo>
                  <a:lnTo>
                    <a:pt x="13128" y="11067"/>
                  </a:lnTo>
                  <a:lnTo>
                    <a:pt x="13083" y="11024"/>
                  </a:lnTo>
                  <a:lnTo>
                    <a:pt x="13128" y="11024"/>
                  </a:lnTo>
                  <a:lnTo>
                    <a:pt x="13174" y="10982"/>
                  </a:lnTo>
                  <a:lnTo>
                    <a:pt x="13174" y="10853"/>
                  </a:lnTo>
                  <a:lnTo>
                    <a:pt x="13174" y="10811"/>
                  </a:lnTo>
                  <a:lnTo>
                    <a:pt x="13128" y="10768"/>
                  </a:lnTo>
                  <a:lnTo>
                    <a:pt x="13174" y="10640"/>
                  </a:lnTo>
                  <a:lnTo>
                    <a:pt x="13219" y="10554"/>
                  </a:lnTo>
                  <a:lnTo>
                    <a:pt x="13174" y="10469"/>
                  </a:lnTo>
                  <a:lnTo>
                    <a:pt x="13083" y="10362"/>
                  </a:lnTo>
                  <a:lnTo>
                    <a:pt x="13174" y="10426"/>
                  </a:lnTo>
                  <a:lnTo>
                    <a:pt x="13264" y="10512"/>
                  </a:lnTo>
                  <a:lnTo>
                    <a:pt x="13219" y="10554"/>
                  </a:lnTo>
                  <a:lnTo>
                    <a:pt x="13264" y="10554"/>
                  </a:lnTo>
                  <a:lnTo>
                    <a:pt x="13219" y="10853"/>
                  </a:lnTo>
                  <a:lnTo>
                    <a:pt x="13128" y="11110"/>
                  </a:lnTo>
                  <a:close/>
                  <a:moveTo>
                    <a:pt x="13355" y="10063"/>
                  </a:moveTo>
                  <a:lnTo>
                    <a:pt x="13355" y="10063"/>
                  </a:lnTo>
                  <a:lnTo>
                    <a:pt x="13355" y="10106"/>
                  </a:lnTo>
                  <a:lnTo>
                    <a:pt x="13401" y="10148"/>
                  </a:lnTo>
                  <a:lnTo>
                    <a:pt x="13446" y="10640"/>
                  </a:lnTo>
                  <a:lnTo>
                    <a:pt x="13310" y="10106"/>
                  </a:lnTo>
                  <a:lnTo>
                    <a:pt x="13219" y="9636"/>
                  </a:lnTo>
                  <a:lnTo>
                    <a:pt x="13264" y="9465"/>
                  </a:lnTo>
                  <a:lnTo>
                    <a:pt x="13264" y="9422"/>
                  </a:lnTo>
                  <a:lnTo>
                    <a:pt x="13310" y="9422"/>
                  </a:lnTo>
                  <a:lnTo>
                    <a:pt x="13355" y="9465"/>
                  </a:lnTo>
                  <a:lnTo>
                    <a:pt x="13310" y="9550"/>
                  </a:lnTo>
                  <a:lnTo>
                    <a:pt x="13219" y="9636"/>
                  </a:lnTo>
                  <a:lnTo>
                    <a:pt x="13264" y="9764"/>
                  </a:lnTo>
                  <a:lnTo>
                    <a:pt x="13355" y="9849"/>
                  </a:lnTo>
                  <a:lnTo>
                    <a:pt x="13446" y="9892"/>
                  </a:lnTo>
                  <a:lnTo>
                    <a:pt x="13491" y="9977"/>
                  </a:lnTo>
                  <a:lnTo>
                    <a:pt x="13491" y="10020"/>
                  </a:lnTo>
                  <a:lnTo>
                    <a:pt x="13446" y="10020"/>
                  </a:lnTo>
                  <a:lnTo>
                    <a:pt x="13355" y="10063"/>
                  </a:lnTo>
                  <a:close/>
                  <a:moveTo>
                    <a:pt x="13401" y="8866"/>
                  </a:moveTo>
                  <a:lnTo>
                    <a:pt x="13401" y="8866"/>
                  </a:lnTo>
                  <a:lnTo>
                    <a:pt x="13355" y="8909"/>
                  </a:lnTo>
                  <a:lnTo>
                    <a:pt x="13401" y="8866"/>
                  </a:lnTo>
                  <a:lnTo>
                    <a:pt x="13264" y="8738"/>
                  </a:lnTo>
                  <a:lnTo>
                    <a:pt x="13128" y="8525"/>
                  </a:lnTo>
                  <a:lnTo>
                    <a:pt x="13083" y="8439"/>
                  </a:lnTo>
                  <a:lnTo>
                    <a:pt x="13037" y="8311"/>
                  </a:lnTo>
                  <a:lnTo>
                    <a:pt x="13083" y="8268"/>
                  </a:lnTo>
                  <a:lnTo>
                    <a:pt x="13174" y="8226"/>
                  </a:lnTo>
                  <a:lnTo>
                    <a:pt x="13355" y="8055"/>
                  </a:lnTo>
                  <a:lnTo>
                    <a:pt x="13355" y="8097"/>
                  </a:lnTo>
                  <a:lnTo>
                    <a:pt x="13264" y="8183"/>
                  </a:lnTo>
                  <a:lnTo>
                    <a:pt x="13128" y="8482"/>
                  </a:lnTo>
                  <a:lnTo>
                    <a:pt x="13264" y="8525"/>
                  </a:lnTo>
                  <a:lnTo>
                    <a:pt x="13355" y="8610"/>
                  </a:lnTo>
                  <a:lnTo>
                    <a:pt x="13355" y="8653"/>
                  </a:lnTo>
                  <a:lnTo>
                    <a:pt x="13355" y="8696"/>
                  </a:lnTo>
                  <a:lnTo>
                    <a:pt x="13355" y="8781"/>
                  </a:lnTo>
                  <a:lnTo>
                    <a:pt x="13355" y="8824"/>
                  </a:lnTo>
                  <a:lnTo>
                    <a:pt x="13401" y="8824"/>
                  </a:lnTo>
                  <a:lnTo>
                    <a:pt x="13446" y="8781"/>
                  </a:lnTo>
                  <a:lnTo>
                    <a:pt x="13491" y="8781"/>
                  </a:lnTo>
                  <a:lnTo>
                    <a:pt x="13446" y="8824"/>
                  </a:lnTo>
                  <a:lnTo>
                    <a:pt x="13401" y="8866"/>
                  </a:lnTo>
                  <a:close/>
                  <a:moveTo>
                    <a:pt x="16649" y="13524"/>
                  </a:moveTo>
                  <a:lnTo>
                    <a:pt x="16649" y="13524"/>
                  </a:lnTo>
                  <a:lnTo>
                    <a:pt x="16558" y="13652"/>
                  </a:lnTo>
                  <a:lnTo>
                    <a:pt x="16421" y="13695"/>
                  </a:lnTo>
                  <a:lnTo>
                    <a:pt x="16331" y="13695"/>
                  </a:lnTo>
                  <a:lnTo>
                    <a:pt x="16194" y="13652"/>
                  </a:lnTo>
                  <a:lnTo>
                    <a:pt x="15922" y="13524"/>
                  </a:lnTo>
                  <a:lnTo>
                    <a:pt x="15695" y="13374"/>
                  </a:lnTo>
                  <a:lnTo>
                    <a:pt x="15649" y="13332"/>
                  </a:lnTo>
                  <a:lnTo>
                    <a:pt x="15649" y="13204"/>
                  </a:lnTo>
                  <a:lnTo>
                    <a:pt x="15649" y="12990"/>
                  </a:lnTo>
                  <a:lnTo>
                    <a:pt x="15740" y="12819"/>
                  </a:lnTo>
                  <a:lnTo>
                    <a:pt x="15740" y="12691"/>
                  </a:lnTo>
                  <a:lnTo>
                    <a:pt x="15740" y="12648"/>
                  </a:lnTo>
                  <a:lnTo>
                    <a:pt x="15649" y="12648"/>
                  </a:lnTo>
                  <a:lnTo>
                    <a:pt x="15558" y="12648"/>
                  </a:lnTo>
                  <a:lnTo>
                    <a:pt x="15468" y="12605"/>
                  </a:lnTo>
                  <a:lnTo>
                    <a:pt x="15422" y="12563"/>
                  </a:lnTo>
                  <a:lnTo>
                    <a:pt x="15422" y="12520"/>
                  </a:lnTo>
                  <a:lnTo>
                    <a:pt x="15377" y="12477"/>
                  </a:lnTo>
                  <a:lnTo>
                    <a:pt x="15150" y="12349"/>
                  </a:lnTo>
                  <a:lnTo>
                    <a:pt x="14922" y="12178"/>
                  </a:lnTo>
                  <a:lnTo>
                    <a:pt x="14832" y="12093"/>
                  </a:lnTo>
                  <a:lnTo>
                    <a:pt x="14786" y="12050"/>
                  </a:lnTo>
                  <a:lnTo>
                    <a:pt x="14786" y="11964"/>
                  </a:lnTo>
                  <a:lnTo>
                    <a:pt x="14741" y="11836"/>
                  </a:lnTo>
                  <a:lnTo>
                    <a:pt x="14695" y="11793"/>
                  </a:lnTo>
                  <a:lnTo>
                    <a:pt x="14604" y="11751"/>
                  </a:lnTo>
                  <a:lnTo>
                    <a:pt x="14514" y="11751"/>
                  </a:lnTo>
                  <a:lnTo>
                    <a:pt x="14468" y="11708"/>
                  </a:lnTo>
                  <a:lnTo>
                    <a:pt x="14468" y="11580"/>
                  </a:lnTo>
                  <a:lnTo>
                    <a:pt x="14514" y="11409"/>
                  </a:lnTo>
                  <a:lnTo>
                    <a:pt x="14650" y="11153"/>
                  </a:lnTo>
                  <a:lnTo>
                    <a:pt x="14650" y="10939"/>
                  </a:lnTo>
                  <a:lnTo>
                    <a:pt x="14695" y="10853"/>
                  </a:lnTo>
                  <a:lnTo>
                    <a:pt x="14741" y="10682"/>
                  </a:lnTo>
                  <a:lnTo>
                    <a:pt x="14786" y="10597"/>
                  </a:lnTo>
                  <a:lnTo>
                    <a:pt x="14832" y="10554"/>
                  </a:lnTo>
                  <a:lnTo>
                    <a:pt x="14922" y="10512"/>
                  </a:lnTo>
                  <a:lnTo>
                    <a:pt x="15104" y="10554"/>
                  </a:lnTo>
                  <a:lnTo>
                    <a:pt x="15286" y="10597"/>
                  </a:lnTo>
                  <a:lnTo>
                    <a:pt x="15331" y="10682"/>
                  </a:lnTo>
                  <a:lnTo>
                    <a:pt x="15331" y="10725"/>
                  </a:lnTo>
                  <a:lnTo>
                    <a:pt x="15377" y="10853"/>
                  </a:lnTo>
                  <a:lnTo>
                    <a:pt x="15422" y="10896"/>
                  </a:lnTo>
                  <a:lnTo>
                    <a:pt x="15468" y="10896"/>
                  </a:lnTo>
                  <a:lnTo>
                    <a:pt x="15377" y="10939"/>
                  </a:lnTo>
                  <a:lnTo>
                    <a:pt x="15240" y="10982"/>
                  </a:lnTo>
                  <a:lnTo>
                    <a:pt x="15195" y="10982"/>
                  </a:lnTo>
                  <a:lnTo>
                    <a:pt x="15150" y="11067"/>
                  </a:lnTo>
                  <a:lnTo>
                    <a:pt x="15286" y="11153"/>
                  </a:lnTo>
                  <a:lnTo>
                    <a:pt x="15331" y="11238"/>
                  </a:lnTo>
                  <a:lnTo>
                    <a:pt x="15331" y="11281"/>
                  </a:lnTo>
                  <a:lnTo>
                    <a:pt x="15286" y="11323"/>
                  </a:lnTo>
                  <a:lnTo>
                    <a:pt x="15195" y="11323"/>
                  </a:lnTo>
                  <a:lnTo>
                    <a:pt x="15150" y="11366"/>
                  </a:lnTo>
                  <a:lnTo>
                    <a:pt x="15104" y="11366"/>
                  </a:lnTo>
                  <a:lnTo>
                    <a:pt x="15104" y="11409"/>
                  </a:lnTo>
                  <a:lnTo>
                    <a:pt x="15150" y="11409"/>
                  </a:lnTo>
                  <a:lnTo>
                    <a:pt x="15240" y="11452"/>
                  </a:lnTo>
                  <a:lnTo>
                    <a:pt x="15468" y="11623"/>
                  </a:lnTo>
                  <a:lnTo>
                    <a:pt x="15468" y="11665"/>
                  </a:lnTo>
                  <a:lnTo>
                    <a:pt x="15513" y="11708"/>
                  </a:lnTo>
                  <a:lnTo>
                    <a:pt x="15649" y="11708"/>
                  </a:lnTo>
                  <a:lnTo>
                    <a:pt x="15740" y="11708"/>
                  </a:lnTo>
                  <a:lnTo>
                    <a:pt x="15831" y="11751"/>
                  </a:lnTo>
                  <a:lnTo>
                    <a:pt x="15876" y="11793"/>
                  </a:lnTo>
                  <a:lnTo>
                    <a:pt x="15876" y="11879"/>
                  </a:lnTo>
                  <a:lnTo>
                    <a:pt x="15922" y="12007"/>
                  </a:lnTo>
                  <a:lnTo>
                    <a:pt x="15967" y="12007"/>
                  </a:lnTo>
                  <a:lnTo>
                    <a:pt x="16013" y="11879"/>
                  </a:lnTo>
                  <a:lnTo>
                    <a:pt x="16013" y="11836"/>
                  </a:lnTo>
                  <a:lnTo>
                    <a:pt x="16058" y="11793"/>
                  </a:lnTo>
                  <a:lnTo>
                    <a:pt x="16103" y="11793"/>
                  </a:lnTo>
                  <a:lnTo>
                    <a:pt x="16194" y="11879"/>
                  </a:lnTo>
                  <a:lnTo>
                    <a:pt x="16285" y="11922"/>
                  </a:lnTo>
                  <a:lnTo>
                    <a:pt x="16421" y="12007"/>
                  </a:lnTo>
                  <a:lnTo>
                    <a:pt x="16376" y="12050"/>
                  </a:lnTo>
                  <a:lnTo>
                    <a:pt x="16331" y="12093"/>
                  </a:lnTo>
                  <a:lnTo>
                    <a:pt x="16285" y="12221"/>
                  </a:lnTo>
                  <a:lnTo>
                    <a:pt x="16194" y="12306"/>
                  </a:lnTo>
                  <a:lnTo>
                    <a:pt x="16149" y="12349"/>
                  </a:lnTo>
                  <a:lnTo>
                    <a:pt x="16149" y="12392"/>
                  </a:lnTo>
                  <a:lnTo>
                    <a:pt x="16149" y="12434"/>
                  </a:lnTo>
                  <a:lnTo>
                    <a:pt x="16194" y="12477"/>
                  </a:lnTo>
                  <a:lnTo>
                    <a:pt x="16285" y="12563"/>
                  </a:lnTo>
                  <a:lnTo>
                    <a:pt x="16240" y="12477"/>
                  </a:lnTo>
                  <a:lnTo>
                    <a:pt x="16376" y="12605"/>
                  </a:lnTo>
                  <a:lnTo>
                    <a:pt x="16467" y="12648"/>
                  </a:lnTo>
                  <a:lnTo>
                    <a:pt x="16558" y="12691"/>
                  </a:lnTo>
                  <a:lnTo>
                    <a:pt x="16603" y="12776"/>
                  </a:lnTo>
                  <a:lnTo>
                    <a:pt x="16649" y="12904"/>
                  </a:lnTo>
                  <a:lnTo>
                    <a:pt x="16785" y="13204"/>
                  </a:lnTo>
                  <a:lnTo>
                    <a:pt x="16649" y="13524"/>
                  </a:lnTo>
                  <a:close/>
                  <a:moveTo>
                    <a:pt x="16512" y="10853"/>
                  </a:moveTo>
                  <a:lnTo>
                    <a:pt x="16512" y="10853"/>
                  </a:lnTo>
                  <a:lnTo>
                    <a:pt x="16467" y="10853"/>
                  </a:lnTo>
                  <a:lnTo>
                    <a:pt x="16421" y="10811"/>
                  </a:lnTo>
                  <a:lnTo>
                    <a:pt x="16421" y="10725"/>
                  </a:lnTo>
                  <a:lnTo>
                    <a:pt x="16285" y="10554"/>
                  </a:lnTo>
                  <a:lnTo>
                    <a:pt x="16240" y="10319"/>
                  </a:lnTo>
                  <a:lnTo>
                    <a:pt x="16240" y="10148"/>
                  </a:lnTo>
                  <a:lnTo>
                    <a:pt x="16331" y="9977"/>
                  </a:lnTo>
                  <a:lnTo>
                    <a:pt x="16421" y="9764"/>
                  </a:lnTo>
                  <a:lnTo>
                    <a:pt x="16421" y="9807"/>
                  </a:lnTo>
                  <a:lnTo>
                    <a:pt x="16467" y="9935"/>
                  </a:lnTo>
                  <a:lnTo>
                    <a:pt x="16512" y="10020"/>
                  </a:lnTo>
                  <a:lnTo>
                    <a:pt x="16558" y="10020"/>
                  </a:lnTo>
                  <a:lnTo>
                    <a:pt x="16649" y="10063"/>
                  </a:lnTo>
                  <a:lnTo>
                    <a:pt x="16739" y="10234"/>
                  </a:lnTo>
                  <a:lnTo>
                    <a:pt x="16785" y="10469"/>
                  </a:lnTo>
                  <a:lnTo>
                    <a:pt x="16830" y="10640"/>
                  </a:lnTo>
                  <a:lnTo>
                    <a:pt x="16785" y="10725"/>
                  </a:lnTo>
                  <a:lnTo>
                    <a:pt x="16739" y="10768"/>
                  </a:lnTo>
                  <a:lnTo>
                    <a:pt x="16649" y="10811"/>
                  </a:lnTo>
                  <a:lnTo>
                    <a:pt x="16512" y="10853"/>
                  </a:lnTo>
                  <a:close/>
                  <a:moveTo>
                    <a:pt x="17943" y="8866"/>
                  </a:moveTo>
                  <a:lnTo>
                    <a:pt x="17943" y="8866"/>
                  </a:lnTo>
                  <a:lnTo>
                    <a:pt x="17807" y="8738"/>
                  </a:lnTo>
                  <a:lnTo>
                    <a:pt x="17671" y="8610"/>
                  </a:lnTo>
                  <a:lnTo>
                    <a:pt x="17671" y="8567"/>
                  </a:lnTo>
                  <a:lnTo>
                    <a:pt x="17671" y="8482"/>
                  </a:lnTo>
                  <a:lnTo>
                    <a:pt x="17716" y="8183"/>
                  </a:lnTo>
                  <a:lnTo>
                    <a:pt x="17807" y="8140"/>
                  </a:lnTo>
                  <a:lnTo>
                    <a:pt x="17807" y="8012"/>
                  </a:lnTo>
                  <a:lnTo>
                    <a:pt x="17852" y="7926"/>
                  </a:lnTo>
                  <a:lnTo>
                    <a:pt x="17852" y="7884"/>
                  </a:lnTo>
                  <a:lnTo>
                    <a:pt x="17898" y="7884"/>
                  </a:lnTo>
                  <a:lnTo>
                    <a:pt x="17943" y="7926"/>
                  </a:lnTo>
                  <a:lnTo>
                    <a:pt x="17943" y="8012"/>
                  </a:lnTo>
                  <a:lnTo>
                    <a:pt x="17852" y="8183"/>
                  </a:lnTo>
                  <a:lnTo>
                    <a:pt x="17716" y="8311"/>
                  </a:lnTo>
                  <a:lnTo>
                    <a:pt x="17716" y="8354"/>
                  </a:lnTo>
                  <a:lnTo>
                    <a:pt x="17716" y="8396"/>
                  </a:lnTo>
                  <a:lnTo>
                    <a:pt x="17898" y="8781"/>
                  </a:lnTo>
                  <a:lnTo>
                    <a:pt x="17943" y="8866"/>
                  </a:lnTo>
                  <a:close/>
                  <a:moveTo>
                    <a:pt x="17943" y="8866"/>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72" name="AutoShape 52"/>
            <p:cNvSpPr/>
            <p:nvPr/>
          </p:nvSpPr>
          <p:spPr bwMode="auto">
            <a:xfrm>
              <a:off x="7092" y="5416"/>
              <a:ext cx="32" cy="48"/>
            </a:xfrm>
            <a:custGeom>
              <a:avLst/>
              <a:gdLst/>
              <a:ahLst/>
              <a:cxnLst/>
              <a:rect l="0" t="0" r="r" b="b"/>
              <a:pathLst>
                <a:path w="21600" h="21600">
                  <a:moveTo>
                    <a:pt x="21600" y="0"/>
                  </a:moveTo>
                  <a:lnTo>
                    <a:pt x="21600" y="0"/>
                  </a:lnTo>
                  <a:lnTo>
                    <a:pt x="10800" y="7200"/>
                  </a:lnTo>
                  <a:lnTo>
                    <a:pt x="0" y="21600"/>
                  </a:lnTo>
                  <a:lnTo>
                    <a:pt x="10800" y="21600"/>
                  </a:lnTo>
                  <a:lnTo>
                    <a:pt x="21600" y="14400"/>
                  </a:lnTo>
                  <a:lnTo>
                    <a:pt x="21600" y="0"/>
                  </a:lnTo>
                  <a:close/>
                  <a:moveTo>
                    <a:pt x="21600" y="0"/>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73" name="AutoShape 53"/>
            <p:cNvSpPr/>
            <p:nvPr/>
          </p:nvSpPr>
          <p:spPr bwMode="auto">
            <a:xfrm>
              <a:off x="6660" y="5753"/>
              <a:ext cx="64" cy="16"/>
            </a:xfrm>
            <a:custGeom>
              <a:avLst/>
              <a:gdLst/>
              <a:ahLst/>
              <a:cxnLst/>
              <a:rect l="0" t="0" r="r" b="b"/>
              <a:pathLst>
                <a:path w="21600" h="21600">
                  <a:moveTo>
                    <a:pt x="21600" y="0"/>
                  </a:moveTo>
                  <a:lnTo>
                    <a:pt x="21600" y="0"/>
                  </a:lnTo>
                  <a:lnTo>
                    <a:pt x="10800" y="0"/>
                  </a:lnTo>
                  <a:lnTo>
                    <a:pt x="0" y="0"/>
                  </a:lnTo>
                  <a:lnTo>
                    <a:pt x="5400" y="21600"/>
                  </a:lnTo>
                  <a:lnTo>
                    <a:pt x="21600" y="0"/>
                  </a:lnTo>
                  <a:close/>
                  <a:moveTo>
                    <a:pt x="21600" y="0"/>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74" name="AutoShape 54"/>
            <p:cNvSpPr/>
            <p:nvPr/>
          </p:nvSpPr>
          <p:spPr bwMode="auto">
            <a:xfrm>
              <a:off x="5099" y="3880"/>
              <a:ext cx="48" cy="88"/>
            </a:xfrm>
            <a:custGeom>
              <a:avLst/>
              <a:gdLst/>
              <a:ahLst/>
              <a:cxnLst/>
              <a:rect l="0" t="0" r="r" b="b"/>
              <a:pathLst>
                <a:path w="21600" h="21600">
                  <a:moveTo>
                    <a:pt x="7200" y="21600"/>
                  </a:moveTo>
                  <a:lnTo>
                    <a:pt x="7200" y="21600"/>
                  </a:lnTo>
                  <a:lnTo>
                    <a:pt x="14400" y="17673"/>
                  </a:lnTo>
                  <a:lnTo>
                    <a:pt x="14400" y="13745"/>
                  </a:lnTo>
                  <a:lnTo>
                    <a:pt x="21600" y="0"/>
                  </a:lnTo>
                  <a:lnTo>
                    <a:pt x="14400" y="0"/>
                  </a:lnTo>
                  <a:lnTo>
                    <a:pt x="7200" y="3927"/>
                  </a:lnTo>
                  <a:lnTo>
                    <a:pt x="0" y="17673"/>
                  </a:lnTo>
                  <a:lnTo>
                    <a:pt x="0" y="21600"/>
                  </a:lnTo>
                  <a:lnTo>
                    <a:pt x="7200" y="21600"/>
                  </a:lnTo>
                  <a:close/>
                  <a:moveTo>
                    <a:pt x="7200" y="21600"/>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75" name="AutoShape 55"/>
            <p:cNvSpPr/>
            <p:nvPr/>
          </p:nvSpPr>
          <p:spPr bwMode="auto">
            <a:xfrm>
              <a:off x="7580" y="4528"/>
              <a:ext cx="128" cy="48"/>
            </a:xfrm>
            <a:custGeom>
              <a:avLst/>
              <a:gdLst/>
              <a:ahLst/>
              <a:cxnLst/>
              <a:rect l="0" t="0" r="r" b="b"/>
              <a:pathLst>
                <a:path w="21600" h="21600">
                  <a:moveTo>
                    <a:pt x="16200" y="14400"/>
                  </a:moveTo>
                  <a:lnTo>
                    <a:pt x="16200" y="14400"/>
                  </a:lnTo>
                  <a:lnTo>
                    <a:pt x="21600" y="21600"/>
                  </a:lnTo>
                  <a:lnTo>
                    <a:pt x="0" y="0"/>
                  </a:lnTo>
                  <a:lnTo>
                    <a:pt x="16200" y="14400"/>
                  </a:lnTo>
                  <a:close/>
                  <a:moveTo>
                    <a:pt x="16200" y="14400"/>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76" name="AutoShape 56"/>
            <p:cNvSpPr/>
            <p:nvPr/>
          </p:nvSpPr>
          <p:spPr bwMode="auto">
            <a:xfrm>
              <a:off x="0" y="5753"/>
              <a:ext cx="32" cy="616"/>
            </a:xfrm>
            <a:custGeom>
              <a:avLst/>
              <a:gdLst/>
              <a:ahLst/>
              <a:cxnLst/>
              <a:rect l="0" t="0" r="r" b="b"/>
              <a:pathLst>
                <a:path w="21600" h="21600">
                  <a:moveTo>
                    <a:pt x="0" y="0"/>
                  </a:moveTo>
                  <a:lnTo>
                    <a:pt x="0" y="0"/>
                  </a:lnTo>
                  <a:lnTo>
                    <a:pt x="0" y="3366"/>
                  </a:lnTo>
                  <a:lnTo>
                    <a:pt x="0" y="7294"/>
                  </a:lnTo>
                  <a:lnTo>
                    <a:pt x="0" y="12904"/>
                  </a:lnTo>
                  <a:lnTo>
                    <a:pt x="21600" y="21600"/>
                  </a:lnTo>
                  <a:lnTo>
                    <a:pt x="10800" y="0"/>
                  </a:lnTo>
                  <a:lnTo>
                    <a:pt x="0" y="0"/>
                  </a:lnTo>
                  <a:close/>
                  <a:moveTo>
                    <a:pt x="0" y="0"/>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sp>
          <p:nvSpPr>
            <p:cNvPr id="77" name="AutoShape 57"/>
            <p:cNvSpPr/>
            <p:nvPr/>
          </p:nvSpPr>
          <p:spPr bwMode="auto">
            <a:xfrm>
              <a:off x="32" y="6369"/>
              <a:ext cx="1176" cy="2704"/>
            </a:xfrm>
            <a:custGeom>
              <a:avLst/>
              <a:gdLst/>
              <a:ahLst/>
              <a:cxnLst/>
              <a:rect l="0" t="0" r="r" b="b"/>
              <a:pathLst>
                <a:path w="21600" h="21600">
                  <a:moveTo>
                    <a:pt x="21600" y="21089"/>
                  </a:moveTo>
                  <a:lnTo>
                    <a:pt x="21600" y="21089"/>
                  </a:lnTo>
                  <a:lnTo>
                    <a:pt x="21306" y="20705"/>
                  </a:lnTo>
                  <a:lnTo>
                    <a:pt x="20718" y="20194"/>
                  </a:lnTo>
                  <a:lnTo>
                    <a:pt x="19543" y="19299"/>
                  </a:lnTo>
                  <a:lnTo>
                    <a:pt x="18073" y="18660"/>
                  </a:lnTo>
                  <a:lnTo>
                    <a:pt x="18073" y="18533"/>
                  </a:lnTo>
                  <a:lnTo>
                    <a:pt x="18073" y="18660"/>
                  </a:lnTo>
                  <a:lnTo>
                    <a:pt x="18073" y="18788"/>
                  </a:lnTo>
                  <a:lnTo>
                    <a:pt x="17486" y="18277"/>
                  </a:lnTo>
                  <a:lnTo>
                    <a:pt x="15722" y="16999"/>
                  </a:lnTo>
                  <a:lnTo>
                    <a:pt x="13665" y="15657"/>
                  </a:lnTo>
                  <a:lnTo>
                    <a:pt x="11902" y="14507"/>
                  </a:lnTo>
                  <a:lnTo>
                    <a:pt x="10727" y="13740"/>
                  </a:lnTo>
                  <a:lnTo>
                    <a:pt x="10139" y="13612"/>
                  </a:lnTo>
                  <a:lnTo>
                    <a:pt x="9845" y="13484"/>
                  </a:lnTo>
                  <a:lnTo>
                    <a:pt x="9551" y="12717"/>
                  </a:lnTo>
                  <a:lnTo>
                    <a:pt x="7935" y="11567"/>
                  </a:lnTo>
                  <a:lnTo>
                    <a:pt x="7641" y="11311"/>
                  </a:lnTo>
                  <a:lnTo>
                    <a:pt x="7347" y="10928"/>
                  </a:lnTo>
                  <a:lnTo>
                    <a:pt x="6465" y="10544"/>
                  </a:lnTo>
                  <a:lnTo>
                    <a:pt x="6171" y="10289"/>
                  </a:lnTo>
                  <a:lnTo>
                    <a:pt x="5290" y="9266"/>
                  </a:lnTo>
                  <a:lnTo>
                    <a:pt x="4408" y="8372"/>
                  </a:lnTo>
                  <a:lnTo>
                    <a:pt x="4702" y="8244"/>
                  </a:lnTo>
                  <a:lnTo>
                    <a:pt x="4702" y="7988"/>
                  </a:lnTo>
                  <a:lnTo>
                    <a:pt x="4408" y="7733"/>
                  </a:lnTo>
                  <a:lnTo>
                    <a:pt x="4114" y="7157"/>
                  </a:lnTo>
                  <a:lnTo>
                    <a:pt x="2939" y="5496"/>
                  </a:lnTo>
                  <a:lnTo>
                    <a:pt x="882" y="2173"/>
                  </a:lnTo>
                  <a:lnTo>
                    <a:pt x="882" y="2301"/>
                  </a:lnTo>
                  <a:lnTo>
                    <a:pt x="0" y="0"/>
                  </a:lnTo>
                  <a:lnTo>
                    <a:pt x="0" y="511"/>
                  </a:lnTo>
                  <a:lnTo>
                    <a:pt x="294" y="1534"/>
                  </a:lnTo>
                  <a:lnTo>
                    <a:pt x="882" y="2684"/>
                  </a:lnTo>
                  <a:lnTo>
                    <a:pt x="2351" y="5496"/>
                  </a:lnTo>
                  <a:lnTo>
                    <a:pt x="4114" y="8372"/>
                  </a:lnTo>
                  <a:lnTo>
                    <a:pt x="5584" y="10033"/>
                  </a:lnTo>
                  <a:lnTo>
                    <a:pt x="7347" y="11695"/>
                  </a:lnTo>
                  <a:lnTo>
                    <a:pt x="11020" y="15018"/>
                  </a:lnTo>
                  <a:lnTo>
                    <a:pt x="15429" y="18149"/>
                  </a:lnTo>
                  <a:lnTo>
                    <a:pt x="20131" y="21089"/>
                  </a:lnTo>
                  <a:lnTo>
                    <a:pt x="21012" y="21472"/>
                  </a:lnTo>
                  <a:lnTo>
                    <a:pt x="21012" y="21600"/>
                  </a:lnTo>
                  <a:lnTo>
                    <a:pt x="21306" y="21600"/>
                  </a:lnTo>
                  <a:lnTo>
                    <a:pt x="21600" y="21089"/>
                  </a:lnTo>
                  <a:close/>
                  <a:moveTo>
                    <a:pt x="21600" y="21089"/>
                  </a:moveTo>
                </a:path>
              </a:pathLst>
            </a:custGeom>
            <a:grpFill/>
            <a:ln>
              <a:noFill/>
            </a:ln>
            <a:extLst>
              <a:ext uri="{91240B29-F687-4F45-9708-019B960494DF}">
                <a14:hiddenLine xmlns:a14="http://schemas.microsoft.com/office/drawing/2010/main" w="9525">
                  <a:solidFill>
                    <a:srgbClr val="FEFEFE"/>
                  </a:solidFill>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p>
          </p:txBody>
        </p:sp>
      </p:grpSp>
      <p:sp>
        <p:nvSpPr>
          <p:cNvPr id="78" name="文本框 77"/>
          <p:cNvSpPr txBox="1"/>
          <p:nvPr/>
        </p:nvSpPr>
        <p:spPr>
          <a:xfrm>
            <a:off x="1096715" y="1858700"/>
            <a:ext cx="1665841" cy="825291"/>
          </a:xfrm>
          <a:prstGeom prst="rect">
            <a:avLst/>
          </a:prstGeom>
          <a:noFill/>
          <a:effectLst/>
        </p:spPr>
        <p:txBody>
          <a:bodyPr wrap="none" rtlCol="0">
            <a:spAutoFit/>
          </a:bodyPr>
          <a:lstStyle/>
          <a:p>
            <a:r>
              <a:rPr lang="zh-CN" altLang="en-US" sz="1015" dirty="0">
                <a:solidFill>
                  <a:srgbClr val="BC0410"/>
                </a:solidFill>
                <a:latin typeface="微软雅黑" panose="020B0503020204020204" pitchFamily="34" charset="-122"/>
                <a:ea typeface="微软雅黑" panose="020B0503020204020204" pitchFamily="34" charset="-122"/>
              </a:rPr>
              <a:t> </a:t>
            </a:r>
            <a:r>
              <a:rPr lang="zh-CN" altLang="en-US" sz="1015" dirty="0">
                <a:solidFill>
                  <a:srgbClr val="2E2E2E"/>
                </a:solidFill>
                <a:latin typeface="微软雅黑" panose="020B0503020204020204" pitchFamily="34" charset="-122"/>
                <a:ea typeface="微软雅黑" panose="020B0503020204020204" pitchFamily="34" charset="-122"/>
              </a:rPr>
              <a:t>单击此处输入标题</a:t>
            </a:r>
            <a:endParaRPr lang="en-US" altLang="zh-CN" sz="1015" dirty="0">
              <a:solidFill>
                <a:srgbClr val="2E2E2E"/>
              </a:solidFill>
              <a:latin typeface="微软雅黑" panose="020B0503020204020204" pitchFamily="34" charset="-122"/>
              <a:ea typeface="微软雅黑" panose="020B0503020204020204" pitchFamily="34" charset="-122"/>
            </a:endParaRPr>
          </a:p>
          <a:p>
            <a:r>
              <a:rPr lang="zh-CN" altLang="en-US" sz="825" dirty="0">
                <a:solidFill>
                  <a:srgbClr val="2E2E2E"/>
                </a:solidFill>
                <a:latin typeface="微软雅黑" panose="020B0503020204020204" pitchFamily="34" charset="-122"/>
                <a:ea typeface="微软雅黑" panose="020B0503020204020204" pitchFamily="34" charset="-122"/>
              </a:rPr>
              <a:t>请在这里输入您的主要叙述内容</a:t>
            </a:r>
            <a:endParaRPr lang="en-US" altLang="zh-CN" sz="825" dirty="0">
              <a:solidFill>
                <a:srgbClr val="2E2E2E"/>
              </a:solidFill>
              <a:latin typeface="微软雅黑" panose="020B0503020204020204" pitchFamily="34" charset="-122"/>
              <a:ea typeface="微软雅黑" panose="020B0503020204020204" pitchFamily="34" charset="-122"/>
            </a:endParaRPr>
          </a:p>
          <a:p>
            <a:r>
              <a:rPr lang="zh-CN" altLang="en-US" sz="825" dirty="0">
                <a:solidFill>
                  <a:srgbClr val="2E2E2E"/>
                </a:solidFill>
                <a:latin typeface="微软雅黑" panose="020B0503020204020204" pitchFamily="34" charset="-122"/>
                <a:ea typeface="微软雅黑" panose="020B0503020204020204" pitchFamily="34" charset="-122"/>
              </a:rPr>
              <a:t>请在这里输入您的主要叙述内容</a:t>
            </a:r>
            <a:endParaRPr lang="en-US" altLang="zh-CN" sz="825" dirty="0">
              <a:solidFill>
                <a:srgbClr val="2E2E2E"/>
              </a:solidFill>
              <a:latin typeface="微软雅黑" panose="020B0503020204020204" pitchFamily="34" charset="-122"/>
              <a:ea typeface="微软雅黑" panose="020B0503020204020204" pitchFamily="34" charset="-122"/>
            </a:endParaRPr>
          </a:p>
          <a:p>
            <a:endParaRPr lang="en-US" altLang="zh-CN" sz="2100" dirty="0">
              <a:solidFill>
                <a:srgbClr val="2E2E2E"/>
              </a:solidFill>
              <a:latin typeface="微软雅黑" panose="020B0503020204020204" pitchFamily="34" charset="-122"/>
              <a:ea typeface="微软雅黑" panose="020B0503020204020204" pitchFamily="34" charset="-122"/>
            </a:endParaRPr>
          </a:p>
        </p:txBody>
      </p:sp>
      <p:sp>
        <p:nvSpPr>
          <p:cNvPr id="79" name="文本框 78"/>
          <p:cNvSpPr txBox="1"/>
          <p:nvPr/>
        </p:nvSpPr>
        <p:spPr>
          <a:xfrm>
            <a:off x="1103332" y="3903320"/>
            <a:ext cx="1665841" cy="825291"/>
          </a:xfrm>
          <a:prstGeom prst="rect">
            <a:avLst/>
          </a:prstGeom>
          <a:noFill/>
          <a:effectLst/>
        </p:spPr>
        <p:txBody>
          <a:bodyPr wrap="none" rtlCol="0">
            <a:spAutoFit/>
          </a:bodyPr>
          <a:lstStyle/>
          <a:p>
            <a:r>
              <a:rPr lang="zh-CN" altLang="en-US" sz="1015" dirty="0">
                <a:solidFill>
                  <a:srgbClr val="004C80"/>
                </a:solidFill>
                <a:latin typeface="微软雅黑" panose="020B0503020204020204" pitchFamily="34" charset="-122"/>
                <a:ea typeface="微软雅黑" panose="020B0503020204020204" pitchFamily="34" charset="-122"/>
              </a:rPr>
              <a:t> </a:t>
            </a:r>
            <a:r>
              <a:rPr lang="zh-CN" altLang="en-US" sz="1015" dirty="0">
                <a:solidFill>
                  <a:srgbClr val="2E2E2E"/>
                </a:solidFill>
                <a:latin typeface="微软雅黑" panose="020B0503020204020204" pitchFamily="34" charset="-122"/>
                <a:ea typeface="微软雅黑" panose="020B0503020204020204" pitchFamily="34" charset="-122"/>
              </a:rPr>
              <a:t>单击此处输入标题</a:t>
            </a:r>
            <a:endParaRPr lang="en-US" altLang="zh-CN" sz="1015" dirty="0">
              <a:solidFill>
                <a:srgbClr val="2E2E2E"/>
              </a:solidFill>
              <a:latin typeface="微软雅黑" panose="020B0503020204020204" pitchFamily="34" charset="-122"/>
              <a:ea typeface="微软雅黑" panose="020B0503020204020204" pitchFamily="34" charset="-122"/>
            </a:endParaRPr>
          </a:p>
          <a:p>
            <a:r>
              <a:rPr lang="zh-CN" altLang="en-US" sz="825" dirty="0">
                <a:solidFill>
                  <a:srgbClr val="2E2E2E"/>
                </a:solidFill>
                <a:latin typeface="微软雅黑" panose="020B0503020204020204" pitchFamily="34" charset="-122"/>
                <a:ea typeface="微软雅黑" panose="020B0503020204020204" pitchFamily="34" charset="-122"/>
              </a:rPr>
              <a:t>请在这里输入您的主要叙述内容</a:t>
            </a:r>
            <a:endParaRPr lang="en-US" altLang="zh-CN" sz="825" dirty="0">
              <a:solidFill>
                <a:srgbClr val="2E2E2E"/>
              </a:solidFill>
              <a:latin typeface="微软雅黑" panose="020B0503020204020204" pitchFamily="34" charset="-122"/>
              <a:ea typeface="微软雅黑" panose="020B0503020204020204" pitchFamily="34" charset="-122"/>
            </a:endParaRPr>
          </a:p>
          <a:p>
            <a:r>
              <a:rPr lang="zh-CN" altLang="en-US" sz="825" dirty="0">
                <a:solidFill>
                  <a:srgbClr val="2E2E2E"/>
                </a:solidFill>
                <a:latin typeface="微软雅黑" panose="020B0503020204020204" pitchFamily="34" charset="-122"/>
                <a:ea typeface="微软雅黑" panose="020B0503020204020204" pitchFamily="34" charset="-122"/>
              </a:rPr>
              <a:t>请在这里输入您的主要叙述内容</a:t>
            </a:r>
            <a:endParaRPr lang="en-US" altLang="zh-CN" sz="825" dirty="0">
              <a:solidFill>
                <a:srgbClr val="2E2E2E"/>
              </a:solidFill>
              <a:latin typeface="微软雅黑" panose="020B0503020204020204" pitchFamily="34" charset="-122"/>
              <a:ea typeface="微软雅黑" panose="020B0503020204020204" pitchFamily="34" charset="-122"/>
            </a:endParaRPr>
          </a:p>
          <a:p>
            <a:endParaRPr lang="en-US" altLang="zh-CN" sz="2100" dirty="0">
              <a:solidFill>
                <a:srgbClr val="2E2E2E"/>
              </a:solidFill>
              <a:latin typeface="微软雅黑" panose="020B0503020204020204" pitchFamily="34" charset="-122"/>
              <a:ea typeface="微软雅黑" panose="020B0503020204020204" pitchFamily="34" charset="-122"/>
            </a:endParaRPr>
          </a:p>
        </p:txBody>
      </p:sp>
      <p:sp>
        <p:nvSpPr>
          <p:cNvPr id="80" name="文本框 79"/>
          <p:cNvSpPr txBox="1"/>
          <p:nvPr/>
        </p:nvSpPr>
        <p:spPr>
          <a:xfrm>
            <a:off x="6579782" y="3903319"/>
            <a:ext cx="1665841" cy="825291"/>
          </a:xfrm>
          <a:prstGeom prst="rect">
            <a:avLst/>
          </a:prstGeom>
          <a:noFill/>
          <a:effectLst/>
        </p:spPr>
        <p:txBody>
          <a:bodyPr wrap="none" rtlCol="0">
            <a:spAutoFit/>
          </a:bodyPr>
          <a:lstStyle/>
          <a:p>
            <a:r>
              <a:rPr lang="zh-CN" altLang="en-US" sz="1015" dirty="0">
                <a:solidFill>
                  <a:srgbClr val="004C80"/>
                </a:solidFill>
                <a:latin typeface="微软雅黑" panose="020B0503020204020204" pitchFamily="34" charset="-122"/>
                <a:ea typeface="微软雅黑" panose="020B0503020204020204" pitchFamily="34" charset="-122"/>
              </a:rPr>
              <a:t> </a:t>
            </a:r>
            <a:r>
              <a:rPr lang="zh-CN" altLang="en-US" sz="1015" dirty="0">
                <a:solidFill>
                  <a:srgbClr val="2E2E2E"/>
                </a:solidFill>
                <a:latin typeface="微软雅黑" panose="020B0503020204020204" pitchFamily="34" charset="-122"/>
                <a:ea typeface="微软雅黑" panose="020B0503020204020204" pitchFamily="34" charset="-122"/>
              </a:rPr>
              <a:t>单击此处输入标题</a:t>
            </a:r>
            <a:endParaRPr lang="en-US" altLang="zh-CN" sz="1015" dirty="0">
              <a:solidFill>
                <a:srgbClr val="2E2E2E"/>
              </a:solidFill>
              <a:latin typeface="微软雅黑" panose="020B0503020204020204" pitchFamily="34" charset="-122"/>
              <a:ea typeface="微软雅黑" panose="020B0503020204020204" pitchFamily="34" charset="-122"/>
            </a:endParaRPr>
          </a:p>
          <a:p>
            <a:r>
              <a:rPr lang="zh-CN" altLang="en-US" sz="825" dirty="0">
                <a:solidFill>
                  <a:srgbClr val="2E2E2E"/>
                </a:solidFill>
                <a:latin typeface="微软雅黑" panose="020B0503020204020204" pitchFamily="34" charset="-122"/>
                <a:ea typeface="微软雅黑" panose="020B0503020204020204" pitchFamily="34" charset="-122"/>
              </a:rPr>
              <a:t>请在这里输入您的主要叙述内容</a:t>
            </a:r>
            <a:endParaRPr lang="en-US" altLang="zh-CN" sz="825" dirty="0">
              <a:solidFill>
                <a:srgbClr val="2E2E2E"/>
              </a:solidFill>
              <a:latin typeface="微软雅黑" panose="020B0503020204020204" pitchFamily="34" charset="-122"/>
              <a:ea typeface="微软雅黑" panose="020B0503020204020204" pitchFamily="34" charset="-122"/>
            </a:endParaRPr>
          </a:p>
          <a:p>
            <a:r>
              <a:rPr lang="zh-CN" altLang="en-US" sz="825" dirty="0">
                <a:solidFill>
                  <a:srgbClr val="2E2E2E"/>
                </a:solidFill>
                <a:latin typeface="微软雅黑" panose="020B0503020204020204" pitchFamily="34" charset="-122"/>
                <a:ea typeface="微软雅黑" panose="020B0503020204020204" pitchFamily="34" charset="-122"/>
              </a:rPr>
              <a:t>请在这里输入您的主要叙述内容</a:t>
            </a:r>
            <a:endParaRPr lang="en-US" altLang="zh-CN" sz="825" dirty="0">
              <a:solidFill>
                <a:srgbClr val="2E2E2E"/>
              </a:solidFill>
              <a:latin typeface="微软雅黑" panose="020B0503020204020204" pitchFamily="34" charset="-122"/>
              <a:ea typeface="微软雅黑" panose="020B0503020204020204" pitchFamily="34" charset="-122"/>
            </a:endParaRPr>
          </a:p>
          <a:p>
            <a:endParaRPr lang="en-US" altLang="zh-CN" sz="2100" dirty="0">
              <a:solidFill>
                <a:srgbClr val="2E2E2E"/>
              </a:solidFill>
              <a:latin typeface="微软雅黑" panose="020B0503020204020204" pitchFamily="34" charset="-122"/>
              <a:ea typeface="微软雅黑" panose="020B0503020204020204" pitchFamily="34" charset="-122"/>
            </a:endParaRPr>
          </a:p>
        </p:txBody>
      </p:sp>
      <p:sp>
        <p:nvSpPr>
          <p:cNvPr id="81" name="文本框 80"/>
          <p:cNvSpPr txBox="1"/>
          <p:nvPr/>
        </p:nvSpPr>
        <p:spPr>
          <a:xfrm>
            <a:off x="6579782" y="1846868"/>
            <a:ext cx="1665841" cy="825291"/>
          </a:xfrm>
          <a:prstGeom prst="rect">
            <a:avLst/>
          </a:prstGeom>
          <a:noFill/>
          <a:effectLst/>
        </p:spPr>
        <p:txBody>
          <a:bodyPr wrap="none" rtlCol="0">
            <a:spAutoFit/>
          </a:bodyPr>
          <a:lstStyle/>
          <a:p>
            <a:r>
              <a:rPr lang="zh-CN" altLang="en-US" sz="1015" dirty="0">
                <a:solidFill>
                  <a:srgbClr val="004C80"/>
                </a:solidFill>
                <a:latin typeface="微软雅黑" panose="020B0503020204020204" pitchFamily="34" charset="-122"/>
                <a:ea typeface="微软雅黑" panose="020B0503020204020204" pitchFamily="34" charset="-122"/>
              </a:rPr>
              <a:t> </a:t>
            </a:r>
            <a:r>
              <a:rPr lang="zh-CN" altLang="en-US" sz="1015" dirty="0">
                <a:solidFill>
                  <a:srgbClr val="2E2E2E"/>
                </a:solidFill>
                <a:latin typeface="微软雅黑" panose="020B0503020204020204" pitchFamily="34" charset="-122"/>
                <a:ea typeface="微软雅黑" panose="020B0503020204020204" pitchFamily="34" charset="-122"/>
              </a:rPr>
              <a:t>单击此处输入标题</a:t>
            </a:r>
            <a:endParaRPr lang="en-US" altLang="zh-CN" sz="1015" dirty="0">
              <a:solidFill>
                <a:srgbClr val="2E2E2E"/>
              </a:solidFill>
              <a:latin typeface="微软雅黑" panose="020B0503020204020204" pitchFamily="34" charset="-122"/>
              <a:ea typeface="微软雅黑" panose="020B0503020204020204" pitchFamily="34" charset="-122"/>
            </a:endParaRPr>
          </a:p>
          <a:p>
            <a:r>
              <a:rPr lang="zh-CN" altLang="en-US" sz="825" dirty="0">
                <a:solidFill>
                  <a:srgbClr val="2E2E2E"/>
                </a:solidFill>
                <a:latin typeface="微软雅黑" panose="020B0503020204020204" pitchFamily="34" charset="-122"/>
                <a:ea typeface="微软雅黑" panose="020B0503020204020204" pitchFamily="34" charset="-122"/>
              </a:rPr>
              <a:t>请在这里输入您的主要叙述内容</a:t>
            </a:r>
            <a:endParaRPr lang="en-US" altLang="zh-CN" sz="825" dirty="0">
              <a:solidFill>
                <a:srgbClr val="2E2E2E"/>
              </a:solidFill>
              <a:latin typeface="微软雅黑" panose="020B0503020204020204" pitchFamily="34" charset="-122"/>
              <a:ea typeface="微软雅黑" panose="020B0503020204020204" pitchFamily="34" charset="-122"/>
            </a:endParaRPr>
          </a:p>
          <a:p>
            <a:r>
              <a:rPr lang="zh-CN" altLang="en-US" sz="825" dirty="0">
                <a:solidFill>
                  <a:srgbClr val="2E2E2E"/>
                </a:solidFill>
                <a:latin typeface="微软雅黑" panose="020B0503020204020204" pitchFamily="34" charset="-122"/>
                <a:ea typeface="微软雅黑" panose="020B0503020204020204" pitchFamily="34" charset="-122"/>
              </a:rPr>
              <a:t>请在这里输入您的主要叙述内容</a:t>
            </a:r>
            <a:endParaRPr lang="en-US" altLang="zh-CN" sz="825" dirty="0">
              <a:solidFill>
                <a:srgbClr val="2E2E2E"/>
              </a:solidFill>
              <a:latin typeface="微软雅黑" panose="020B0503020204020204" pitchFamily="34" charset="-122"/>
              <a:ea typeface="微软雅黑" panose="020B0503020204020204" pitchFamily="34" charset="-122"/>
            </a:endParaRPr>
          </a:p>
          <a:p>
            <a:endParaRPr lang="en-US" altLang="zh-CN" sz="2100" dirty="0">
              <a:solidFill>
                <a:srgbClr val="2E2E2E"/>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10">
        <p:blinds dir="vert"/>
      </p:transition>
    </mc:Choice>
    <mc:Fallback>
      <p:transition>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1000" fill="hold"/>
                                        <p:tgtEl>
                                          <p:spTgt spid="23"/>
                                        </p:tgtEl>
                                        <p:attrNameLst>
                                          <p:attrName>ppt_w</p:attrName>
                                        </p:attrNameLst>
                                      </p:cBhvr>
                                      <p:tavLst>
                                        <p:tav tm="0">
                                          <p:val>
                                            <p:fltVal val="0"/>
                                          </p:val>
                                        </p:tav>
                                        <p:tav tm="100000">
                                          <p:val>
                                            <p:strVal val="#ppt_w"/>
                                          </p:val>
                                        </p:tav>
                                      </p:tavLst>
                                    </p:anim>
                                    <p:anim calcmode="lin" valueType="num">
                                      <p:cBhvr>
                                        <p:cTn id="8" dur="1000" fill="hold"/>
                                        <p:tgtEl>
                                          <p:spTgt spid="23"/>
                                        </p:tgtEl>
                                        <p:attrNameLst>
                                          <p:attrName>ppt_h</p:attrName>
                                        </p:attrNameLst>
                                      </p:cBhvr>
                                      <p:tavLst>
                                        <p:tav tm="0">
                                          <p:val>
                                            <p:fltVal val="0"/>
                                          </p:val>
                                        </p:tav>
                                        <p:tav tm="100000">
                                          <p:val>
                                            <p:strVal val="#ppt_h"/>
                                          </p:val>
                                        </p:tav>
                                      </p:tavLst>
                                    </p:anim>
                                    <p:animEffect transition="in" filter="fade">
                                      <p:cBhvr>
                                        <p:cTn id="9" dur="1000"/>
                                        <p:tgtEl>
                                          <p:spTgt spid="23"/>
                                        </p:tgtEl>
                                      </p:cBhvr>
                                    </p:animEffect>
                                  </p:childTnLst>
                                </p:cTn>
                              </p:par>
                            </p:childTnLst>
                          </p:cTn>
                        </p:par>
                        <p:par>
                          <p:cTn id="10" fill="hold">
                            <p:stCondLst>
                              <p:cond delay="1000"/>
                            </p:stCondLst>
                            <p:childTnLst>
                              <p:par>
                                <p:cTn id="11" presetID="2" presetClass="entr" presetSubtype="9" decel="36000" fill="hold" nodeType="after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750" fill="hold"/>
                                        <p:tgtEl>
                                          <p:spTgt spid="3"/>
                                        </p:tgtEl>
                                        <p:attrNameLst>
                                          <p:attrName>ppt_x</p:attrName>
                                        </p:attrNameLst>
                                      </p:cBhvr>
                                      <p:tavLst>
                                        <p:tav tm="0">
                                          <p:val>
                                            <p:strVal val="0-#ppt_w/2"/>
                                          </p:val>
                                        </p:tav>
                                        <p:tav tm="100000">
                                          <p:val>
                                            <p:strVal val="#ppt_x"/>
                                          </p:val>
                                        </p:tav>
                                      </p:tavLst>
                                    </p:anim>
                                    <p:anim calcmode="lin" valueType="num">
                                      <p:cBhvr additive="base">
                                        <p:cTn id="14" dur="750" fill="hold"/>
                                        <p:tgtEl>
                                          <p:spTgt spid="3"/>
                                        </p:tgtEl>
                                        <p:attrNameLst>
                                          <p:attrName>ppt_y</p:attrName>
                                        </p:attrNameLst>
                                      </p:cBhvr>
                                      <p:tavLst>
                                        <p:tav tm="0">
                                          <p:val>
                                            <p:strVal val="0-#ppt_h/2"/>
                                          </p:val>
                                        </p:tav>
                                        <p:tav tm="100000">
                                          <p:val>
                                            <p:strVal val="#ppt_y"/>
                                          </p:val>
                                        </p:tav>
                                      </p:tavLst>
                                    </p:anim>
                                  </p:childTnLst>
                                </p:cTn>
                              </p:par>
                              <p:par>
                                <p:cTn id="15" presetID="2" presetClass="entr" presetSubtype="3" decel="36000" fill="hold" nodeType="withEffect">
                                  <p:stCondLst>
                                    <p:cond delay="250"/>
                                  </p:stCondLst>
                                  <p:childTnLst>
                                    <p:set>
                                      <p:cBhvr>
                                        <p:cTn id="16" dur="1" fill="hold">
                                          <p:stCondLst>
                                            <p:cond delay="0"/>
                                          </p:stCondLst>
                                        </p:cTn>
                                        <p:tgtEl>
                                          <p:spTgt spid="14"/>
                                        </p:tgtEl>
                                        <p:attrNameLst>
                                          <p:attrName>style.visibility</p:attrName>
                                        </p:attrNameLst>
                                      </p:cBhvr>
                                      <p:to>
                                        <p:strVal val="visible"/>
                                      </p:to>
                                    </p:set>
                                    <p:anim calcmode="lin" valueType="num">
                                      <p:cBhvr additive="base">
                                        <p:cTn id="17" dur="750" fill="hold"/>
                                        <p:tgtEl>
                                          <p:spTgt spid="14"/>
                                        </p:tgtEl>
                                        <p:attrNameLst>
                                          <p:attrName>ppt_x</p:attrName>
                                        </p:attrNameLst>
                                      </p:cBhvr>
                                      <p:tavLst>
                                        <p:tav tm="0">
                                          <p:val>
                                            <p:strVal val="1+#ppt_w/2"/>
                                          </p:val>
                                        </p:tav>
                                        <p:tav tm="100000">
                                          <p:val>
                                            <p:strVal val="#ppt_x"/>
                                          </p:val>
                                        </p:tav>
                                      </p:tavLst>
                                    </p:anim>
                                    <p:anim calcmode="lin" valueType="num">
                                      <p:cBhvr additive="base">
                                        <p:cTn id="18" dur="750" fill="hold"/>
                                        <p:tgtEl>
                                          <p:spTgt spid="14"/>
                                        </p:tgtEl>
                                        <p:attrNameLst>
                                          <p:attrName>ppt_y</p:attrName>
                                        </p:attrNameLst>
                                      </p:cBhvr>
                                      <p:tavLst>
                                        <p:tav tm="0">
                                          <p:val>
                                            <p:strVal val="0-#ppt_h/2"/>
                                          </p:val>
                                        </p:tav>
                                        <p:tav tm="100000">
                                          <p:val>
                                            <p:strVal val="#ppt_y"/>
                                          </p:val>
                                        </p:tav>
                                      </p:tavLst>
                                    </p:anim>
                                  </p:childTnLst>
                                </p:cTn>
                              </p:par>
                              <p:par>
                                <p:cTn id="19" presetID="2" presetClass="entr" presetSubtype="12" decel="36000" fill="hold" nodeType="withEffect">
                                  <p:stCondLst>
                                    <p:cond delay="500"/>
                                  </p:stCondLst>
                                  <p:childTnLst>
                                    <p:set>
                                      <p:cBhvr>
                                        <p:cTn id="20" dur="1" fill="hold">
                                          <p:stCondLst>
                                            <p:cond delay="0"/>
                                          </p:stCondLst>
                                        </p:cTn>
                                        <p:tgtEl>
                                          <p:spTgt spid="20"/>
                                        </p:tgtEl>
                                        <p:attrNameLst>
                                          <p:attrName>style.visibility</p:attrName>
                                        </p:attrNameLst>
                                      </p:cBhvr>
                                      <p:to>
                                        <p:strVal val="visible"/>
                                      </p:to>
                                    </p:set>
                                    <p:anim calcmode="lin" valueType="num">
                                      <p:cBhvr additive="base">
                                        <p:cTn id="21" dur="750" fill="hold"/>
                                        <p:tgtEl>
                                          <p:spTgt spid="20"/>
                                        </p:tgtEl>
                                        <p:attrNameLst>
                                          <p:attrName>ppt_x</p:attrName>
                                        </p:attrNameLst>
                                      </p:cBhvr>
                                      <p:tavLst>
                                        <p:tav tm="0">
                                          <p:val>
                                            <p:strVal val="0-#ppt_w/2"/>
                                          </p:val>
                                        </p:tav>
                                        <p:tav tm="100000">
                                          <p:val>
                                            <p:strVal val="#ppt_x"/>
                                          </p:val>
                                        </p:tav>
                                      </p:tavLst>
                                    </p:anim>
                                    <p:anim calcmode="lin" valueType="num">
                                      <p:cBhvr additive="base">
                                        <p:cTn id="22" dur="750" fill="hold"/>
                                        <p:tgtEl>
                                          <p:spTgt spid="20"/>
                                        </p:tgtEl>
                                        <p:attrNameLst>
                                          <p:attrName>ppt_y</p:attrName>
                                        </p:attrNameLst>
                                      </p:cBhvr>
                                      <p:tavLst>
                                        <p:tav tm="0">
                                          <p:val>
                                            <p:strVal val="1+#ppt_h/2"/>
                                          </p:val>
                                        </p:tav>
                                        <p:tav tm="100000">
                                          <p:val>
                                            <p:strVal val="#ppt_y"/>
                                          </p:val>
                                        </p:tav>
                                      </p:tavLst>
                                    </p:anim>
                                  </p:childTnLst>
                                </p:cTn>
                              </p:par>
                              <p:par>
                                <p:cTn id="23" presetID="2" presetClass="entr" presetSubtype="6" decel="36000" fill="hold" nodeType="withEffect">
                                  <p:stCondLst>
                                    <p:cond delay="750"/>
                                  </p:stCondLst>
                                  <p:childTnLst>
                                    <p:set>
                                      <p:cBhvr>
                                        <p:cTn id="24" dur="1" fill="hold">
                                          <p:stCondLst>
                                            <p:cond delay="0"/>
                                          </p:stCondLst>
                                        </p:cTn>
                                        <p:tgtEl>
                                          <p:spTgt spid="17"/>
                                        </p:tgtEl>
                                        <p:attrNameLst>
                                          <p:attrName>style.visibility</p:attrName>
                                        </p:attrNameLst>
                                      </p:cBhvr>
                                      <p:to>
                                        <p:strVal val="visible"/>
                                      </p:to>
                                    </p:set>
                                    <p:anim calcmode="lin" valueType="num">
                                      <p:cBhvr additive="base">
                                        <p:cTn id="25" dur="750" fill="hold"/>
                                        <p:tgtEl>
                                          <p:spTgt spid="17"/>
                                        </p:tgtEl>
                                        <p:attrNameLst>
                                          <p:attrName>ppt_x</p:attrName>
                                        </p:attrNameLst>
                                      </p:cBhvr>
                                      <p:tavLst>
                                        <p:tav tm="0">
                                          <p:val>
                                            <p:strVal val="1+#ppt_w/2"/>
                                          </p:val>
                                        </p:tav>
                                        <p:tav tm="100000">
                                          <p:val>
                                            <p:strVal val="#ppt_x"/>
                                          </p:val>
                                        </p:tav>
                                      </p:tavLst>
                                    </p:anim>
                                    <p:anim calcmode="lin" valueType="num">
                                      <p:cBhvr additive="base">
                                        <p:cTn id="26" dur="750" fill="hold"/>
                                        <p:tgtEl>
                                          <p:spTgt spid="17"/>
                                        </p:tgtEl>
                                        <p:attrNameLst>
                                          <p:attrName>ppt_y</p:attrName>
                                        </p:attrNameLst>
                                      </p:cBhvr>
                                      <p:tavLst>
                                        <p:tav tm="0">
                                          <p:val>
                                            <p:strVal val="1+#ppt_h/2"/>
                                          </p:val>
                                        </p:tav>
                                        <p:tav tm="100000">
                                          <p:val>
                                            <p:strVal val="#ppt_y"/>
                                          </p:val>
                                        </p:tav>
                                      </p:tavLst>
                                    </p:anim>
                                  </p:childTnLst>
                                </p:cTn>
                              </p:par>
                            </p:childTnLst>
                          </p:cTn>
                        </p:par>
                        <p:par>
                          <p:cTn id="27" fill="hold">
                            <p:stCondLst>
                              <p:cond delay="2000"/>
                            </p:stCondLst>
                            <p:childTnLst>
                              <p:par>
                                <p:cTn id="28" presetID="10" presetClass="entr" presetSubtype="0" fill="hold" grpId="0" nodeType="afterEffect">
                                  <p:stCondLst>
                                    <p:cond delay="0"/>
                                  </p:stCondLst>
                                  <p:childTnLst>
                                    <p:set>
                                      <p:cBhvr>
                                        <p:cTn id="29" dur="1" fill="hold">
                                          <p:stCondLst>
                                            <p:cond delay="0"/>
                                          </p:stCondLst>
                                        </p:cTn>
                                        <p:tgtEl>
                                          <p:spTgt spid="78"/>
                                        </p:tgtEl>
                                        <p:attrNameLst>
                                          <p:attrName>style.visibility</p:attrName>
                                        </p:attrNameLst>
                                      </p:cBhvr>
                                      <p:to>
                                        <p:strVal val="visible"/>
                                      </p:to>
                                    </p:set>
                                    <p:animEffect transition="in" filter="fade">
                                      <p:cBhvr>
                                        <p:cTn id="30" dur="500"/>
                                        <p:tgtEl>
                                          <p:spTgt spid="78"/>
                                        </p:tgtEl>
                                      </p:cBhvr>
                                    </p:animEffect>
                                  </p:childTnLst>
                                </p:cTn>
                              </p:par>
                              <p:par>
                                <p:cTn id="31" presetID="10" presetClass="entr" presetSubtype="0" fill="hold" grpId="0" nodeType="withEffect">
                                  <p:stCondLst>
                                    <p:cond delay="250"/>
                                  </p:stCondLst>
                                  <p:childTnLst>
                                    <p:set>
                                      <p:cBhvr>
                                        <p:cTn id="32" dur="1" fill="hold">
                                          <p:stCondLst>
                                            <p:cond delay="0"/>
                                          </p:stCondLst>
                                        </p:cTn>
                                        <p:tgtEl>
                                          <p:spTgt spid="81"/>
                                        </p:tgtEl>
                                        <p:attrNameLst>
                                          <p:attrName>style.visibility</p:attrName>
                                        </p:attrNameLst>
                                      </p:cBhvr>
                                      <p:to>
                                        <p:strVal val="visible"/>
                                      </p:to>
                                    </p:set>
                                    <p:animEffect transition="in" filter="fade">
                                      <p:cBhvr>
                                        <p:cTn id="33" dur="500"/>
                                        <p:tgtEl>
                                          <p:spTgt spid="81"/>
                                        </p:tgtEl>
                                      </p:cBhvr>
                                    </p:animEffect>
                                  </p:childTnLst>
                                </p:cTn>
                              </p:par>
                              <p:par>
                                <p:cTn id="34" presetID="10" presetClass="entr" presetSubtype="0" fill="hold" grpId="0" nodeType="withEffect">
                                  <p:stCondLst>
                                    <p:cond delay="500"/>
                                  </p:stCondLst>
                                  <p:childTnLst>
                                    <p:set>
                                      <p:cBhvr>
                                        <p:cTn id="35" dur="1" fill="hold">
                                          <p:stCondLst>
                                            <p:cond delay="0"/>
                                          </p:stCondLst>
                                        </p:cTn>
                                        <p:tgtEl>
                                          <p:spTgt spid="79"/>
                                        </p:tgtEl>
                                        <p:attrNameLst>
                                          <p:attrName>style.visibility</p:attrName>
                                        </p:attrNameLst>
                                      </p:cBhvr>
                                      <p:to>
                                        <p:strVal val="visible"/>
                                      </p:to>
                                    </p:set>
                                    <p:animEffect transition="in" filter="fade">
                                      <p:cBhvr>
                                        <p:cTn id="36" dur="500"/>
                                        <p:tgtEl>
                                          <p:spTgt spid="79"/>
                                        </p:tgtEl>
                                      </p:cBhvr>
                                    </p:animEffect>
                                  </p:childTnLst>
                                </p:cTn>
                              </p:par>
                              <p:par>
                                <p:cTn id="37" presetID="10" presetClass="entr" presetSubtype="0" fill="hold" grpId="0" nodeType="withEffect">
                                  <p:stCondLst>
                                    <p:cond delay="750"/>
                                  </p:stCondLst>
                                  <p:childTnLst>
                                    <p:set>
                                      <p:cBhvr>
                                        <p:cTn id="38" dur="1" fill="hold">
                                          <p:stCondLst>
                                            <p:cond delay="0"/>
                                          </p:stCondLst>
                                        </p:cTn>
                                        <p:tgtEl>
                                          <p:spTgt spid="80"/>
                                        </p:tgtEl>
                                        <p:attrNameLst>
                                          <p:attrName>style.visibility</p:attrName>
                                        </p:attrNameLst>
                                      </p:cBhvr>
                                      <p:to>
                                        <p:strVal val="visible"/>
                                      </p:to>
                                    </p:set>
                                    <p:animEffect transition="in" filter="fade">
                                      <p:cBhvr>
                                        <p:cTn id="39" dur="500"/>
                                        <p:tgtEl>
                                          <p:spTgt spid="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bldLvl="0" animBg="1"/>
      <p:bldP spid="79" grpId="0" bldLvl="0" animBg="1"/>
      <p:bldP spid="80" grpId="0" bldLvl="0" animBg="1"/>
      <p:bldP spid="81"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文本框 18"/>
          <p:cNvSpPr>
            <a:spLocks noChangeArrowheads="1"/>
          </p:cNvSpPr>
          <p:nvPr/>
        </p:nvSpPr>
        <p:spPr bwMode="auto">
          <a:xfrm>
            <a:off x="945707" y="203509"/>
            <a:ext cx="2468880" cy="55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l"/>
            <a:r>
              <a:rPr lang="zh-CN" altLang="en-US" sz="3000" dirty="0">
                <a:solidFill>
                  <a:srgbClr val="003679"/>
                </a:solidFill>
                <a:latin typeface="微软雅黑" panose="020B0503020204020204" pitchFamily="34" charset="-122"/>
                <a:ea typeface="微软雅黑" panose="020B0503020204020204" pitchFamily="34" charset="-122"/>
                <a:sym typeface="微软雅黑" panose="020B0503020204020204" pitchFamily="34" charset="-122"/>
              </a:rPr>
              <a:t>工作完成情况</a:t>
            </a:r>
            <a:endParaRPr lang="zh-CN" altLang="en-US" sz="3000" dirty="0">
              <a:solidFill>
                <a:srgbClr val="003679"/>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2" name="组合 1"/>
          <p:cNvGrpSpPr/>
          <p:nvPr/>
        </p:nvGrpSpPr>
        <p:grpSpPr>
          <a:xfrm>
            <a:off x="124667" y="147476"/>
            <a:ext cx="709688" cy="659149"/>
            <a:chOff x="776177" y="87786"/>
            <a:chExt cx="709688" cy="659149"/>
          </a:xfrm>
        </p:grpSpPr>
        <p:grpSp>
          <p:nvGrpSpPr>
            <p:cNvPr id="33" name="组合 32"/>
            <p:cNvGrpSpPr/>
            <p:nvPr/>
          </p:nvGrpSpPr>
          <p:grpSpPr>
            <a:xfrm>
              <a:off x="776177" y="87786"/>
              <a:ext cx="669145" cy="659149"/>
              <a:chOff x="1770244" y="775694"/>
              <a:chExt cx="1333596" cy="1313675"/>
            </a:xfrm>
          </p:grpSpPr>
          <p:sp>
            <p:nvSpPr>
              <p:cNvPr id="34" name="矩形 33"/>
              <p:cNvSpPr/>
              <p:nvPr/>
            </p:nvSpPr>
            <p:spPr>
              <a:xfrm>
                <a:off x="1770244" y="775694"/>
                <a:ext cx="1077085" cy="1077085"/>
              </a:xfrm>
              <a:prstGeom prst="rect">
                <a:avLst/>
              </a:prstGeom>
              <a:noFill/>
              <a:ln>
                <a:solidFill>
                  <a:srgbClr val="003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03679"/>
                  </a:solidFill>
                  <a:latin typeface="微软雅黑" panose="020B0503020204020204" pitchFamily="34" charset="-122"/>
                  <a:ea typeface="微软雅黑" panose="020B0503020204020204" pitchFamily="34" charset="-122"/>
                </a:endParaRPr>
              </a:p>
            </p:txBody>
          </p:sp>
          <p:sp>
            <p:nvSpPr>
              <p:cNvPr id="35" name="矩形 34"/>
              <p:cNvSpPr/>
              <p:nvPr/>
            </p:nvSpPr>
            <p:spPr>
              <a:xfrm>
                <a:off x="1981421" y="966950"/>
                <a:ext cx="1122419" cy="1122419"/>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800" dirty="0">
                  <a:solidFill>
                    <a:srgbClr val="003679"/>
                  </a:solidFill>
                  <a:latin typeface="微软雅黑" panose="020B0503020204020204" pitchFamily="34" charset="-122"/>
                  <a:ea typeface="微软雅黑" panose="020B0503020204020204" pitchFamily="34" charset="-122"/>
                </a:endParaRPr>
              </a:p>
            </p:txBody>
          </p:sp>
        </p:grpSp>
        <p:sp>
          <p:nvSpPr>
            <p:cNvPr id="36" name="文本框 18"/>
            <p:cNvSpPr>
              <a:spLocks noChangeArrowheads="1"/>
            </p:cNvSpPr>
            <p:nvPr/>
          </p:nvSpPr>
          <p:spPr bwMode="auto">
            <a:xfrm>
              <a:off x="858770" y="320447"/>
              <a:ext cx="62709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4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2017</a:t>
              </a:r>
              <a:endParaRPr lang="en-US" altLang="zh-CN" sz="14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11" name="矩形 1"/>
          <p:cNvSpPr>
            <a:spLocks noChangeArrowheads="1"/>
          </p:cNvSpPr>
          <p:nvPr userDrawn="1"/>
        </p:nvSpPr>
        <p:spPr bwMode="auto">
          <a:xfrm>
            <a:off x="0" y="4979233"/>
            <a:ext cx="9144000" cy="173791"/>
          </a:xfrm>
          <a:prstGeom prst="rect">
            <a:avLst/>
          </a:prstGeom>
          <a:solidFill>
            <a:srgbClr val="003679"/>
          </a:solidFill>
          <a:ln>
            <a:noFill/>
          </a:ln>
        </p:spPr>
        <p:txBody>
          <a:bodyPr lIns="68571" tIns="34285" rIns="68571" bIns="34285" anchor="ctr"/>
          <a:lstStyle/>
          <a:p>
            <a:pPr algn="ctr" eaLnBrk="1" hangingPunct="1"/>
            <a:endParaRPr lang="zh-CN" altLang="en-US" dirty="0">
              <a:solidFill>
                <a:srgbClr val="FFFFFF"/>
              </a:solidFill>
              <a:ea typeface="微软雅黑" panose="020B0503020204020204" pitchFamily="34" charset="-122"/>
              <a:cs typeface="+mn-ea"/>
              <a:sym typeface="+mn-lt"/>
            </a:endParaRPr>
          </a:p>
        </p:txBody>
      </p:sp>
      <p:pic>
        <p:nvPicPr>
          <p:cNvPr id="8" name="图片 7"/>
          <p:cNvPicPr>
            <a:picLocks noChangeAspect="1"/>
          </p:cNvPicPr>
          <p:nvPr userDrawn="1"/>
        </p:nvPicPr>
        <p:blipFill>
          <a:blip r:embed="rId1" cstate="print">
            <a:extLst>
              <a:ext uri="{28A0092B-C50C-407E-A947-70E740481C1C}">
                <a14:useLocalDpi xmlns:a14="http://schemas.microsoft.com/office/drawing/2010/main" val="0"/>
              </a:ext>
            </a:extLst>
          </a:blip>
          <a:stretch>
            <a:fillRect/>
          </a:stretch>
        </p:blipFill>
        <p:spPr>
          <a:xfrm>
            <a:off x="7111811" y="250010"/>
            <a:ext cx="1914453" cy="459335"/>
          </a:xfrm>
          <a:prstGeom prst="rect">
            <a:avLst/>
          </a:prstGeom>
        </p:spPr>
      </p:pic>
      <p:sp>
        <p:nvSpPr>
          <p:cNvPr id="3" name="Freeform 5"/>
          <p:cNvSpPr>
            <a:spLocks noEditPoints="1"/>
          </p:cNvSpPr>
          <p:nvPr/>
        </p:nvSpPr>
        <p:spPr bwMode="auto">
          <a:xfrm>
            <a:off x="2871655" y="1538139"/>
            <a:ext cx="3415904" cy="3149204"/>
          </a:xfrm>
          <a:custGeom>
            <a:avLst/>
            <a:gdLst>
              <a:gd name="T0" fmla="*/ 3254 w 6460"/>
              <a:gd name="T1" fmla="*/ 2615 h 5945"/>
              <a:gd name="T2" fmla="*/ 3254 w 6460"/>
              <a:gd name="T3" fmla="*/ 2615 h 5945"/>
              <a:gd name="T4" fmla="*/ 3254 w 6460"/>
              <a:gd name="T5" fmla="*/ 2615 h 5945"/>
              <a:gd name="T6" fmla="*/ 3271 w 6460"/>
              <a:gd name="T7" fmla="*/ 2615 h 5945"/>
              <a:gd name="T8" fmla="*/ 4159 w 6460"/>
              <a:gd name="T9" fmla="*/ 3503 h 5945"/>
              <a:gd name="T10" fmla="*/ 4029 w 6460"/>
              <a:gd name="T11" fmla="*/ 3966 h 5945"/>
              <a:gd name="T12" fmla="*/ 4029 w 6460"/>
              <a:gd name="T13" fmla="*/ 3967 h 5945"/>
              <a:gd name="T14" fmla="*/ 4032 w 6460"/>
              <a:gd name="T15" fmla="*/ 3964 h 5945"/>
              <a:gd name="T16" fmla="*/ 3999 w 6460"/>
              <a:gd name="T17" fmla="*/ 4021 h 5945"/>
              <a:gd name="T18" fmla="*/ 3675 w 6460"/>
              <a:gd name="T19" fmla="*/ 4345 h 5945"/>
              <a:gd name="T20" fmla="*/ 2461 w 6460"/>
              <a:gd name="T21" fmla="*/ 4020 h 5945"/>
              <a:gd name="T22" fmla="*/ 2462 w 6460"/>
              <a:gd name="T23" fmla="*/ 4024 h 5945"/>
              <a:gd name="T24" fmla="*/ 2429 w 6460"/>
              <a:gd name="T25" fmla="*/ 3965 h 5945"/>
              <a:gd name="T26" fmla="*/ 2431 w 6460"/>
              <a:gd name="T27" fmla="*/ 3967 h 5945"/>
              <a:gd name="T28" fmla="*/ 2431 w 6460"/>
              <a:gd name="T29" fmla="*/ 3966 h 5945"/>
              <a:gd name="T30" fmla="*/ 2300 w 6460"/>
              <a:gd name="T31" fmla="*/ 3503 h 5945"/>
              <a:gd name="T32" fmla="*/ 3189 w 6460"/>
              <a:gd name="T33" fmla="*/ 2615 h 5945"/>
              <a:gd name="T34" fmla="*/ 3206 w 6460"/>
              <a:gd name="T35" fmla="*/ 2615 h 5945"/>
              <a:gd name="T36" fmla="*/ 3206 w 6460"/>
              <a:gd name="T37" fmla="*/ 2615 h 5945"/>
              <a:gd name="T38" fmla="*/ 3205 w 6460"/>
              <a:gd name="T39" fmla="*/ 2615 h 5945"/>
              <a:gd name="T40" fmla="*/ 3230 w 6460"/>
              <a:gd name="T41" fmla="*/ 2615 h 5945"/>
              <a:gd name="T42" fmla="*/ 3254 w 6460"/>
              <a:gd name="T43" fmla="*/ 2615 h 5945"/>
              <a:gd name="T44" fmla="*/ 5109 w 6460"/>
              <a:gd name="T45" fmla="*/ 3331 h 5945"/>
              <a:gd name="T46" fmla="*/ 5110 w 6460"/>
              <a:gd name="T47" fmla="*/ 3330 h 5945"/>
              <a:gd name="T48" fmla="*/ 4221 w 6460"/>
              <a:gd name="T49" fmla="*/ 2442 h 5945"/>
              <a:gd name="T50" fmla="*/ 4338 w 6460"/>
              <a:gd name="T51" fmla="*/ 2002 h 5945"/>
              <a:gd name="T52" fmla="*/ 4538 w 6460"/>
              <a:gd name="T53" fmla="*/ 1307 h 5945"/>
              <a:gd name="T54" fmla="*/ 3230 w 6460"/>
              <a:gd name="T55" fmla="*/ 0 h 5945"/>
              <a:gd name="T56" fmla="*/ 1923 w 6460"/>
              <a:gd name="T57" fmla="*/ 1307 h 5945"/>
              <a:gd name="T58" fmla="*/ 2119 w 6460"/>
              <a:gd name="T59" fmla="*/ 1997 h 5945"/>
              <a:gd name="T60" fmla="*/ 2118 w 6460"/>
              <a:gd name="T61" fmla="*/ 1996 h 5945"/>
              <a:gd name="T62" fmla="*/ 2118 w 6460"/>
              <a:gd name="T63" fmla="*/ 1996 h 5945"/>
              <a:gd name="T64" fmla="*/ 2238 w 6460"/>
              <a:gd name="T65" fmla="*/ 2442 h 5945"/>
              <a:gd name="T66" fmla="*/ 1350 w 6460"/>
              <a:gd name="T67" fmla="*/ 3330 h 5945"/>
              <a:gd name="T68" fmla="*/ 1351 w 6460"/>
              <a:gd name="T69" fmla="*/ 3331 h 5945"/>
              <a:gd name="T70" fmla="*/ 1307 w 6460"/>
              <a:gd name="T71" fmla="*/ 3330 h 5945"/>
              <a:gd name="T72" fmla="*/ 0 w 6460"/>
              <a:gd name="T73" fmla="*/ 4637 h 5945"/>
              <a:gd name="T74" fmla="*/ 1307 w 6460"/>
              <a:gd name="T75" fmla="*/ 5945 h 5945"/>
              <a:gd name="T76" fmla="*/ 2452 w 6460"/>
              <a:gd name="T77" fmla="*/ 5271 h 5945"/>
              <a:gd name="T78" fmla="*/ 2451 w 6460"/>
              <a:gd name="T79" fmla="*/ 5274 h 5945"/>
              <a:gd name="T80" fmla="*/ 2451 w 6460"/>
              <a:gd name="T81" fmla="*/ 5274 h 5945"/>
              <a:gd name="T82" fmla="*/ 2787 w 6460"/>
              <a:gd name="T83" fmla="*/ 4929 h 5945"/>
              <a:gd name="T84" fmla="*/ 3992 w 6460"/>
              <a:gd name="T85" fmla="*/ 5241 h 5945"/>
              <a:gd name="T86" fmla="*/ 5153 w 6460"/>
              <a:gd name="T87" fmla="*/ 5945 h 5945"/>
              <a:gd name="T88" fmla="*/ 6460 w 6460"/>
              <a:gd name="T89" fmla="*/ 4637 h 5945"/>
              <a:gd name="T90" fmla="*/ 5153 w 6460"/>
              <a:gd name="T91" fmla="*/ 3330 h 5945"/>
              <a:gd name="T92" fmla="*/ 5109 w 6460"/>
              <a:gd name="T93" fmla="*/ 3331 h 59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6460" h="5945">
                <a:moveTo>
                  <a:pt x="3254" y="2615"/>
                </a:moveTo>
                <a:lnTo>
                  <a:pt x="3254" y="2615"/>
                </a:lnTo>
                <a:lnTo>
                  <a:pt x="3254" y="2615"/>
                </a:lnTo>
                <a:cubicBezTo>
                  <a:pt x="3259" y="2615"/>
                  <a:pt x="3265" y="2615"/>
                  <a:pt x="3271" y="2615"/>
                </a:cubicBezTo>
                <a:cubicBezTo>
                  <a:pt x="3761" y="2615"/>
                  <a:pt x="4159" y="3013"/>
                  <a:pt x="4159" y="3503"/>
                </a:cubicBezTo>
                <a:cubicBezTo>
                  <a:pt x="4159" y="3673"/>
                  <a:pt x="4111" y="3832"/>
                  <a:pt x="4029" y="3966"/>
                </a:cubicBezTo>
                <a:lnTo>
                  <a:pt x="4029" y="3967"/>
                </a:lnTo>
                <a:lnTo>
                  <a:pt x="4032" y="3964"/>
                </a:lnTo>
                <a:cubicBezTo>
                  <a:pt x="4021" y="3983"/>
                  <a:pt x="4010" y="4002"/>
                  <a:pt x="3999" y="4021"/>
                </a:cubicBezTo>
                <a:cubicBezTo>
                  <a:pt x="3924" y="4151"/>
                  <a:pt x="3815" y="4264"/>
                  <a:pt x="3675" y="4345"/>
                </a:cubicBezTo>
                <a:cubicBezTo>
                  <a:pt x="3250" y="4590"/>
                  <a:pt x="2707" y="4444"/>
                  <a:pt x="2461" y="4020"/>
                </a:cubicBezTo>
                <a:lnTo>
                  <a:pt x="2462" y="4024"/>
                </a:lnTo>
                <a:cubicBezTo>
                  <a:pt x="2451" y="4004"/>
                  <a:pt x="2440" y="3984"/>
                  <a:pt x="2429" y="3965"/>
                </a:cubicBezTo>
                <a:lnTo>
                  <a:pt x="2431" y="3967"/>
                </a:lnTo>
                <a:lnTo>
                  <a:pt x="2431" y="3966"/>
                </a:lnTo>
                <a:cubicBezTo>
                  <a:pt x="2348" y="3832"/>
                  <a:pt x="2300" y="3673"/>
                  <a:pt x="2300" y="3503"/>
                </a:cubicBezTo>
                <a:cubicBezTo>
                  <a:pt x="2300" y="3013"/>
                  <a:pt x="2698" y="2615"/>
                  <a:pt x="3189" y="2615"/>
                </a:cubicBezTo>
                <a:cubicBezTo>
                  <a:pt x="3194" y="2615"/>
                  <a:pt x="3200" y="2615"/>
                  <a:pt x="3206" y="2615"/>
                </a:cubicBezTo>
                <a:lnTo>
                  <a:pt x="3206" y="2615"/>
                </a:lnTo>
                <a:lnTo>
                  <a:pt x="3205" y="2615"/>
                </a:lnTo>
                <a:cubicBezTo>
                  <a:pt x="3213" y="2615"/>
                  <a:pt x="3222" y="2615"/>
                  <a:pt x="3230" y="2615"/>
                </a:cubicBezTo>
                <a:cubicBezTo>
                  <a:pt x="3238" y="2615"/>
                  <a:pt x="3246" y="2615"/>
                  <a:pt x="3254" y="2615"/>
                </a:cubicBezTo>
                <a:close/>
                <a:moveTo>
                  <a:pt x="5109" y="3331"/>
                </a:moveTo>
                <a:lnTo>
                  <a:pt x="5110" y="3330"/>
                </a:lnTo>
                <a:cubicBezTo>
                  <a:pt x="4619" y="3330"/>
                  <a:pt x="4221" y="2933"/>
                  <a:pt x="4221" y="2442"/>
                </a:cubicBezTo>
                <a:cubicBezTo>
                  <a:pt x="4221" y="2282"/>
                  <a:pt x="4264" y="2132"/>
                  <a:pt x="4338" y="2002"/>
                </a:cubicBezTo>
                <a:cubicBezTo>
                  <a:pt x="4464" y="1801"/>
                  <a:pt x="4538" y="1563"/>
                  <a:pt x="4538" y="1307"/>
                </a:cubicBezTo>
                <a:cubicBezTo>
                  <a:pt x="4538" y="585"/>
                  <a:pt x="3952" y="0"/>
                  <a:pt x="3230" y="0"/>
                </a:cubicBezTo>
                <a:cubicBezTo>
                  <a:pt x="2508" y="0"/>
                  <a:pt x="1923" y="585"/>
                  <a:pt x="1923" y="1307"/>
                </a:cubicBezTo>
                <a:cubicBezTo>
                  <a:pt x="1923" y="1560"/>
                  <a:pt x="1995" y="1797"/>
                  <a:pt x="2119" y="1997"/>
                </a:cubicBezTo>
                <a:lnTo>
                  <a:pt x="2118" y="1996"/>
                </a:lnTo>
                <a:lnTo>
                  <a:pt x="2118" y="1996"/>
                </a:lnTo>
                <a:cubicBezTo>
                  <a:pt x="2194" y="2127"/>
                  <a:pt x="2238" y="2279"/>
                  <a:pt x="2238" y="2442"/>
                </a:cubicBezTo>
                <a:cubicBezTo>
                  <a:pt x="2238" y="2933"/>
                  <a:pt x="1840" y="3330"/>
                  <a:pt x="1350" y="3330"/>
                </a:cubicBezTo>
                <a:lnTo>
                  <a:pt x="1351" y="3331"/>
                </a:lnTo>
                <a:cubicBezTo>
                  <a:pt x="1336" y="3330"/>
                  <a:pt x="1322" y="3330"/>
                  <a:pt x="1307" y="3330"/>
                </a:cubicBezTo>
                <a:cubicBezTo>
                  <a:pt x="585" y="3330"/>
                  <a:pt x="0" y="3915"/>
                  <a:pt x="0" y="4637"/>
                </a:cubicBezTo>
                <a:cubicBezTo>
                  <a:pt x="0" y="5359"/>
                  <a:pt x="585" y="5945"/>
                  <a:pt x="1307" y="5945"/>
                </a:cubicBezTo>
                <a:cubicBezTo>
                  <a:pt x="1800" y="5945"/>
                  <a:pt x="2228" y="5673"/>
                  <a:pt x="2452" y="5271"/>
                </a:cubicBezTo>
                <a:lnTo>
                  <a:pt x="2451" y="5274"/>
                </a:lnTo>
                <a:lnTo>
                  <a:pt x="2451" y="5274"/>
                </a:lnTo>
                <a:cubicBezTo>
                  <a:pt x="2527" y="5135"/>
                  <a:pt x="2640" y="5014"/>
                  <a:pt x="2787" y="4929"/>
                </a:cubicBezTo>
                <a:cubicBezTo>
                  <a:pt x="3207" y="4687"/>
                  <a:pt x="3743" y="4827"/>
                  <a:pt x="3992" y="5241"/>
                </a:cubicBezTo>
                <a:cubicBezTo>
                  <a:pt x="4210" y="5659"/>
                  <a:pt x="4648" y="5945"/>
                  <a:pt x="5153" y="5945"/>
                </a:cubicBezTo>
                <a:cubicBezTo>
                  <a:pt x="5875" y="5945"/>
                  <a:pt x="6460" y="5359"/>
                  <a:pt x="6460" y="4637"/>
                </a:cubicBezTo>
                <a:cubicBezTo>
                  <a:pt x="6460" y="3915"/>
                  <a:pt x="5875" y="3330"/>
                  <a:pt x="5153" y="3330"/>
                </a:cubicBezTo>
                <a:cubicBezTo>
                  <a:pt x="5138" y="3330"/>
                  <a:pt x="5123" y="3330"/>
                  <a:pt x="5109" y="3331"/>
                </a:cubicBezTo>
                <a:close/>
              </a:path>
            </a:pathLst>
          </a:custGeom>
          <a:solidFill>
            <a:schemeClr val="bg1">
              <a:lumMod val="50000"/>
              <a:alpha val="70000"/>
            </a:schemeClr>
          </a:solidFill>
          <a:ln w="9525">
            <a:noFill/>
            <a:round/>
          </a:ln>
        </p:spPr>
        <p:txBody>
          <a:bodyPr vert="horz" wrap="square" lIns="68580" tIns="34290" rIns="68580" bIns="34290" numCol="1" anchor="t" anchorCtr="0" compatLnSpc="1"/>
          <a:lstStyle/>
          <a:p>
            <a:endParaRPr lang="zh-CN" altLang="en-US" sz="1800" dirty="0">
              <a:ea typeface="微软雅黑" panose="020B0503020204020204" pitchFamily="34" charset="-122"/>
            </a:endParaRPr>
          </a:p>
        </p:txBody>
      </p:sp>
      <p:sp>
        <p:nvSpPr>
          <p:cNvPr id="10" name="TextBox 29"/>
          <p:cNvSpPr txBox="1"/>
          <p:nvPr/>
        </p:nvSpPr>
        <p:spPr>
          <a:xfrm>
            <a:off x="5667466" y="1660353"/>
            <a:ext cx="2271755" cy="923330"/>
          </a:xfrm>
          <a:prstGeom prst="rect">
            <a:avLst/>
          </a:prstGeom>
          <a:noFill/>
        </p:spPr>
        <p:txBody>
          <a:bodyPr wrap="square" lIns="0" tIns="0" rIns="0" bIns="0" rtlCol="0">
            <a:spAutoFit/>
          </a:bodyPr>
          <a:lstStyle/>
          <a:p>
            <a:pPr algn="just">
              <a:lnSpc>
                <a:spcPts val="1800"/>
              </a:lnSpc>
            </a:pPr>
            <a:r>
              <a:rPr lang="zh-CN" altLang="en-US" sz="1200" dirty="0">
                <a:solidFill>
                  <a:schemeClr val="tx1">
                    <a:lumMod val="65000"/>
                    <a:lumOff val="35000"/>
                  </a:schemeClr>
                </a:solidFill>
                <a:latin typeface="微软雅黑" panose="020B0503020204020204" pitchFamily="34" charset="-122"/>
                <a:ea typeface="微软雅黑" panose="020B0503020204020204" pitchFamily="34" charset="-122"/>
              </a:rPr>
              <a:t>点击输入简要文字内容，文字内容需概括精炼，言简意赅的说明分项内容言简意赅的说明分项内容</a:t>
            </a:r>
            <a:endParaRPr lang="en-US" altLang="zh-CN" sz="12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12" name="TextBox 29"/>
          <p:cNvSpPr txBox="1"/>
          <p:nvPr/>
        </p:nvSpPr>
        <p:spPr>
          <a:xfrm>
            <a:off x="6639574" y="3772644"/>
            <a:ext cx="1998278" cy="923330"/>
          </a:xfrm>
          <a:prstGeom prst="rect">
            <a:avLst/>
          </a:prstGeom>
          <a:noFill/>
        </p:spPr>
        <p:txBody>
          <a:bodyPr wrap="square" lIns="0" tIns="0" rIns="0" bIns="0" rtlCol="0">
            <a:spAutoFit/>
          </a:bodyPr>
          <a:lstStyle/>
          <a:p>
            <a:pPr algn="just">
              <a:lnSpc>
                <a:spcPts val="1800"/>
              </a:lnSpc>
            </a:pPr>
            <a:r>
              <a:rPr lang="zh-CN" altLang="en-US" sz="1200" dirty="0">
                <a:solidFill>
                  <a:schemeClr val="tx1">
                    <a:lumMod val="65000"/>
                    <a:lumOff val="35000"/>
                  </a:schemeClr>
                </a:solidFill>
                <a:latin typeface="微软雅黑" panose="020B0503020204020204" pitchFamily="34" charset="-122"/>
                <a:ea typeface="微软雅黑" panose="020B0503020204020204" pitchFamily="34" charset="-122"/>
              </a:rPr>
              <a:t>点击输入简要文字内容，文字内容需概括精炼，言简意赅的说明分项内容言简意赅的说明分项内容</a:t>
            </a:r>
            <a:endParaRPr lang="en-US" altLang="zh-CN" sz="12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14" name="TextBox 29"/>
          <p:cNvSpPr txBox="1"/>
          <p:nvPr/>
        </p:nvSpPr>
        <p:spPr>
          <a:xfrm>
            <a:off x="536840" y="2620007"/>
            <a:ext cx="2271755" cy="923330"/>
          </a:xfrm>
          <a:prstGeom prst="rect">
            <a:avLst/>
          </a:prstGeom>
          <a:noFill/>
        </p:spPr>
        <p:txBody>
          <a:bodyPr wrap="square" lIns="0" tIns="0" rIns="0" bIns="0" rtlCol="0">
            <a:spAutoFit/>
          </a:bodyPr>
          <a:lstStyle/>
          <a:p>
            <a:pPr algn="just">
              <a:lnSpc>
                <a:spcPts val="1800"/>
              </a:lnSpc>
            </a:pPr>
            <a:r>
              <a:rPr lang="zh-CN" altLang="en-US" sz="1200" dirty="0">
                <a:solidFill>
                  <a:schemeClr val="tx1">
                    <a:lumMod val="65000"/>
                    <a:lumOff val="35000"/>
                  </a:schemeClr>
                </a:solidFill>
                <a:latin typeface="微软雅黑" panose="020B0503020204020204" pitchFamily="34" charset="-122"/>
                <a:ea typeface="微软雅黑" panose="020B0503020204020204" pitchFamily="34" charset="-122"/>
              </a:rPr>
              <a:t>点击输入简要文字内容，文字内容需概括精炼，言简意赅的说明分项内容言简意赅的说明分项内容</a:t>
            </a:r>
            <a:endParaRPr lang="en-US" altLang="zh-CN" sz="12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15" name="等腰三角形 14"/>
          <p:cNvSpPr/>
          <p:nvPr/>
        </p:nvSpPr>
        <p:spPr>
          <a:xfrm rot="18781070">
            <a:off x="2847458" y="3343789"/>
            <a:ext cx="179977" cy="155153"/>
          </a:xfrm>
          <a:prstGeom prst="triangle">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sz="1800" dirty="0">
              <a:ea typeface="微软雅黑" panose="020B0503020204020204" pitchFamily="34" charset="-122"/>
            </a:endParaRPr>
          </a:p>
        </p:txBody>
      </p:sp>
      <p:sp>
        <p:nvSpPr>
          <p:cNvPr id="16" name="等腰三角形 15"/>
          <p:cNvSpPr/>
          <p:nvPr/>
        </p:nvSpPr>
        <p:spPr>
          <a:xfrm rot="4492239">
            <a:off x="5303988" y="1929028"/>
            <a:ext cx="179977" cy="155153"/>
          </a:xfrm>
          <a:prstGeom prst="triangle">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sz="1800" dirty="0">
              <a:ea typeface="微软雅黑" panose="020B0503020204020204" pitchFamily="34" charset="-122"/>
            </a:endParaRPr>
          </a:p>
        </p:txBody>
      </p:sp>
      <p:sp>
        <p:nvSpPr>
          <p:cNvPr id="17" name="等腰三角形 16"/>
          <p:cNvSpPr/>
          <p:nvPr/>
        </p:nvSpPr>
        <p:spPr>
          <a:xfrm rot="5996743">
            <a:off x="6352586" y="4049143"/>
            <a:ext cx="179977" cy="155153"/>
          </a:xfrm>
          <a:prstGeom prst="triangle">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sz="1800" dirty="0">
              <a:ea typeface="微软雅黑" panose="020B0503020204020204" pitchFamily="34" charset="-122"/>
            </a:endParaRPr>
          </a:p>
        </p:txBody>
      </p:sp>
      <p:sp>
        <p:nvSpPr>
          <p:cNvPr id="18" name="Oval 6"/>
          <p:cNvSpPr>
            <a:spLocks noChangeArrowheads="1"/>
          </p:cNvSpPr>
          <p:nvPr/>
        </p:nvSpPr>
        <p:spPr bwMode="auto">
          <a:xfrm>
            <a:off x="3987271" y="1636961"/>
            <a:ext cx="1184672" cy="1187054"/>
          </a:xfrm>
          <a:prstGeom prst="ellipse">
            <a:avLst/>
          </a:prstGeom>
          <a:solidFill>
            <a:srgbClr val="003679"/>
          </a:solidFill>
          <a:ln>
            <a:noFill/>
          </a:ln>
        </p:spPr>
        <p:txBody>
          <a:bodyPr vert="horz" wrap="square" lIns="68580" tIns="34290" rIns="68580" bIns="34290" numCol="1" anchor="t" anchorCtr="0" compatLnSpc="1"/>
          <a:lstStyle/>
          <a:p>
            <a:endParaRPr lang="zh-CN" altLang="en-US" sz="1800" dirty="0">
              <a:ea typeface="微软雅黑" panose="020B0503020204020204" pitchFamily="34" charset="-122"/>
            </a:endParaRPr>
          </a:p>
        </p:txBody>
      </p:sp>
      <p:sp>
        <p:nvSpPr>
          <p:cNvPr id="19" name="Oval 7"/>
          <p:cNvSpPr>
            <a:spLocks noChangeArrowheads="1"/>
          </p:cNvSpPr>
          <p:nvPr/>
        </p:nvSpPr>
        <p:spPr bwMode="auto">
          <a:xfrm>
            <a:off x="2970478" y="3401467"/>
            <a:ext cx="1184672" cy="1187054"/>
          </a:xfrm>
          <a:prstGeom prst="ellipse">
            <a:avLst/>
          </a:prstGeom>
          <a:solidFill>
            <a:srgbClr val="003679"/>
          </a:solidFill>
          <a:ln>
            <a:noFill/>
          </a:ln>
        </p:spPr>
        <p:txBody>
          <a:bodyPr vert="horz" wrap="square" lIns="68580" tIns="34290" rIns="68580" bIns="34290" numCol="1" anchor="t" anchorCtr="0" compatLnSpc="1"/>
          <a:lstStyle/>
          <a:p>
            <a:endParaRPr lang="zh-CN" altLang="en-US" sz="1800" dirty="0">
              <a:ea typeface="微软雅黑" panose="020B0503020204020204" pitchFamily="34" charset="-122"/>
            </a:endParaRPr>
          </a:p>
        </p:txBody>
      </p:sp>
      <p:sp>
        <p:nvSpPr>
          <p:cNvPr id="20" name="Oval 8"/>
          <p:cNvSpPr>
            <a:spLocks noChangeArrowheads="1"/>
          </p:cNvSpPr>
          <p:nvPr/>
        </p:nvSpPr>
        <p:spPr bwMode="auto">
          <a:xfrm>
            <a:off x="5002874" y="3401467"/>
            <a:ext cx="1185863" cy="1187054"/>
          </a:xfrm>
          <a:prstGeom prst="ellipse">
            <a:avLst/>
          </a:prstGeom>
          <a:solidFill>
            <a:srgbClr val="003679"/>
          </a:solidFill>
          <a:ln>
            <a:noFill/>
          </a:ln>
        </p:spPr>
        <p:txBody>
          <a:bodyPr vert="horz" wrap="square" lIns="68580" tIns="34290" rIns="68580" bIns="34290" numCol="1" anchor="t" anchorCtr="0" compatLnSpc="1"/>
          <a:lstStyle/>
          <a:p>
            <a:endParaRPr lang="zh-CN" altLang="en-US" sz="1800" dirty="0">
              <a:ea typeface="微软雅黑" panose="020B0503020204020204" pitchFamily="34" charset="-122"/>
            </a:endParaRPr>
          </a:p>
        </p:txBody>
      </p:sp>
      <p:sp>
        <p:nvSpPr>
          <p:cNvPr id="21" name="TextBox 30"/>
          <p:cNvSpPr txBox="1"/>
          <p:nvPr/>
        </p:nvSpPr>
        <p:spPr>
          <a:xfrm>
            <a:off x="4255571" y="1907323"/>
            <a:ext cx="648072" cy="646331"/>
          </a:xfrm>
          <a:prstGeom prst="rect">
            <a:avLst/>
          </a:prstGeom>
          <a:noFill/>
        </p:spPr>
        <p:txBody>
          <a:bodyPr wrap="square" lIns="0" tIns="0" rIns="0" bIns="0" rtlCol="0">
            <a:spAutoFit/>
          </a:bodyPr>
          <a:lstStyle/>
          <a:p>
            <a:pPr algn="ctr"/>
            <a:r>
              <a:rPr lang="zh-CN" altLang="en-US" sz="2100" b="1" dirty="0">
                <a:solidFill>
                  <a:srgbClr val="FDFDFD"/>
                </a:solidFill>
                <a:latin typeface="微软雅黑" panose="020B0503020204020204" pitchFamily="34" charset="-122"/>
                <a:ea typeface="微软雅黑" panose="020B0503020204020204" pitchFamily="34" charset="-122"/>
              </a:rPr>
              <a:t>标题文本</a:t>
            </a:r>
            <a:endParaRPr lang="zh-CN" altLang="en-US" sz="2100" b="1" dirty="0">
              <a:solidFill>
                <a:srgbClr val="FDFDFD"/>
              </a:solidFill>
              <a:latin typeface="微软雅黑" panose="020B0503020204020204" pitchFamily="34" charset="-122"/>
              <a:ea typeface="微软雅黑" panose="020B0503020204020204" pitchFamily="34" charset="-122"/>
            </a:endParaRPr>
          </a:p>
        </p:txBody>
      </p:sp>
      <p:sp>
        <p:nvSpPr>
          <p:cNvPr id="22" name="TextBox 30"/>
          <p:cNvSpPr txBox="1"/>
          <p:nvPr/>
        </p:nvSpPr>
        <p:spPr>
          <a:xfrm>
            <a:off x="5271769" y="3671830"/>
            <a:ext cx="648072" cy="646331"/>
          </a:xfrm>
          <a:prstGeom prst="rect">
            <a:avLst/>
          </a:prstGeom>
          <a:noFill/>
        </p:spPr>
        <p:txBody>
          <a:bodyPr wrap="square" lIns="0" tIns="0" rIns="0" bIns="0" rtlCol="0">
            <a:spAutoFit/>
          </a:bodyPr>
          <a:lstStyle/>
          <a:p>
            <a:pPr algn="ctr"/>
            <a:r>
              <a:rPr lang="zh-CN" altLang="en-US" sz="2100" b="1" dirty="0">
                <a:solidFill>
                  <a:srgbClr val="FDFDFD"/>
                </a:solidFill>
                <a:latin typeface="微软雅黑" panose="020B0503020204020204" pitchFamily="34" charset="-122"/>
                <a:ea typeface="微软雅黑" panose="020B0503020204020204" pitchFamily="34" charset="-122"/>
              </a:rPr>
              <a:t>标题文本</a:t>
            </a:r>
            <a:endParaRPr lang="zh-CN" altLang="en-US" sz="2100" b="1" dirty="0">
              <a:solidFill>
                <a:srgbClr val="FDFDFD"/>
              </a:solidFill>
              <a:latin typeface="微软雅黑" panose="020B0503020204020204" pitchFamily="34" charset="-122"/>
              <a:ea typeface="微软雅黑" panose="020B0503020204020204" pitchFamily="34" charset="-122"/>
            </a:endParaRPr>
          </a:p>
        </p:txBody>
      </p:sp>
      <p:sp>
        <p:nvSpPr>
          <p:cNvPr id="23" name="TextBox 30"/>
          <p:cNvSpPr txBox="1"/>
          <p:nvPr/>
        </p:nvSpPr>
        <p:spPr>
          <a:xfrm>
            <a:off x="3238777" y="3671830"/>
            <a:ext cx="648072" cy="646331"/>
          </a:xfrm>
          <a:prstGeom prst="rect">
            <a:avLst/>
          </a:prstGeom>
          <a:noFill/>
        </p:spPr>
        <p:txBody>
          <a:bodyPr wrap="square" lIns="0" tIns="0" rIns="0" bIns="0" rtlCol="0">
            <a:spAutoFit/>
          </a:bodyPr>
          <a:lstStyle/>
          <a:p>
            <a:pPr algn="ctr"/>
            <a:r>
              <a:rPr lang="zh-CN" altLang="en-US" sz="2100" b="1" dirty="0">
                <a:solidFill>
                  <a:srgbClr val="FDFDFD"/>
                </a:solidFill>
                <a:latin typeface="微软雅黑" panose="020B0503020204020204" pitchFamily="34" charset="-122"/>
                <a:ea typeface="微软雅黑" panose="020B0503020204020204" pitchFamily="34" charset="-122"/>
              </a:rPr>
              <a:t>标题文本</a:t>
            </a:r>
            <a:endParaRPr lang="zh-CN" altLang="en-US" sz="2100" b="1" dirty="0">
              <a:solidFill>
                <a:srgbClr val="FDFDFD"/>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10">
        <p:blinds dir="vert"/>
      </p:transition>
    </mc:Choice>
    <mc:Fallback>
      <p:transition>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Effect transition="in" filter="fade">
                                      <p:cBhvr>
                                        <p:cTn id="9" dur="1000"/>
                                        <p:tgtEl>
                                          <p:spTgt spid="3"/>
                                        </p:tgtEl>
                                      </p:cBhvr>
                                    </p:animEffect>
                                  </p:childTnLst>
                                </p:cTn>
                              </p:par>
                              <p:par>
                                <p:cTn id="10" presetID="8" presetClass="emph" presetSubtype="0" repeatCount="2000" fill="hold" grpId="1" nodeType="withEffect">
                                  <p:stCondLst>
                                    <p:cond delay="0"/>
                                  </p:stCondLst>
                                  <p:childTnLst>
                                    <p:animRot by="21600000">
                                      <p:cBhvr>
                                        <p:cTn id="11" dur="500" fill="hold"/>
                                        <p:tgtEl>
                                          <p:spTgt spid="3"/>
                                        </p:tgtEl>
                                        <p:attrNameLst>
                                          <p:attrName>r</p:attrName>
                                        </p:attrNameLst>
                                      </p:cBhvr>
                                    </p:animRot>
                                  </p:childTnLst>
                                </p:cTn>
                              </p:par>
                            </p:childTnLst>
                          </p:cTn>
                        </p:par>
                        <p:par>
                          <p:cTn id="12" fill="hold">
                            <p:stCondLst>
                              <p:cond delay="1000"/>
                            </p:stCondLst>
                            <p:childTnLst>
                              <p:par>
                                <p:cTn id="13" presetID="53" presetClass="entr" presetSubtype="16" fill="hold" grpId="0" nodeType="afterEffect">
                                  <p:stCondLst>
                                    <p:cond delay="0"/>
                                  </p:stCondLst>
                                  <p:childTnLst>
                                    <p:set>
                                      <p:cBhvr>
                                        <p:cTn id="14" dur="1" fill="hold">
                                          <p:stCondLst>
                                            <p:cond delay="0"/>
                                          </p:stCondLst>
                                        </p:cTn>
                                        <p:tgtEl>
                                          <p:spTgt spid="21"/>
                                        </p:tgtEl>
                                        <p:attrNameLst>
                                          <p:attrName>style.visibility</p:attrName>
                                        </p:attrNameLst>
                                      </p:cBhvr>
                                      <p:to>
                                        <p:strVal val="visible"/>
                                      </p:to>
                                    </p:set>
                                    <p:anim calcmode="lin" valueType="num">
                                      <p:cBhvr>
                                        <p:cTn id="15" dur="500" fill="hold"/>
                                        <p:tgtEl>
                                          <p:spTgt spid="21"/>
                                        </p:tgtEl>
                                        <p:attrNameLst>
                                          <p:attrName>ppt_w</p:attrName>
                                        </p:attrNameLst>
                                      </p:cBhvr>
                                      <p:tavLst>
                                        <p:tav tm="0">
                                          <p:val>
                                            <p:fltVal val="0"/>
                                          </p:val>
                                        </p:tav>
                                        <p:tav tm="100000">
                                          <p:val>
                                            <p:strVal val="#ppt_w"/>
                                          </p:val>
                                        </p:tav>
                                      </p:tavLst>
                                    </p:anim>
                                    <p:anim calcmode="lin" valueType="num">
                                      <p:cBhvr>
                                        <p:cTn id="16" dur="500" fill="hold"/>
                                        <p:tgtEl>
                                          <p:spTgt spid="21"/>
                                        </p:tgtEl>
                                        <p:attrNameLst>
                                          <p:attrName>ppt_h</p:attrName>
                                        </p:attrNameLst>
                                      </p:cBhvr>
                                      <p:tavLst>
                                        <p:tav tm="0">
                                          <p:val>
                                            <p:fltVal val="0"/>
                                          </p:val>
                                        </p:tav>
                                        <p:tav tm="100000">
                                          <p:val>
                                            <p:strVal val="#ppt_h"/>
                                          </p:val>
                                        </p:tav>
                                      </p:tavLst>
                                    </p:anim>
                                    <p:animEffect transition="in" filter="fade">
                                      <p:cBhvr>
                                        <p:cTn id="17" dur="500"/>
                                        <p:tgtEl>
                                          <p:spTgt spid="21"/>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18"/>
                                        </p:tgtEl>
                                        <p:attrNameLst>
                                          <p:attrName>style.visibility</p:attrName>
                                        </p:attrNameLst>
                                      </p:cBhvr>
                                      <p:to>
                                        <p:strVal val="visible"/>
                                      </p:to>
                                    </p:set>
                                    <p:anim calcmode="lin" valueType="num">
                                      <p:cBhvr>
                                        <p:cTn id="20" dur="500" fill="hold"/>
                                        <p:tgtEl>
                                          <p:spTgt spid="18"/>
                                        </p:tgtEl>
                                        <p:attrNameLst>
                                          <p:attrName>ppt_w</p:attrName>
                                        </p:attrNameLst>
                                      </p:cBhvr>
                                      <p:tavLst>
                                        <p:tav tm="0">
                                          <p:val>
                                            <p:fltVal val="0"/>
                                          </p:val>
                                        </p:tav>
                                        <p:tav tm="100000">
                                          <p:val>
                                            <p:strVal val="#ppt_w"/>
                                          </p:val>
                                        </p:tav>
                                      </p:tavLst>
                                    </p:anim>
                                    <p:anim calcmode="lin" valueType="num">
                                      <p:cBhvr>
                                        <p:cTn id="21" dur="500" fill="hold"/>
                                        <p:tgtEl>
                                          <p:spTgt spid="18"/>
                                        </p:tgtEl>
                                        <p:attrNameLst>
                                          <p:attrName>ppt_h</p:attrName>
                                        </p:attrNameLst>
                                      </p:cBhvr>
                                      <p:tavLst>
                                        <p:tav tm="0">
                                          <p:val>
                                            <p:fltVal val="0"/>
                                          </p:val>
                                        </p:tav>
                                        <p:tav tm="100000">
                                          <p:val>
                                            <p:strVal val="#ppt_h"/>
                                          </p:val>
                                        </p:tav>
                                      </p:tavLst>
                                    </p:anim>
                                    <p:animEffect transition="in" filter="fade">
                                      <p:cBhvr>
                                        <p:cTn id="22" dur="500"/>
                                        <p:tgtEl>
                                          <p:spTgt spid="18"/>
                                        </p:tgtEl>
                                      </p:cBhvr>
                                    </p:animEffect>
                                  </p:childTnLst>
                                </p:cTn>
                              </p:par>
                              <p:par>
                                <p:cTn id="23" presetID="53" presetClass="entr" presetSubtype="16" fill="hold" grpId="0" nodeType="withEffect">
                                  <p:stCondLst>
                                    <p:cond delay="250"/>
                                  </p:stCondLst>
                                  <p:childTnLst>
                                    <p:set>
                                      <p:cBhvr>
                                        <p:cTn id="24" dur="1" fill="hold">
                                          <p:stCondLst>
                                            <p:cond delay="0"/>
                                          </p:stCondLst>
                                        </p:cTn>
                                        <p:tgtEl>
                                          <p:spTgt spid="22"/>
                                        </p:tgtEl>
                                        <p:attrNameLst>
                                          <p:attrName>style.visibility</p:attrName>
                                        </p:attrNameLst>
                                      </p:cBhvr>
                                      <p:to>
                                        <p:strVal val="visible"/>
                                      </p:to>
                                    </p:set>
                                    <p:anim calcmode="lin" valueType="num">
                                      <p:cBhvr>
                                        <p:cTn id="25" dur="500" fill="hold"/>
                                        <p:tgtEl>
                                          <p:spTgt spid="22"/>
                                        </p:tgtEl>
                                        <p:attrNameLst>
                                          <p:attrName>ppt_w</p:attrName>
                                        </p:attrNameLst>
                                      </p:cBhvr>
                                      <p:tavLst>
                                        <p:tav tm="0">
                                          <p:val>
                                            <p:fltVal val="0"/>
                                          </p:val>
                                        </p:tav>
                                        <p:tav tm="100000">
                                          <p:val>
                                            <p:strVal val="#ppt_w"/>
                                          </p:val>
                                        </p:tav>
                                      </p:tavLst>
                                    </p:anim>
                                    <p:anim calcmode="lin" valueType="num">
                                      <p:cBhvr>
                                        <p:cTn id="26" dur="500" fill="hold"/>
                                        <p:tgtEl>
                                          <p:spTgt spid="22"/>
                                        </p:tgtEl>
                                        <p:attrNameLst>
                                          <p:attrName>ppt_h</p:attrName>
                                        </p:attrNameLst>
                                      </p:cBhvr>
                                      <p:tavLst>
                                        <p:tav tm="0">
                                          <p:val>
                                            <p:fltVal val="0"/>
                                          </p:val>
                                        </p:tav>
                                        <p:tav tm="100000">
                                          <p:val>
                                            <p:strVal val="#ppt_h"/>
                                          </p:val>
                                        </p:tav>
                                      </p:tavLst>
                                    </p:anim>
                                    <p:animEffect transition="in" filter="fade">
                                      <p:cBhvr>
                                        <p:cTn id="27" dur="500"/>
                                        <p:tgtEl>
                                          <p:spTgt spid="22"/>
                                        </p:tgtEl>
                                      </p:cBhvr>
                                    </p:animEffect>
                                  </p:childTnLst>
                                </p:cTn>
                              </p:par>
                              <p:par>
                                <p:cTn id="28" presetID="53" presetClass="entr" presetSubtype="16" fill="hold" grpId="0" nodeType="withEffect">
                                  <p:stCondLst>
                                    <p:cond delay="250"/>
                                  </p:stCondLst>
                                  <p:childTnLst>
                                    <p:set>
                                      <p:cBhvr>
                                        <p:cTn id="29" dur="1" fill="hold">
                                          <p:stCondLst>
                                            <p:cond delay="0"/>
                                          </p:stCondLst>
                                        </p:cTn>
                                        <p:tgtEl>
                                          <p:spTgt spid="20"/>
                                        </p:tgtEl>
                                        <p:attrNameLst>
                                          <p:attrName>style.visibility</p:attrName>
                                        </p:attrNameLst>
                                      </p:cBhvr>
                                      <p:to>
                                        <p:strVal val="visible"/>
                                      </p:to>
                                    </p:set>
                                    <p:anim calcmode="lin" valueType="num">
                                      <p:cBhvr>
                                        <p:cTn id="30" dur="500" fill="hold"/>
                                        <p:tgtEl>
                                          <p:spTgt spid="20"/>
                                        </p:tgtEl>
                                        <p:attrNameLst>
                                          <p:attrName>ppt_w</p:attrName>
                                        </p:attrNameLst>
                                      </p:cBhvr>
                                      <p:tavLst>
                                        <p:tav tm="0">
                                          <p:val>
                                            <p:fltVal val="0"/>
                                          </p:val>
                                        </p:tav>
                                        <p:tav tm="100000">
                                          <p:val>
                                            <p:strVal val="#ppt_w"/>
                                          </p:val>
                                        </p:tav>
                                      </p:tavLst>
                                    </p:anim>
                                    <p:anim calcmode="lin" valueType="num">
                                      <p:cBhvr>
                                        <p:cTn id="31" dur="500" fill="hold"/>
                                        <p:tgtEl>
                                          <p:spTgt spid="20"/>
                                        </p:tgtEl>
                                        <p:attrNameLst>
                                          <p:attrName>ppt_h</p:attrName>
                                        </p:attrNameLst>
                                      </p:cBhvr>
                                      <p:tavLst>
                                        <p:tav tm="0">
                                          <p:val>
                                            <p:fltVal val="0"/>
                                          </p:val>
                                        </p:tav>
                                        <p:tav tm="100000">
                                          <p:val>
                                            <p:strVal val="#ppt_h"/>
                                          </p:val>
                                        </p:tav>
                                      </p:tavLst>
                                    </p:anim>
                                    <p:animEffect transition="in" filter="fade">
                                      <p:cBhvr>
                                        <p:cTn id="32" dur="500"/>
                                        <p:tgtEl>
                                          <p:spTgt spid="20"/>
                                        </p:tgtEl>
                                      </p:cBhvr>
                                    </p:animEffect>
                                  </p:childTnLst>
                                </p:cTn>
                              </p:par>
                              <p:par>
                                <p:cTn id="33" presetID="53" presetClass="entr" presetSubtype="16" fill="hold" grpId="0" nodeType="withEffect">
                                  <p:stCondLst>
                                    <p:cond delay="500"/>
                                  </p:stCondLst>
                                  <p:childTnLst>
                                    <p:set>
                                      <p:cBhvr>
                                        <p:cTn id="34" dur="1" fill="hold">
                                          <p:stCondLst>
                                            <p:cond delay="0"/>
                                          </p:stCondLst>
                                        </p:cTn>
                                        <p:tgtEl>
                                          <p:spTgt spid="23"/>
                                        </p:tgtEl>
                                        <p:attrNameLst>
                                          <p:attrName>style.visibility</p:attrName>
                                        </p:attrNameLst>
                                      </p:cBhvr>
                                      <p:to>
                                        <p:strVal val="visible"/>
                                      </p:to>
                                    </p:set>
                                    <p:anim calcmode="lin" valueType="num">
                                      <p:cBhvr>
                                        <p:cTn id="35" dur="500" fill="hold"/>
                                        <p:tgtEl>
                                          <p:spTgt spid="23"/>
                                        </p:tgtEl>
                                        <p:attrNameLst>
                                          <p:attrName>ppt_w</p:attrName>
                                        </p:attrNameLst>
                                      </p:cBhvr>
                                      <p:tavLst>
                                        <p:tav tm="0">
                                          <p:val>
                                            <p:fltVal val="0"/>
                                          </p:val>
                                        </p:tav>
                                        <p:tav tm="100000">
                                          <p:val>
                                            <p:strVal val="#ppt_w"/>
                                          </p:val>
                                        </p:tav>
                                      </p:tavLst>
                                    </p:anim>
                                    <p:anim calcmode="lin" valueType="num">
                                      <p:cBhvr>
                                        <p:cTn id="36" dur="500" fill="hold"/>
                                        <p:tgtEl>
                                          <p:spTgt spid="23"/>
                                        </p:tgtEl>
                                        <p:attrNameLst>
                                          <p:attrName>ppt_h</p:attrName>
                                        </p:attrNameLst>
                                      </p:cBhvr>
                                      <p:tavLst>
                                        <p:tav tm="0">
                                          <p:val>
                                            <p:fltVal val="0"/>
                                          </p:val>
                                        </p:tav>
                                        <p:tav tm="100000">
                                          <p:val>
                                            <p:strVal val="#ppt_h"/>
                                          </p:val>
                                        </p:tav>
                                      </p:tavLst>
                                    </p:anim>
                                    <p:animEffect transition="in" filter="fade">
                                      <p:cBhvr>
                                        <p:cTn id="37" dur="500"/>
                                        <p:tgtEl>
                                          <p:spTgt spid="23"/>
                                        </p:tgtEl>
                                      </p:cBhvr>
                                    </p:animEffect>
                                  </p:childTnLst>
                                </p:cTn>
                              </p:par>
                              <p:par>
                                <p:cTn id="38" presetID="53" presetClass="entr" presetSubtype="16" fill="hold" grpId="0" nodeType="withEffect">
                                  <p:stCondLst>
                                    <p:cond delay="500"/>
                                  </p:stCondLst>
                                  <p:childTnLst>
                                    <p:set>
                                      <p:cBhvr>
                                        <p:cTn id="39" dur="1" fill="hold">
                                          <p:stCondLst>
                                            <p:cond delay="0"/>
                                          </p:stCondLst>
                                        </p:cTn>
                                        <p:tgtEl>
                                          <p:spTgt spid="19"/>
                                        </p:tgtEl>
                                        <p:attrNameLst>
                                          <p:attrName>style.visibility</p:attrName>
                                        </p:attrNameLst>
                                      </p:cBhvr>
                                      <p:to>
                                        <p:strVal val="visible"/>
                                      </p:to>
                                    </p:set>
                                    <p:anim calcmode="lin" valueType="num">
                                      <p:cBhvr>
                                        <p:cTn id="40" dur="500" fill="hold"/>
                                        <p:tgtEl>
                                          <p:spTgt spid="19"/>
                                        </p:tgtEl>
                                        <p:attrNameLst>
                                          <p:attrName>ppt_w</p:attrName>
                                        </p:attrNameLst>
                                      </p:cBhvr>
                                      <p:tavLst>
                                        <p:tav tm="0">
                                          <p:val>
                                            <p:fltVal val="0"/>
                                          </p:val>
                                        </p:tav>
                                        <p:tav tm="100000">
                                          <p:val>
                                            <p:strVal val="#ppt_w"/>
                                          </p:val>
                                        </p:tav>
                                      </p:tavLst>
                                    </p:anim>
                                    <p:anim calcmode="lin" valueType="num">
                                      <p:cBhvr>
                                        <p:cTn id="41" dur="500" fill="hold"/>
                                        <p:tgtEl>
                                          <p:spTgt spid="19"/>
                                        </p:tgtEl>
                                        <p:attrNameLst>
                                          <p:attrName>ppt_h</p:attrName>
                                        </p:attrNameLst>
                                      </p:cBhvr>
                                      <p:tavLst>
                                        <p:tav tm="0">
                                          <p:val>
                                            <p:fltVal val="0"/>
                                          </p:val>
                                        </p:tav>
                                        <p:tav tm="100000">
                                          <p:val>
                                            <p:strVal val="#ppt_h"/>
                                          </p:val>
                                        </p:tav>
                                      </p:tavLst>
                                    </p:anim>
                                    <p:animEffect transition="in" filter="fade">
                                      <p:cBhvr>
                                        <p:cTn id="42" dur="500"/>
                                        <p:tgtEl>
                                          <p:spTgt spid="19"/>
                                        </p:tgtEl>
                                      </p:cBhvr>
                                    </p:animEffect>
                                  </p:childTnLst>
                                </p:cTn>
                              </p:par>
                            </p:childTnLst>
                          </p:cTn>
                        </p:par>
                        <p:par>
                          <p:cTn id="43" fill="hold">
                            <p:stCondLst>
                              <p:cond delay="1500"/>
                            </p:stCondLst>
                            <p:childTnLst>
                              <p:par>
                                <p:cTn id="44" presetID="1" presetClass="entr" presetSubtype="0" fill="hold" grpId="1" nodeType="afterEffect">
                                  <p:stCondLst>
                                    <p:cond delay="0"/>
                                  </p:stCondLst>
                                  <p:childTnLst>
                                    <p:set>
                                      <p:cBhvr>
                                        <p:cTn id="45" dur="1" fill="hold">
                                          <p:stCondLst>
                                            <p:cond delay="0"/>
                                          </p:stCondLst>
                                        </p:cTn>
                                        <p:tgtEl>
                                          <p:spTgt spid="16"/>
                                        </p:tgtEl>
                                        <p:attrNameLst>
                                          <p:attrName>style.visibility</p:attrName>
                                        </p:attrNameLst>
                                      </p:cBhvr>
                                      <p:to>
                                        <p:strVal val="visible"/>
                                      </p:to>
                                    </p:set>
                                  </p:childTnLst>
                                </p:cTn>
                              </p:par>
                              <p:par>
                                <p:cTn id="46" presetID="35" presetClass="path" presetSubtype="0" accel="50000" decel="50000" fill="hold" grpId="0" nodeType="withEffect">
                                  <p:stCondLst>
                                    <p:cond delay="0"/>
                                  </p:stCondLst>
                                  <p:childTnLst>
                                    <p:animMotion origin="layout" path="M -1.04167E-6 2.96296E-6 L -0.04922 0.02083 " pathEditMode="relative" rAng="0" ptsTypes="AA">
                                      <p:cBhvr>
                                        <p:cTn id="47" dur="1000" spd="-100000" fill="hold"/>
                                        <p:tgtEl>
                                          <p:spTgt spid="16"/>
                                        </p:tgtEl>
                                        <p:attrNameLst>
                                          <p:attrName>ppt_x</p:attrName>
                                          <p:attrName>ppt_y</p:attrName>
                                        </p:attrNameLst>
                                      </p:cBhvr>
                                      <p:rCtr x="-2461" y="1042"/>
                                    </p:animMotion>
                                  </p:childTnLst>
                                </p:cTn>
                              </p:par>
                            </p:childTnLst>
                          </p:cTn>
                        </p:par>
                        <p:par>
                          <p:cTn id="48" fill="hold">
                            <p:stCondLst>
                              <p:cond delay="1500"/>
                            </p:stCondLst>
                            <p:childTnLst>
                              <p:par>
                                <p:cTn id="49" presetID="22" presetClass="entr" presetSubtype="8" fill="hold" grpId="0" nodeType="afterEffect">
                                  <p:stCondLst>
                                    <p:cond delay="0"/>
                                  </p:stCondLst>
                                  <p:childTnLst>
                                    <p:set>
                                      <p:cBhvr>
                                        <p:cTn id="50" dur="1" fill="hold">
                                          <p:stCondLst>
                                            <p:cond delay="0"/>
                                          </p:stCondLst>
                                        </p:cTn>
                                        <p:tgtEl>
                                          <p:spTgt spid="10"/>
                                        </p:tgtEl>
                                        <p:attrNameLst>
                                          <p:attrName>style.visibility</p:attrName>
                                        </p:attrNameLst>
                                      </p:cBhvr>
                                      <p:to>
                                        <p:strVal val="visible"/>
                                      </p:to>
                                    </p:set>
                                    <p:animEffect transition="in" filter="wipe(left)">
                                      <p:cBhvr>
                                        <p:cTn id="51" dur="500"/>
                                        <p:tgtEl>
                                          <p:spTgt spid="10"/>
                                        </p:tgtEl>
                                      </p:cBhvr>
                                    </p:animEffect>
                                  </p:childTnLst>
                                </p:cTn>
                              </p:par>
                            </p:childTnLst>
                          </p:cTn>
                        </p:par>
                        <p:par>
                          <p:cTn id="52" fill="hold">
                            <p:stCondLst>
                              <p:cond delay="2000"/>
                            </p:stCondLst>
                            <p:childTnLst>
                              <p:par>
                                <p:cTn id="53" presetID="1" presetClass="entr" presetSubtype="0" fill="hold" grpId="1" nodeType="afterEffect">
                                  <p:stCondLst>
                                    <p:cond delay="0"/>
                                  </p:stCondLst>
                                  <p:childTnLst>
                                    <p:set>
                                      <p:cBhvr>
                                        <p:cTn id="54" dur="1" fill="hold">
                                          <p:stCondLst>
                                            <p:cond delay="0"/>
                                          </p:stCondLst>
                                        </p:cTn>
                                        <p:tgtEl>
                                          <p:spTgt spid="17"/>
                                        </p:tgtEl>
                                        <p:attrNameLst>
                                          <p:attrName>style.visibility</p:attrName>
                                        </p:attrNameLst>
                                      </p:cBhvr>
                                      <p:to>
                                        <p:strVal val="visible"/>
                                      </p:to>
                                    </p:set>
                                  </p:childTnLst>
                                </p:cTn>
                              </p:par>
                              <p:par>
                                <p:cTn id="55" presetID="35" presetClass="path" presetSubtype="0" accel="50000" decel="50000" fill="hold" grpId="0" nodeType="withEffect">
                                  <p:stCondLst>
                                    <p:cond delay="0"/>
                                  </p:stCondLst>
                                  <p:childTnLst>
                                    <p:animMotion origin="layout" path="M -4.58333E-6 4.44444E-6 L -0.05716 -0.01991 " pathEditMode="relative" rAng="0" ptsTypes="AA">
                                      <p:cBhvr>
                                        <p:cTn id="56" dur="1000" spd="-100000" fill="hold"/>
                                        <p:tgtEl>
                                          <p:spTgt spid="17"/>
                                        </p:tgtEl>
                                        <p:attrNameLst>
                                          <p:attrName>ppt_x</p:attrName>
                                          <p:attrName>ppt_y</p:attrName>
                                        </p:attrNameLst>
                                      </p:cBhvr>
                                      <p:rCtr x="-2865" y="-995"/>
                                    </p:animMotion>
                                  </p:childTnLst>
                                </p:cTn>
                              </p:par>
                            </p:childTnLst>
                          </p:cTn>
                        </p:par>
                        <p:par>
                          <p:cTn id="57" fill="hold">
                            <p:stCondLst>
                              <p:cond delay="2000"/>
                            </p:stCondLst>
                            <p:childTnLst>
                              <p:par>
                                <p:cTn id="58" presetID="22" presetClass="entr" presetSubtype="8" fill="hold" grpId="0" nodeType="afterEffect">
                                  <p:stCondLst>
                                    <p:cond delay="0"/>
                                  </p:stCondLst>
                                  <p:childTnLst>
                                    <p:set>
                                      <p:cBhvr>
                                        <p:cTn id="59" dur="1" fill="hold">
                                          <p:stCondLst>
                                            <p:cond delay="0"/>
                                          </p:stCondLst>
                                        </p:cTn>
                                        <p:tgtEl>
                                          <p:spTgt spid="12"/>
                                        </p:tgtEl>
                                        <p:attrNameLst>
                                          <p:attrName>style.visibility</p:attrName>
                                        </p:attrNameLst>
                                      </p:cBhvr>
                                      <p:to>
                                        <p:strVal val="visible"/>
                                      </p:to>
                                    </p:set>
                                    <p:animEffect transition="in" filter="wipe(left)">
                                      <p:cBhvr>
                                        <p:cTn id="60" dur="500"/>
                                        <p:tgtEl>
                                          <p:spTgt spid="12"/>
                                        </p:tgtEl>
                                      </p:cBhvr>
                                    </p:animEffect>
                                  </p:childTnLst>
                                </p:cTn>
                              </p:par>
                            </p:childTnLst>
                          </p:cTn>
                        </p:par>
                        <p:par>
                          <p:cTn id="61" fill="hold">
                            <p:stCondLst>
                              <p:cond delay="2500"/>
                            </p:stCondLst>
                            <p:childTnLst>
                              <p:par>
                                <p:cTn id="62" presetID="1" presetClass="entr" presetSubtype="0" fill="hold" grpId="1" nodeType="afterEffect">
                                  <p:stCondLst>
                                    <p:cond delay="0"/>
                                  </p:stCondLst>
                                  <p:childTnLst>
                                    <p:set>
                                      <p:cBhvr>
                                        <p:cTn id="63" dur="1" fill="hold">
                                          <p:stCondLst>
                                            <p:cond delay="0"/>
                                          </p:stCondLst>
                                        </p:cTn>
                                        <p:tgtEl>
                                          <p:spTgt spid="15"/>
                                        </p:tgtEl>
                                        <p:attrNameLst>
                                          <p:attrName>style.visibility</p:attrName>
                                        </p:attrNameLst>
                                      </p:cBhvr>
                                      <p:to>
                                        <p:strVal val="visible"/>
                                      </p:to>
                                    </p:set>
                                  </p:childTnLst>
                                </p:cTn>
                              </p:par>
                              <p:par>
                                <p:cTn id="64" presetID="42" presetClass="path" presetSubtype="0" accel="50000" decel="50000" fill="hold" grpId="0" nodeType="withEffect">
                                  <p:stCondLst>
                                    <p:cond delay="0"/>
                                  </p:stCondLst>
                                  <p:childTnLst>
                                    <p:animMotion origin="layout" path="M -1.25E-6 1.48148E-6 L 0.03867 0.05764 " pathEditMode="relative" rAng="0" ptsTypes="AA">
                                      <p:cBhvr>
                                        <p:cTn id="65" dur="1000" spd="-100000" fill="hold"/>
                                        <p:tgtEl>
                                          <p:spTgt spid="15"/>
                                        </p:tgtEl>
                                        <p:attrNameLst>
                                          <p:attrName>ppt_x</p:attrName>
                                          <p:attrName>ppt_y</p:attrName>
                                        </p:attrNameLst>
                                      </p:cBhvr>
                                      <p:rCtr x="1927" y="2870"/>
                                    </p:animMotion>
                                  </p:childTnLst>
                                </p:cTn>
                              </p:par>
                            </p:childTnLst>
                          </p:cTn>
                        </p:par>
                        <p:par>
                          <p:cTn id="66" fill="hold">
                            <p:stCondLst>
                              <p:cond delay="2500"/>
                            </p:stCondLst>
                            <p:childTnLst>
                              <p:par>
                                <p:cTn id="67" presetID="22" presetClass="entr" presetSubtype="8" fill="hold" grpId="0" nodeType="afterEffect">
                                  <p:stCondLst>
                                    <p:cond delay="0"/>
                                  </p:stCondLst>
                                  <p:childTnLst>
                                    <p:set>
                                      <p:cBhvr>
                                        <p:cTn id="68" dur="1" fill="hold">
                                          <p:stCondLst>
                                            <p:cond delay="0"/>
                                          </p:stCondLst>
                                        </p:cTn>
                                        <p:tgtEl>
                                          <p:spTgt spid="14"/>
                                        </p:tgtEl>
                                        <p:attrNameLst>
                                          <p:attrName>style.visibility</p:attrName>
                                        </p:attrNameLst>
                                      </p:cBhvr>
                                      <p:to>
                                        <p:strVal val="visible"/>
                                      </p:to>
                                    </p:set>
                                    <p:animEffect transition="in" filter="wipe(left)">
                                      <p:cBhvr>
                                        <p:cTn id="6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3" grpId="1" bldLvl="0" animBg="1"/>
      <p:bldP spid="10" grpId="0"/>
      <p:bldP spid="12" grpId="0"/>
      <p:bldP spid="14" grpId="0"/>
      <p:bldP spid="15" grpId="0" bldLvl="0" animBg="1"/>
      <p:bldP spid="15" grpId="1" bldLvl="0" animBg="1"/>
      <p:bldP spid="16" grpId="0" bldLvl="0" animBg="1"/>
      <p:bldP spid="16" grpId="1" bldLvl="0" animBg="1"/>
      <p:bldP spid="17" grpId="0" bldLvl="0" animBg="1"/>
      <p:bldP spid="17" grpId="1" bldLvl="0" animBg="1"/>
      <p:bldP spid="18" grpId="0" bldLvl="0" animBg="1"/>
      <p:bldP spid="19" grpId="0" bldLvl="0" animBg="1"/>
      <p:bldP spid="20" grpId="0" bldLvl="0" animBg="1"/>
      <p:bldP spid="21" grpId="0"/>
      <p:bldP spid="22" grpId="0"/>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文本框 18"/>
          <p:cNvSpPr>
            <a:spLocks noChangeArrowheads="1"/>
          </p:cNvSpPr>
          <p:nvPr/>
        </p:nvSpPr>
        <p:spPr bwMode="auto">
          <a:xfrm>
            <a:off x="945707" y="203509"/>
            <a:ext cx="2468880" cy="55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l"/>
            <a:r>
              <a:rPr lang="zh-CN" altLang="en-US" sz="3000" dirty="0">
                <a:solidFill>
                  <a:srgbClr val="003679"/>
                </a:solidFill>
                <a:latin typeface="微软雅黑" panose="020B0503020204020204" pitchFamily="34" charset="-122"/>
                <a:ea typeface="微软雅黑" panose="020B0503020204020204" pitchFamily="34" charset="-122"/>
                <a:sym typeface="微软雅黑" panose="020B0503020204020204" pitchFamily="34" charset="-122"/>
              </a:rPr>
              <a:t>工作完成情况</a:t>
            </a:r>
            <a:endParaRPr lang="zh-CN" altLang="en-US" sz="3000" dirty="0">
              <a:solidFill>
                <a:srgbClr val="003679"/>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2" name="组合 1"/>
          <p:cNvGrpSpPr/>
          <p:nvPr/>
        </p:nvGrpSpPr>
        <p:grpSpPr>
          <a:xfrm>
            <a:off x="124667" y="147476"/>
            <a:ext cx="709688" cy="659149"/>
            <a:chOff x="776177" y="87786"/>
            <a:chExt cx="709688" cy="659149"/>
          </a:xfrm>
        </p:grpSpPr>
        <p:grpSp>
          <p:nvGrpSpPr>
            <p:cNvPr id="33" name="组合 32"/>
            <p:cNvGrpSpPr/>
            <p:nvPr/>
          </p:nvGrpSpPr>
          <p:grpSpPr>
            <a:xfrm>
              <a:off x="776177" y="87786"/>
              <a:ext cx="669145" cy="659149"/>
              <a:chOff x="1770244" y="775694"/>
              <a:chExt cx="1333596" cy="1313675"/>
            </a:xfrm>
          </p:grpSpPr>
          <p:sp>
            <p:nvSpPr>
              <p:cNvPr id="34" name="矩形 33"/>
              <p:cNvSpPr/>
              <p:nvPr/>
            </p:nvSpPr>
            <p:spPr>
              <a:xfrm>
                <a:off x="1770244" y="775694"/>
                <a:ext cx="1077085" cy="1077085"/>
              </a:xfrm>
              <a:prstGeom prst="rect">
                <a:avLst/>
              </a:prstGeom>
              <a:noFill/>
              <a:ln>
                <a:solidFill>
                  <a:srgbClr val="003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03679"/>
                  </a:solidFill>
                  <a:latin typeface="微软雅黑" panose="020B0503020204020204" pitchFamily="34" charset="-122"/>
                  <a:ea typeface="微软雅黑" panose="020B0503020204020204" pitchFamily="34" charset="-122"/>
                </a:endParaRPr>
              </a:p>
            </p:txBody>
          </p:sp>
          <p:sp>
            <p:nvSpPr>
              <p:cNvPr id="35" name="矩形 34"/>
              <p:cNvSpPr/>
              <p:nvPr/>
            </p:nvSpPr>
            <p:spPr>
              <a:xfrm>
                <a:off x="1981421" y="966950"/>
                <a:ext cx="1122419" cy="1122419"/>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800" dirty="0">
                  <a:solidFill>
                    <a:srgbClr val="003679"/>
                  </a:solidFill>
                  <a:latin typeface="微软雅黑" panose="020B0503020204020204" pitchFamily="34" charset="-122"/>
                  <a:ea typeface="微软雅黑" panose="020B0503020204020204" pitchFamily="34" charset="-122"/>
                </a:endParaRPr>
              </a:p>
            </p:txBody>
          </p:sp>
        </p:grpSp>
        <p:sp>
          <p:nvSpPr>
            <p:cNvPr id="36" name="文本框 18"/>
            <p:cNvSpPr>
              <a:spLocks noChangeArrowheads="1"/>
            </p:cNvSpPr>
            <p:nvPr/>
          </p:nvSpPr>
          <p:spPr bwMode="auto">
            <a:xfrm>
              <a:off x="858770" y="320447"/>
              <a:ext cx="62709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4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2017</a:t>
              </a:r>
              <a:endParaRPr lang="en-US" altLang="zh-CN" sz="14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11" name="矩形 1"/>
          <p:cNvSpPr>
            <a:spLocks noChangeArrowheads="1"/>
          </p:cNvSpPr>
          <p:nvPr userDrawn="1"/>
        </p:nvSpPr>
        <p:spPr bwMode="auto">
          <a:xfrm>
            <a:off x="0" y="4979233"/>
            <a:ext cx="9144000" cy="173791"/>
          </a:xfrm>
          <a:prstGeom prst="rect">
            <a:avLst/>
          </a:prstGeom>
          <a:solidFill>
            <a:srgbClr val="003679"/>
          </a:solidFill>
          <a:ln>
            <a:noFill/>
          </a:ln>
        </p:spPr>
        <p:txBody>
          <a:bodyPr lIns="68571" tIns="34285" rIns="68571" bIns="34285" anchor="ctr"/>
          <a:lstStyle/>
          <a:p>
            <a:pPr algn="ctr" eaLnBrk="1" hangingPunct="1"/>
            <a:endParaRPr lang="zh-CN" altLang="en-US" dirty="0">
              <a:solidFill>
                <a:srgbClr val="FFFFFF"/>
              </a:solidFill>
              <a:ea typeface="微软雅黑" panose="020B0503020204020204" pitchFamily="34" charset="-122"/>
              <a:cs typeface="+mn-ea"/>
              <a:sym typeface="+mn-lt"/>
            </a:endParaRPr>
          </a:p>
        </p:txBody>
      </p:sp>
      <p:pic>
        <p:nvPicPr>
          <p:cNvPr id="8" name="图片 7"/>
          <p:cNvPicPr>
            <a:picLocks noChangeAspect="1"/>
          </p:cNvPicPr>
          <p:nvPr userDrawn="1"/>
        </p:nvPicPr>
        <p:blipFill>
          <a:blip r:embed="rId1" cstate="print">
            <a:extLst>
              <a:ext uri="{28A0092B-C50C-407E-A947-70E740481C1C}">
                <a14:useLocalDpi xmlns:a14="http://schemas.microsoft.com/office/drawing/2010/main" val="0"/>
              </a:ext>
            </a:extLst>
          </a:blip>
          <a:stretch>
            <a:fillRect/>
          </a:stretch>
        </p:blipFill>
        <p:spPr>
          <a:xfrm>
            <a:off x="7111811" y="250010"/>
            <a:ext cx="1914453" cy="459335"/>
          </a:xfrm>
          <a:prstGeom prst="rect">
            <a:avLst/>
          </a:prstGeom>
        </p:spPr>
      </p:pic>
      <p:grpSp>
        <p:nvGrpSpPr>
          <p:cNvPr id="3" name="组合 2"/>
          <p:cNvGrpSpPr/>
          <p:nvPr/>
        </p:nvGrpSpPr>
        <p:grpSpPr>
          <a:xfrm>
            <a:off x="528913" y="1100611"/>
            <a:ext cx="1892961" cy="3853383"/>
            <a:chOff x="699698" y="1340769"/>
            <a:chExt cx="2523948" cy="5137844"/>
          </a:xfrm>
        </p:grpSpPr>
        <p:sp>
          <p:nvSpPr>
            <p:cNvPr id="10" name="任意多边形 9"/>
            <p:cNvSpPr/>
            <p:nvPr/>
          </p:nvSpPr>
          <p:spPr bwMode="auto">
            <a:xfrm rot="5400000">
              <a:off x="-607250" y="2647717"/>
              <a:ext cx="5137844" cy="2523948"/>
            </a:xfrm>
            <a:custGeom>
              <a:avLst/>
              <a:gdLst>
                <a:gd name="connsiteX0" fmla="*/ 135606 w 5137844"/>
                <a:gd name="connsiteY0" fmla="*/ 1261974 h 2523948"/>
                <a:gd name="connsiteX1" fmla="*/ 162467 w 5137844"/>
                <a:gd name="connsiteY1" fmla="*/ 1378906 h 2523948"/>
                <a:gd name="connsiteX2" fmla="*/ 690261 w 5137844"/>
                <a:gd name="connsiteY2" fmla="*/ 2293610 h 2523948"/>
                <a:gd name="connsiteX3" fmla="*/ 893838 w 5137844"/>
                <a:gd name="connsiteY3" fmla="*/ 2410541 h 2523948"/>
                <a:gd name="connsiteX4" fmla="*/ 1084338 w 5137844"/>
                <a:gd name="connsiteY4" fmla="*/ 2410541 h 2523948"/>
                <a:gd name="connsiteX5" fmla="*/ 1934122 w 5137844"/>
                <a:gd name="connsiteY5" fmla="*/ 2410541 h 2523948"/>
                <a:gd name="connsiteX6" fmla="*/ 1949425 w 5137844"/>
                <a:gd name="connsiteY6" fmla="*/ 2410541 h 2523948"/>
                <a:gd name="connsiteX7" fmla="*/ 1956221 w 5137844"/>
                <a:gd name="connsiteY7" fmla="*/ 2410541 h 2523948"/>
                <a:gd name="connsiteX8" fmla="*/ 2124622 w 5137844"/>
                <a:gd name="connsiteY8" fmla="*/ 2410541 h 2523948"/>
                <a:gd name="connsiteX9" fmla="*/ 2139925 w 5137844"/>
                <a:gd name="connsiteY9" fmla="*/ 2410541 h 2523948"/>
                <a:gd name="connsiteX10" fmla="*/ 2146721 w 5137844"/>
                <a:gd name="connsiteY10" fmla="*/ 2410541 h 2523948"/>
                <a:gd name="connsiteX11" fmla="*/ 2989710 w 5137844"/>
                <a:gd name="connsiteY11" fmla="*/ 2410541 h 2523948"/>
                <a:gd name="connsiteX12" fmla="*/ 2996506 w 5137844"/>
                <a:gd name="connsiteY12" fmla="*/ 2410541 h 2523948"/>
                <a:gd name="connsiteX13" fmla="*/ 3011809 w 5137844"/>
                <a:gd name="connsiteY13" fmla="*/ 2410541 h 2523948"/>
                <a:gd name="connsiteX14" fmla="*/ 3180210 w 5137844"/>
                <a:gd name="connsiteY14" fmla="*/ 2410541 h 2523948"/>
                <a:gd name="connsiteX15" fmla="*/ 3187006 w 5137844"/>
                <a:gd name="connsiteY15" fmla="*/ 2410541 h 2523948"/>
                <a:gd name="connsiteX16" fmla="*/ 3202309 w 5137844"/>
                <a:gd name="connsiteY16" fmla="*/ 2410541 h 2523948"/>
                <a:gd name="connsiteX17" fmla="*/ 4052093 w 5137844"/>
                <a:gd name="connsiteY17" fmla="*/ 2410541 h 2523948"/>
                <a:gd name="connsiteX18" fmla="*/ 4242593 w 5137844"/>
                <a:gd name="connsiteY18" fmla="*/ 2410541 h 2523948"/>
                <a:gd name="connsiteX19" fmla="*/ 4446171 w 5137844"/>
                <a:gd name="connsiteY19" fmla="*/ 2293610 h 2523948"/>
                <a:gd name="connsiteX20" fmla="*/ 4973965 w 5137844"/>
                <a:gd name="connsiteY20" fmla="*/ 1378906 h 2523948"/>
                <a:gd name="connsiteX21" fmla="*/ 4973965 w 5137844"/>
                <a:gd name="connsiteY21" fmla="*/ 1145043 h 2523948"/>
                <a:gd name="connsiteX22" fmla="*/ 4446171 w 5137844"/>
                <a:gd name="connsiteY22" fmla="*/ 230339 h 2523948"/>
                <a:gd name="connsiteX23" fmla="*/ 4242593 w 5137844"/>
                <a:gd name="connsiteY23" fmla="*/ 113407 h 2523948"/>
                <a:gd name="connsiteX24" fmla="*/ 4133871 w 5137844"/>
                <a:gd name="connsiteY24" fmla="*/ 113407 h 2523948"/>
                <a:gd name="connsiteX25" fmla="*/ 4052093 w 5137844"/>
                <a:gd name="connsiteY25" fmla="*/ 113407 h 2523948"/>
                <a:gd name="connsiteX26" fmla="*/ 4050394 w 5137844"/>
                <a:gd name="connsiteY26" fmla="*/ 113407 h 2523948"/>
                <a:gd name="connsiteX27" fmla="*/ 4038503 w 5137844"/>
                <a:gd name="connsiteY27" fmla="*/ 113407 h 2523948"/>
                <a:gd name="connsiteX28" fmla="*/ 4030245 w 5137844"/>
                <a:gd name="connsiteY28" fmla="*/ 113407 h 2523948"/>
                <a:gd name="connsiteX29" fmla="*/ 4006226 w 5137844"/>
                <a:gd name="connsiteY29" fmla="*/ 113407 h 2523948"/>
                <a:gd name="connsiteX30" fmla="*/ 3943371 w 5137844"/>
                <a:gd name="connsiteY30" fmla="*/ 113407 h 2523948"/>
                <a:gd name="connsiteX31" fmla="*/ 3875656 w 5137844"/>
                <a:gd name="connsiteY31" fmla="*/ 113407 h 2523948"/>
                <a:gd name="connsiteX32" fmla="*/ 3839745 w 5137844"/>
                <a:gd name="connsiteY32" fmla="*/ 113407 h 2523948"/>
                <a:gd name="connsiteX33" fmla="*/ 3776065 w 5137844"/>
                <a:gd name="connsiteY33" fmla="*/ 113407 h 2523948"/>
                <a:gd name="connsiteX34" fmla="*/ 3685156 w 5137844"/>
                <a:gd name="connsiteY34" fmla="*/ 113407 h 2523948"/>
                <a:gd name="connsiteX35" fmla="*/ 3659911 w 5137844"/>
                <a:gd name="connsiteY35" fmla="*/ 113407 h 2523948"/>
                <a:gd name="connsiteX36" fmla="*/ 3585565 w 5137844"/>
                <a:gd name="connsiteY36" fmla="*/ 113407 h 2523948"/>
                <a:gd name="connsiteX37" fmla="*/ 3525919 w 5137844"/>
                <a:gd name="connsiteY37" fmla="*/ 113407 h 2523948"/>
                <a:gd name="connsiteX38" fmla="*/ 3469411 w 5137844"/>
                <a:gd name="connsiteY38" fmla="*/ 113407 h 2523948"/>
                <a:gd name="connsiteX39" fmla="*/ 3372816 w 5137844"/>
                <a:gd name="connsiteY39" fmla="*/ 113407 h 2523948"/>
                <a:gd name="connsiteX40" fmla="*/ 3335419 w 5137844"/>
                <a:gd name="connsiteY40" fmla="*/ 113407 h 2523948"/>
                <a:gd name="connsiteX41" fmla="*/ 3202309 w 5137844"/>
                <a:gd name="connsiteY41" fmla="*/ 113407 h 2523948"/>
                <a:gd name="connsiteX42" fmla="*/ 3200246 w 5137844"/>
                <a:gd name="connsiteY42" fmla="*/ 113407 h 2523948"/>
                <a:gd name="connsiteX43" fmla="*/ 3187006 w 5137844"/>
                <a:gd name="connsiteY43" fmla="*/ 113407 h 2523948"/>
                <a:gd name="connsiteX44" fmla="*/ 3185815 w 5137844"/>
                <a:gd name="connsiteY44" fmla="*/ 113407 h 2523948"/>
                <a:gd name="connsiteX45" fmla="*/ 3182316 w 5137844"/>
                <a:gd name="connsiteY45" fmla="*/ 113407 h 2523948"/>
                <a:gd name="connsiteX46" fmla="*/ 3180210 w 5137844"/>
                <a:gd name="connsiteY46" fmla="*/ 113407 h 2523948"/>
                <a:gd name="connsiteX47" fmla="*/ 3163716 w 5137844"/>
                <a:gd name="connsiteY47" fmla="*/ 113407 h 2523948"/>
                <a:gd name="connsiteX48" fmla="*/ 3146643 w 5137844"/>
                <a:gd name="connsiteY48" fmla="*/ 113407 h 2523948"/>
                <a:gd name="connsiteX49" fmla="*/ 3124544 w 5137844"/>
                <a:gd name="connsiteY49" fmla="*/ 113407 h 2523948"/>
                <a:gd name="connsiteX50" fmla="*/ 3070360 w 5137844"/>
                <a:gd name="connsiteY50" fmla="*/ 113407 h 2523948"/>
                <a:gd name="connsiteX51" fmla="*/ 3048262 w 5137844"/>
                <a:gd name="connsiteY51" fmla="*/ 113407 h 2523948"/>
                <a:gd name="connsiteX52" fmla="*/ 3014437 w 5137844"/>
                <a:gd name="connsiteY52" fmla="*/ 113407 h 2523948"/>
                <a:gd name="connsiteX53" fmla="*/ 3011809 w 5137844"/>
                <a:gd name="connsiteY53" fmla="*/ 113407 h 2523948"/>
                <a:gd name="connsiteX54" fmla="*/ 3009746 w 5137844"/>
                <a:gd name="connsiteY54" fmla="*/ 113407 h 2523948"/>
                <a:gd name="connsiteX55" fmla="*/ 2996506 w 5137844"/>
                <a:gd name="connsiteY55" fmla="*/ 113407 h 2523948"/>
                <a:gd name="connsiteX56" fmla="*/ 2995315 w 5137844"/>
                <a:gd name="connsiteY56" fmla="*/ 113407 h 2523948"/>
                <a:gd name="connsiteX57" fmla="*/ 2992338 w 5137844"/>
                <a:gd name="connsiteY57" fmla="*/ 113407 h 2523948"/>
                <a:gd name="connsiteX58" fmla="*/ 2989710 w 5137844"/>
                <a:gd name="connsiteY58" fmla="*/ 113407 h 2523948"/>
                <a:gd name="connsiteX59" fmla="*/ 2987648 w 5137844"/>
                <a:gd name="connsiteY59" fmla="*/ 113407 h 2523948"/>
                <a:gd name="connsiteX60" fmla="*/ 2973216 w 5137844"/>
                <a:gd name="connsiteY60" fmla="*/ 113407 h 2523948"/>
                <a:gd name="connsiteX61" fmla="*/ 2956143 w 5137844"/>
                <a:gd name="connsiteY61" fmla="*/ 113407 h 2523948"/>
                <a:gd name="connsiteX62" fmla="*/ 2944597 w 5137844"/>
                <a:gd name="connsiteY62" fmla="*/ 113407 h 2523948"/>
                <a:gd name="connsiteX63" fmla="*/ 2934044 w 5137844"/>
                <a:gd name="connsiteY63" fmla="*/ 113407 h 2523948"/>
                <a:gd name="connsiteX64" fmla="*/ 2922498 w 5137844"/>
                <a:gd name="connsiteY64" fmla="*/ 113407 h 2523948"/>
                <a:gd name="connsiteX65" fmla="*/ 2879860 w 5137844"/>
                <a:gd name="connsiteY65" fmla="*/ 113407 h 2523948"/>
                <a:gd name="connsiteX66" fmla="*/ 2859294 w 5137844"/>
                <a:gd name="connsiteY66" fmla="*/ 113407 h 2523948"/>
                <a:gd name="connsiteX67" fmla="*/ 2857762 w 5137844"/>
                <a:gd name="connsiteY67" fmla="*/ 113407 h 2523948"/>
                <a:gd name="connsiteX68" fmla="*/ 2837195 w 5137844"/>
                <a:gd name="connsiteY68" fmla="*/ 113407 h 2523948"/>
                <a:gd name="connsiteX69" fmla="*/ 2823937 w 5137844"/>
                <a:gd name="connsiteY69" fmla="*/ 113407 h 2523948"/>
                <a:gd name="connsiteX70" fmla="*/ 2801838 w 5137844"/>
                <a:gd name="connsiteY70" fmla="*/ 113407 h 2523948"/>
                <a:gd name="connsiteX71" fmla="*/ 2756982 w 5137844"/>
                <a:gd name="connsiteY71" fmla="*/ 113407 h 2523948"/>
                <a:gd name="connsiteX72" fmla="*/ 2754097 w 5137844"/>
                <a:gd name="connsiteY72" fmla="*/ 113407 h 2523948"/>
                <a:gd name="connsiteX73" fmla="*/ 2734884 w 5137844"/>
                <a:gd name="connsiteY73" fmla="*/ 113407 h 2523948"/>
                <a:gd name="connsiteX74" fmla="*/ 2731998 w 5137844"/>
                <a:gd name="connsiteY74" fmla="*/ 113407 h 2523948"/>
                <a:gd name="connsiteX75" fmla="*/ 2668794 w 5137844"/>
                <a:gd name="connsiteY75" fmla="*/ 113407 h 2523948"/>
                <a:gd name="connsiteX76" fmla="*/ 2646695 w 5137844"/>
                <a:gd name="connsiteY76" fmla="*/ 113407 h 2523948"/>
                <a:gd name="connsiteX77" fmla="*/ 2636115 w 5137844"/>
                <a:gd name="connsiteY77" fmla="*/ 113407 h 2523948"/>
                <a:gd name="connsiteX78" fmla="*/ 2614017 w 5137844"/>
                <a:gd name="connsiteY78" fmla="*/ 113407 h 2523948"/>
                <a:gd name="connsiteX79" fmla="*/ 2566482 w 5137844"/>
                <a:gd name="connsiteY79" fmla="*/ 113407 h 2523948"/>
                <a:gd name="connsiteX80" fmla="*/ 2544384 w 5137844"/>
                <a:gd name="connsiteY80" fmla="*/ 113407 h 2523948"/>
                <a:gd name="connsiteX81" fmla="*/ 2495147 w 5137844"/>
                <a:gd name="connsiteY81" fmla="*/ 113407 h 2523948"/>
                <a:gd name="connsiteX82" fmla="*/ 2473049 w 5137844"/>
                <a:gd name="connsiteY82" fmla="*/ 113407 h 2523948"/>
                <a:gd name="connsiteX83" fmla="*/ 2445615 w 5137844"/>
                <a:gd name="connsiteY83" fmla="*/ 113407 h 2523948"/>
                <a:gd name="connsiteX84" fmla="*/ 2423517 w 5137844"/>
                <a:gd name="connsiteY84" fmla="*/ 113407 h 2523948"/>
                <a:gd name="connsiteX85" fmla="*/ 2332532 w 5137844"/>
                <a:gd name="connsiteY85" fmla="*/ 113407 h 2523948"/>
                <a:gd name="connsiteX86" fmla="*/ 2310433 w 5137844"/>
                <a:gd name="connsiteY86" fmla="*/ 113407 h 2523948"/>
                <a:gd name="connsiteX87" fmla="*/ 2304647 w 5137844"/>
                <a:gd name="connsiteY87" fmla="*/ 113407 h 2523948"/>
                <a:gd name="connsiteX88" fmla="*/ 2282549 w 5137844"/>
                <a:gd name="connsiteY88" fmla="*/ 113407 h 2523948"/>
                <a:gd name="connsiteX89" fmla="*/ 2146721 w 5137844"/>
                <a:gd name="connsiteY89" fmla="*/ 113407 h 2523948"/>
                <a:gd name="connsiteX90" fmla="*/ 2142032 w 5137844"/>
                <a:gd name="connsiteY90" fmla="*/ 113407 h 2523948"/>
                <a:gd name="connsiteX91" fmla="*/ 2139925 w 5137844"/>
                <a:gd name="connsiteY91" fmla="*/ 113407 h 2523948"/>
                <a:gd name="connsiteX92" fmla="*/ 2137864 w 5137844"/>
                <a:gd name="connsiteY92" fmla="*/ 113407 h 2523948"/>
                <a:gd name="connsiteX93" fmla="*/ 2124622 w 5137844"/>
                <a:gd name="connsiteY93" fmla="*/ 113407 h 2523948"/>
                <a:gd name="connsiteX94" fmla="*/ 2123432 w 5137844"/>
                <a:gd name="connsiteY94" fmla="*/ 113407 h 2523948"/>
                <a:gd name="connsiteX95" fmla="*/ 2119933 w 5137844"/>
                <a:gd name="connsiteY95" fmla="*/ 113407 h 2523948"/>
                <a:gd name="connsiteX96" fmla="*/ 2097049 w 5137844"/>
                <a:gd name="connsiteY96" fmla="*/ 113407 h 2523948"/>
                <a:gd name="connsiteX97" fmla="*/ 1981658 w 5137844"/>
                <a:gd name="connsiteY97" fmla="*/ 113407 h 2523948"/>
                <a:gd name="connsiteX98" fmla="*/ 1956221 w 5137844"/>
                <a:gd name="connsiteY98" fmla="*/ 113407 h 2523948"/>
                <a:gd name="connsiteX99" fmla="*/ 1949425 w 5137844"/>
                <a:gd name="connsiteY99" fmla="*/ 113407 h 2523948"/>
                <a:gd name="connsiteX100" fmla="*/ 1947364 w 5137844"/>
                <a:gd name="connsiteY100" fmla="*/ 113407 h 2523948"/>
                <a:gd name="connsiteX101" fmla="*/ 1934122 w 5137844"/>
                <a:gd name="connsiteY101" fmla="*/ 113407 h 2523948"/>
                <a:gd name="connsiteX102" fmla="*/ 1932932 w 5137844"/>
                <a:gd name="connsiteY102" fmla="*/ 113407 h 2523948"/>
                <a:gd name="connsiteX103" fmla="*/ 1906549 w 5137844"/>
                <a:gd name="connsiteY103" fmla="*/ 113407 h 2523948"/>
                <a:gd name="connsiteX104" fmla="*/ 1882214 w 5137844"/>
                <a:gd name="connsiteY104" fmla="*/ 113407 h 2523948"/>
                <a:gd name="connsiteX105" fmla="*/ 1861030 w 5137844"/>
                <a:gd name="connsiteY105" fmla="*/ 113407 h 2523948"/>
                <a:gd name="connsiteX106" fmla="*/ 1791158 w 5137844"/>
                <a:gd name="connsiteY106" fmla="*/ 113407 h 2523948"/>
                <a:gd name="connsiteX107" fmla="*/ 1747978 w 5137844"/>
                <a:gd name="connsiteY107" fmla="*/ 113407 h 2523948"/>
                <a:gd name="connsiteX108" fmla="*/ 1691714 w 5137844"/>
                <a:gd name="connsiteY108" fmla="*/ 113407 h 2523948"/>
                <a:gd name="connsiteX109" fmla="*/ 1573733 w 5137844"/>
                <a:gd name="connsiteY109" fmla="*/ 113407 h 2523948"/>
                <a:gd name="connsiteX110" fmla="*/ 1557478 w 5137844"/>
                <a:gd name="connsiteY110" fmla="*/ 113407 h 2523948"/>
                <a:gd name="connsiteX111" fmla="*/ 1383233 w 5137844"/>
                <a:gd name="connsiteY111" fmla="*/ 113407 h 2523948"/>
                <a:gd name="connsiteX112" fmla="*/ 1354259 w 5137844"/>
                <a:gd name="connsiteY112" fmla="*/ 113407 h 2523948"/>
                <a:gd name="connsiteX113" fmla="*/ 1163759 w 5137844"/>
                <a:gd name="connsiteY113" fmla="*/ 113407 h 2523948"/>
                <a:gd name="connsiteX114" fmla="*/ 1084338 w 5137844"/>
                <a:gd name="connsiteY114" fmla="*/ 113407 h 2523948"/>
                <a:gd name="connsiteX115" fmla="*/ 893838 w 5137844"/>
                <a:gd name="connsiteY115" fmla="*/ 113407 h 2523948"/>
                <a:gd name="connsiteX116" fmla="*/ 690261 w 5137844"/>
                <a:gd name="connsiteY116" fmla="*/ 230339 h 2523948"/>
                <a:gd name="connsiteX117" fmla="*/ 162467 w 5137844"/>
                <a:gd name="connsiteY117" fmla="*/ 1145043 h 2523948"/>
                <a:gd name="connsiteX118" fmla="*/ 135606 w 5137844"/>
                <a:gd name="connsiteY118" fmla="*/ 1261974 h 2523948"/>
                <a:gd name="connsiteX119" fmla="*/ 0 w 5137844"/>
                <a:gd name="connsiteY119" fmla="*/ 1261974 h 2523948"/>
                <a:gd name="connsiteX120" fmla="*/ 29513 w 5137844"/>
                <a:gd name="connsiteY120" fmla="*/ 1133497 h 2523948"/>
                <a:gd name="connsiteX121" fmla="*/ 609420 w 5137844"/>
                <a:gd name="connsiteY121" fmla="*/ 128477 h 2523948"/>
                <a:gd name="connsiteX122" fmla="*/ 833098 w 5137844"/>
                <a:gd name="connsiteY122" fmla="*/ 0 h 2523948"/>
                <a:gd name="connsiteX123" fmla="*/ 1974790 w 5137844"/>
                <a:gd name="connsiteY123" fmla="*/ 0 h 2523948"/>
                <a:gd name="connsiteX124" fmla="*/ 1976098 w 5137844"/>
                <a:gd name="connsiteY124" fmla="*/ 0 h 2523948"/>
                <a:gd name="connsiteX125" fmla="*/ 1990647 w 5137844"/>
                <a:gd name="connsiteY125" fmla="*/ 0 h 2523948"/>
                <a:gd name="connsiteX126" fmla="*/ 1992912 w 5137844"/>
                <a:gd name="connsiteY126" fmla="*/ 0 h 2523948"/>
                <a:gd name="connsiteX127" fmla="*/ 2000379 w 5137844"/>
                <a:gd name="connsiteY127" fmla="*/ 0 h 2523948"/>
                <a:gd name="connsiteX128" fmla="*/ 2180255 w 5137844"/>
                <a:gd name="connsiteY128" fmla="*/ 0 h 2523948"/>
                <a:gd name="connsiteX129" fmla="*/ 2204536 w 5137844"/>
                <a:gd name="connsiteY129" fmla="*/ 0 h 2523948"/>
                <a:gd name="connsiteX130" fmla="*/ 2358928 w 5137844"/>
                <a:gd name="connsiteY130" fmla="*/ 0 h 2523948"/>
                <a:gd name="connsiteX131" fmla="*/ 2383208 w 5137844"/>
                <a:gd name="connsiteY131" fmla="*/ 0 h 2523948"/>
                <a:gd name="connsiteX132" fmla="*/ 2513815 w 5137844"/>
                <a:gd name="connsiteY132" fmla="*/ 0 h 2523948"/>
                <a:gd name="connsiteX133" fmla="*/ 2538095 w 5137844"/>
                <a:gd name="connsiteY133" fmla="*/ 0 h 2523948"/>
                <a:gd name="connsiteX134" fmla="*/ 2646616 w 5137844"/>
                <a:gd name="connsiteY134" fmla="*/ 0 h 2523948"/>
                <a:gd name="connsiteX135" fmla="*/ 2670896 w 5137844"/>
                <a:gd name="connsiteY135" fmla="*/ 0 h 2523948"/>
                <a:gd name="connsiteX136" fmla="*/ 2759029 w 5137844"/>
                <a:gd name="connsiteY136" fmla="*/ 0 h 2523948"/>
                <a:gd name="connsiteX137" fmla="*/ 2783310 w 5137844"/>
                <a:gd name="connsiteY137" fmla="*/ 0 h 2523948"/>
                <a:gd name="connsiteX138" fmla="*/ 2852754 w 5137844"/>
                <a:gd name="connsiteY138" fmla="*/ 0 h 2523948"/>
                <a:gd name="connsiteX139" fmla="*/ 2877035 w 5137844"/>
                <a:gd name="connsiteY139" fmla="*/ 0 h 2523948"/>
                <a:gd name="connsiteX140" fmla="*/ 2929490 w 5137844"/>
                <a:gd name="connsiteY140" fmla="*/ 0 h 2523948"/>
                <a:gd name="connsiteX141" fmla="*/ 2953771 w 5137844"/>
                <a:gd name="connsiteY141" fmla="*/ 0 h 2523948"/>
                <a:gd name="connsiteX142" fmla="*/ 2990936 w 5137844"/>
                <a:gd name="connsiteY142" fmla="*/ 0 h 2523948"/>
                <a:gd name="connsiteX143" fmla="*/ 3015216 w 5137844"/>
                <a:gd name="connsiteY143" fmla="*/ 0 h 2523948"/>
                <a:gd name="connsiteX144" fmla="*/ 3074750 w 5137844"/>
                <a:gd name="connsiteY144" fmla="*/ 0 h 2523948"/>
                <a:gd name="connsiteX145" fmla="*/ 3099031 w 5137844"/>
                <a:gd name="connsiteY145" fmla="*/ 0 h 2523948"/>
                <a:gd name="connsiteX146" fmla="*/ 3117790 w 5137844"/>
                <a:gd name="connsiteY146" fmla="*/ 0 h 2523948"/>
                <a:gd name="connsiteX147" fmla="*/ 3135912 w 5137844"/>
                <a:gd name="connsiteY147" fmla="*/ 0 h 2523948"/>
                <a:gd name="connsiteX148" fmla="*/ 3142071 w 5137844"/>
                <a:gd name="connsiteY148" fmla="*/ 0 h 2523948"/>
                <a:gd name="connsiteX149" fmla="*/ 3143379 w 5137844"/>
                <a:gd name="connsiteY149" fmla="*/ 0 h 2523948"/>
                <a:gd name="connsiteX150" fmla="*/ 3157927 w 5137844"/>
                <a:gd name="connsiteY150" fmla="*/ 0 h 2523948"/>
                <a:gd name="connsiteX151" fmla="*/ 3160193 w 5137844"/>
                <a:gd name="connsiteY151" fmla="*/ 0 h 2523948"/>
                <a:gd name="connsiteX152" fmla="*/ 3347536 w 5137844"/>
                <a:gd name="connsiteY152" fmla="*/ 0 h 2523948"/>
                <a:gd name="connsiteX153" fmla="*/ 4303193 w 5137844"/>
                <a:gd name="connsiteY153" fmla="*/ 0 h 2523948"/>
                <a:gd name="connsiteX154" fmla="*/ 4526872 w 5137844"/>
                <a:gd name="connsiteY154" fmla="*/ 128477 h 2523948"/>
                <a:gd name="connsiteX155" fmla="*/ 5106779 w 5137844"/>
                <a:gd name="connsiteY155" fmla="*/ 1133497 h 2523948"/>
                <a:gd name="connsiteX156" fmla="*/ 5106779 w 5137844"/>
                <a:gd name="connsiteY156" fmla="*/ 1390451 h 2523948"/>
                <a:gd name="connsiteX157" fmla="*/ 4526872 w 5137844"/>
                <a:gd name="connsiteY157" fmla="*/ 2395471 h 2523948"/>
                <a:gd name="connsiteX158" fmla="*/ 4303193 w 5137844"/>
                <a:gd name="connsiteY158" fmla="*/ 2523948 h 2523948"/>
                <a:gd name="connsiteX159" fmla="*/ 3160193 w 5137844"/>
                <a:gd name="connsiteY159" fmla="*/ 2523948 h 2523948"/>
                <a:gd name="connsiteX160" fmla="*/ 3143379 w 5137844"/>
                <a:gd name="connsiteY160" fmla="*/ 2523948 h 2523948"/>
                <a:gd name="connsiteX161" fmla="*/ 3135912 w 5137844"/>
                <a:gd name="connsiteY161" fmla="*/ 2523948 h 2523948"/>
                <a:gd name="connsiteX162" fmla="*/ 2000379 w 5137844"/>
                <a:gd name="connsiteY162" fmla="*/ 2523948 h 2523948"/>
                <a:gd name="connsiteX163" fmla="*/ 1992912 w 5137844"/>
                <a:gd name="connsiteY163" fmla="*/ 2523948 h 2523948"/>
                <a:gd name="connsiteX164" fmla="*/ 1976098 w 5137844"/>
                <a:gd name="connsiteY164" fmla="*/ 2523948 h 2523948"/>
                <a:gd name="connsiteX165" fmla="*/ 833098 w 5137844"/>
                <a:gd name="connsiteY165" fmla="*/ 2523948 h 2523948"/>
                <a:gd name="connsiteX166" fmla="*/ 609420 w 5137844"/>
                <a:gd name="connsiteY166" fmla="*/ 2395471 h 2523948"/>
                <a:gd name="connsiteX167" fmla="*/ 29513 w 5137844"/>
                <a:gd name="connsiteY167" fmla="*/ 1390451 h 2523948"/>
                <a:gd name="connsiteX168" fmla="*/ 0 w 5137844"/>
                <a:gd name="connsiteY168" fmla="*/ 1261974 h 25239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5137844" h="2523948">
                  <a:moveTo>
                    <a:pt x="135606" y="1261974"/>
                  </a:moveTo>
                  <a:cubicBezTo>
                    <a:pt x="135606" y="1304409"/>
                    <a:pt x="144559" y="1346843"/>
                    <a:pt x="162467" y="1378906"/>
                  </a:cubicBezTo>
                  <a:cubicBezTo>
                    <a:pt x="162467" y="1378906"/>
                    <a:pt x="162467" y="1378906"/>
                    <a:pt x="690261" y="2293610"/>
                  </a:cubicBezTo>
                  <a:cubicBezTo>
                    <a:pt x="727960" y="2357733"/>
                    <a:pt x="820324" y="2410541"/>
                    <a:pt x="893838" y="2410541"/>
                  </a:cubicBezTo>
                  <a:lnTo>
                    <a:pt x="1084338" y="2410541"/>
                  </a:lnTo>
                  <a:lnTo>
                    <a:pt x="1934122" y="2410541"/>
                  </a:lnTo>
                  <a:lnTo>
                    <a:pt x="1949425" y="2410541"/>
                  </a:lnTo>
                  <a:lnTo>
                    <a:pt x="1956221" y="2410541"/>
                  </a:lnTo>
                  <a:lnTo>
                    <a:pt x="2124622" y="2410541"/>
                  </a:lnTo>
                  <a:lnTo>
                    <a:pt x="2139925" y="2410541"/>
                  </a:lnTo>
                  <a:lnTo>
                    <a:pt x="2146721" y="2410541"/>
                  </a:lnTo>
                  <a:lnTo>
                    <a:pt x="2989710" y="2410541"/>
                  </a:lnTo>
                  <a:lnTo>
                    <a:pt x="2996506" y="2410541"/>
                  </a:lnTo>
                  <a:lnTo>
                    <a:pt x="3011809" y="2410541"/>
                  </a:lnTo>
                  <a:lnTo>
                    <a:pt x="3180210" y="2410541"/>
                  </a:lnTo>
                  <a:lnTo>
                    <a:pt x="3187006" y="2410541"/>
                  </a:lnTo>
                  <a:lnTo>
                    <a:pt x="3202309" y="2410541"/>
                  </a:lnTo>
                  <a:lnTo>
                    <a:pt x="4052093" y="2410541"/>
                  </a:lnTo>
                  <a:lnTo>
                    <a:pt x="4242593" y="2410541"/>
                  </a:lnTo>
                  <a:cubicBezTo>
                    <a:pt x="4317992" y="2410541"/>
                    <a:pt x="4408471" y="2357733"/>
                    <a:pt x="4446171" y="2293610"/>
                  </a:cubicBezTo>
                  <a:cubicBezTo>
                    <a:pt x="4446171" y="2293610"/>
                    <a:pt x="4446171" y="2293610"/>
                    <a:pt x="4973965" y="1378906"/>
                  </a:cubicBezTo>
                  <a:cubicBezTo>
                    <a:pt x="5011664" y="1314782"/>
                    <a:pt x="5011664" y="1209166"/>
                    <a:pt x="4973965" y="1145043"/>
                  </a:cubicBezTo>
                  <a:cubicBezTo>
                    <a:pt x="4973965" y="1145043"/>
                    <a:pt x="4973965" y="1145043"/>
                    <a:pt x="4446171" y="230339"/>
                  </a:cubicBezTo>
                  <a:cubicBezTo>
                    <a:pt x="4408471" y="166215"/>
                    <a:pt x="4317992" y="113407"/>
                    <a:pt x="4242593" y="113407"/>
                  </a:cubicBezTo>
                  <a:cubicBezTo>
                    <a:pt x="4242593" y="113407"/>
                    <a:pt x="4242593" y="113407"/>
                    <a:pt x="4133871" y="113407"/>
                  </a:cubicBezTo>
                  <a:lnTo>
                    <a:pt x="4052093" y="113407"/>
                  </a:lnTo>
                  <a:lnTo>
                    <a:pt x="4050394" y="113407"/>
                  </a:lnTo>
                  <a:lnTo>
                    <a:pt x="4038503" y="113407"/>
                  </a:lnTo>
                  <a:lnTo>
                    <a:pt x="4030245" y="113407"/>
                  </a:lnTo>
                  <a:lnTo>
                    <a:pt x="4006226" y="113407"/>
                  </a:lnTo>
                  <a:lnTo>
                    <a:pt x="3943371" y="113407"/>
                  </a:lnTo>
                  <a:lnTo>
                    <a:pt x="3875656" y="113407"/>
                  </a:lnTo>
                  <a:lnTo>
                    <a:pt x="3839745" y="113407"/>
                  </a:lnTo>
                  <a:lnTo>
                    <a:pt x="3776065" y="113407"/>
                  </a:lnTo>
                  <a:lnTo>
                    <a:pt x="3685156" y="113407"/>
                  </a:lnTo>
                  <a:lnTo>
                    <a:pt x="3659911" y="113407"/>
                  </a:lnTo>
                  <a:lnTo>
                    <a:pt x="3585565" y="113407"/>
                  </a:lnTo>
                  <a:lnTo>
                    <a:pt x="3525919" y="113407"/>
                  </a:lnTo>
                  <a:lnTo>
                    <a:pt x="3469411" y="113407"/>
                  </a:lnTo>
                  <a:lnTo>
                    <a:pt x="3372816" y="113407"/>
                  </a:lnTo>
                  <a:lnTo>
                    <a:pt x="3335419" y="113407"/>
                  </a:lnTo>
                  <a:lnTo>
                    <a:pt x="3202309" y="113407"/>
                  </a:lnTo>
                  <a:lnTo>
                    <a:pt x="3200246" y="113407"/>
                  </a:lnTo>
                  <a:lnTo>
                    <a:pt x="3187006" y="113407"/>
                  </a:lnTo>
                  <a:lnTo>
                    <a:pt x="3185815" y="113407"/>
                  </a:lnTo>
                  <a:lnTo>
                    <a:pt x="3182316" y="113407"/>
                  </a:lnTo>
                  <a:lnTo>
                    <a:pt x="3180210" y="113407"/>
                  </a:lnTo>
                  <a:cubicBezTo>
                    <a:pt x="3180210" y="113407"/>
                    <a:pt x="3180210" y="113407"/>
                    <a:pt x="3163716" y="113407"/>
                  </a:cubicBezTo>
                  <a:lnTo>
                    <a:pt x="3146643" y="113407"/>
                  </a:lnTo>
                  <a:lnTo>
                    <a:pt x="3124544" y="113407"/>
                  </a:lnTo>
                  <a:lnTo>
                    <a:pt x="3070360" y="113407"/>
                  </a:lnTo>
                  <a:lnTo>
                    <a:pt x="3048262" y="113407"/>
                  </a:lnTo>
                  <a:lnTo>
                    <a:pt x="3014437" y="113407"/>
                  </a:lnTo>
                  <a:lnTo>
                    <a:pt x="3011809" y="113407"/>
                  </a:lnTo>
                  <a:lnTo>
                    <a:pt x="3009746" y="113407"/>
                  </a:lnTo>
                  <a:lnTo>
                    <a:pt x="2996506" y="113407"/>
                  </a:lnTo>
                  <a:lnTo>
                    <a:pt x="2995315" y="113407"/>
                  </a:lnTo>
                  <a:lnTo>
                    <a:pt x="2992338" y="113407"/>
                  </a:lnTo>
                  <a:lnTo>
                    <a:pt x="2989710" y="113407"/>
                  </a:lnTo>
                  <a:lnTo>
                    <a:pt x="2987648" y="113407"/>
                  </a:lnTo>
                  <a:lnTo>
                    <a:pt x="2973216" y="113407"/>
                  </a:lnTo>
                  <a:lnTo>
                    <a:pt x="2956143" y="113407"/>
                  </a:lnTo>
                  <a:lnTo>
                    <a:pt x="2944597" y="113407"/>
                  </a:lnTo>
                  <a:lnTo>
                    <a:pt x="2934044" y="113407"/>
                  </a:lnTo>
                  <a:lnTo>
                    <a:pt x="2922498" y="113407"/>
                  </a:lnTo>
                  <a:lnTo>
                    <a:pt x="2879860" y="113407"/>
                  </a:lnTo>
                  <a:lnTo>
                    <a:pt x="2859294" y="113407"/>
                  </a:lnTo>
                  <a:lnTo>
                    <a:pt x="2857762" y="113407"/>
                  </a:lnTo>
                  <a:lnTo>
                    <a:pt x="2837195" y="113407"/>
                  </a:lnTo>
                  <a:lnTo>
                    <a:pt x="2823937" y="113407"/>
                  </a:lnTo>
                  <a:lnTo>
                    <a:pt x="2801838" y="113407"/>
                  </a:lnTo>
                  <a:lnTo>
                    <a:pt x="2756982" y="113407"/>
                  </a:lnTo>
                  <a:lnTo>
                    <a:pt x="2754097" y="113407"/>
                  </a:lnTo>
                  <a:lnTo>
                    <a:pt x="2734884" y="113407"/>
                  </a:lnTo>
                  <a:lnTo>
                    <a:pt x="2731998" y="113407"/>
                  </a:lnTo>
                  <a:lnTo>
                    <a:pt x="2668794" y="113407"/>
                  </a:lnTo>
                  <a:lnTo>
                    <a:pt x="2646695" y="113407"/>
                  </a:lnTo>
                  <a:lnTo>
                    <a:pt x="2636115" y="113407"/>
                  </a:lnTo>
                  <a:lnTo>
                    <a:pt x="2614017" y="113407"/>
                  </a:lnTo>
                  <a:lnTo>
                    <a:pt x="2566482" y="113407"/>
                  </a:lnTo>
                  <a:lnTo>
                    <a:pt x="2544384" y="113407"/>
                  </a:lnTo>
                  <a:lnTo>
                    <a:pt x="2495147" y="113407"/>
                  </a:lnTo>
                  <a:lnTo>
                    <a:pt x="2473049" y="113407"/>
                  </a:lnTo>
                  <a:lnTo>
                    <a:pt x="2445615" y="113407"/>
                  </a:lnTo>
                  <a:lnTo>
                    <a:pt x="2423517" y="113407"/>
                  </a:lnTo>
                  <a:lnTo>
                    <a:pt x="2332532" y="113407"/>
                  </a:lnTo>
                  <a:lnTo>
                    <a:pt x="2310433" y="113407"/>
                  </a:lnTo>
                  <a:lnTo>
                    <a:pt x="2304647" y="113407"/>
                  </a:lnTo>
                  <a:lnTo>
                    <a:pt x="2282549" y="113407"/>
                  </a:lnTo>
                  <a:lnTo>
                    <a:pt x="2146721" y="113407"/>
                  </a:lnTo>
                  <a:lnTo>
                    <a:pt x="2142032" y="113407"/>
                  </a:lnTo>
                  <a:lnTo>
                    <a:pt x="2139925" y="113407"/>
                  </a:lnTo>
                  <a:lnTo>
                    <a:pt x="2137864" y="113407"/>
                  </a:lnTo>
                  <a:lnTo>
                    <a:pt x="2124622" y="113407"/>
                  </a:lnTo>
                  <a:lnTo>
                    <a:pt x="2123432" y="113407"/>
                  </a:lnTo>
                  <a:lnTo>
                    <a:pt x="2119933" y="113407"/>
                  </a:lnTo>
                  <a:lnTo>
                    <a:pt x="2097049" y="113407"/>
                  </a:lnTo>
                  <a:cubicBezTo>
                    <a:pt x="2073661" y="113407"/>
                    <a:pt x="2037517" y="113407"/>
                    <a:pt x="1981658" y="113407"/>
                  </a:cubicBezTo>
                  <a:lnTo>
                    <a:pt x="1956221" y="113407"/>
                  </a:lnTo>
                  <a:lnTo>
                    <a:pt x="1949425" y="113407"/>
                  </a:lnTo>
                  <a:lnTo>
                    <a:pt x="1947364" y="113407"/>
                  </a:lnTo>
                  <a:lnTo>
                    <a:pt x="1934122" y="113407"/>
                  </a:lnTo>
                  <a:lnTo>
                    <a:pt x="1932932" y="113407"/>
                  </a:lnTo>
                  <a:lnTo>
                    <a:pt x="1906549" y="113407"/>
                  </a:lnTo>
                  <a:lnTo>
                    <a:pt x="1882214" y="113407"/>
                  </a:lnTo>
                  <a:lnTo>
                    <a:pt x="1861030" y="113407"/>
                  </a:lnTo>
                  <a:lnTo>
                    <a:pt x="1791158" y="113407"/>
                  </a:lnTo>
                  <a:lnTo>
                    <a:pt x="1747978" y="113407"/>
                  </a:lnTo>
                  <a:lnTo>
                    <a:pt x="1691714" y="113407"/>
                  </a:lnTo>
                  <a:lnTo>
                    <a:pt x="1573733" y="113407"/>
                  </a:lnTo>
                  <a:lnTo>
                    <a:pt x="1557478" y="113407"/>
                  </a:lnTo>
                  <a:lnTo>
                    <a:pt x="1383233" y="113407"/>
                  </a:lnTo>
                  <a:lnTo>
                    <a:pt x="1354259" y="113407"/>
                  </a:lnTo>
                  <a:lnTo>
                    <a:pt x="1163759" y="113407"/>
                  </a:lnTo>
                  <a:lnTo>
                    <a:pt x="1084338" y="113407"/>
                  </a:lnTo>
                  <a:lnTo>
                    <a:pt x="893838" y="113407"/>
                  </a:lnTo>
                  <a:cubicBezTo>
                    <a:pt x="820324" y="113407"/>
                    <a:pt x="727960" y="166215"/>
                    <a:pt x="690261" y="230339"/>
                  </a:cubicBezTo>
                  <a:cubicBezTo>
                    <a:pt x="690261" y="230339"/>
                    <a:pt x="690261" y="230339"/>
                    <a:pt x="162467" y="1145043"/>
                  </a:cubicBezTo>
                  <a:cubicBezTo>
                    <a:pt x="144559" y="1177105"/>
                    <a:pt x="135606" y="1219539"/>
                    <a:pt x="135606" y="1261974"/>
                  </a:cubicBezTo>
                  <a:close/>
                  <a:moveTo>
                    <a:pt x="0" y="1261974"/>
                  </a:moveTo>
                  <a:cubicBezTo>
                    <a:pt x="0" y="1215349"/>
                    <a:pt x="9837" y="1168725"/>
                    <a:pt x="29513" y="1133497"/>
                  </a:cubicBezTo>
                  <a:cubicBezTo>
                    <a:pt x="609420" y="128477"/>
                    <a:pt x="609420" y="128477"/>
                    <a:pt x="609420" y="128477"/>
                  </a:cubicBezTo>
                  <a:cubicBezTo>
                    <a:pt x="650842" y="58022"/>
                    <a:pt x="752325" y="0"/>
                    <a:pt x="833098" y="0"/>
                  </a:cubicBezTo>
                  <a:cubicBezTo>
                    <a:pt x="1702959" y="0"/>
                    <a:pt x="1920424" y="0"/>
                    <a:pt x="1974790" y="0"/>
                  </a:cubicBezTo>
                  <a:lnTo>
                    <a:pt x="1976098" y="0"/>
                  </a:lnTo>
                  <a:lnTo>
                    <a:pt x="1990647" y="0"/>
                  </a:lnTo>
                  <a:lnTo>
                    <a:pt x="1992912" y="0"/>
                  </a:lnTo>
                  <a:lnTo>
                    <a:pt x="2000379" y="0"/>
                  </a:lnTo>
                  <a:lnTo>
                    <a:pt x="2180255" y="0"/>
                  </a:lnTo>
                  <a:lnTo>
                    <a:pt x="2204536" y="0"/>
                  </a:lnTo>
                  <a:lnTo>
                    <a:pt x="2358928" y="0"/>
                  </a:lnTo>
                  <a:lnTo>
                    <a:pt x="2383208" y="0"/>
                  </a:lnTo>
                  <a:lnTo>
                    <a:pt x="2513815" y="0"/>
                  </a:lnTo>
                  <a:lnTo>
                    <a:pt x="2538095" y="0"/>
                  </a:lnTo>
                  <a:lnTo>
                    <a:pt x="2646616" y="0"/>
                  </a:lnTo>
                  <a:lnTo>
                    <a:pt x="2670896" y="0"/>
                  </a:lnTo>
                  <a:lnTo>
                    <a:pt x="2759029" y="0"/>
                  </a:lnTo>
                  <a:lnTo>
                    <a:pt x="2783310" y="0"/>
                  </a:lnTo>
                  <a:lnTo>
                    <a:pt x="2852754" y="0"/>
                  </a:lnTo>
                  <a:lnTo>
                    <a:pt x="2877035" y="0"/>
                  </a:lnTo>
                  <a:lnTo>
                    <a:pt x="2929490" y="0"/>
                  </a:lnTo>
                  <a:lnTo>
                    <a:pt x="2953771" y="0"/>
                  </a:lnTo>
                  <a:lnTo>
                    <a:pt x="2990936" y="0"/>
                  </a:lnTo>
                  <a:lnTo>
                    <a:pt x="3015216" y="0"/>
                  </a:lnTo>
                  <a:lnTo>
                    <a:pt x="3074750" y="0"/>
                  </a:lnTo>
                  <a:lnTo>
                    <a:pt x="3099031" y="0"/>
                  </a:lnTo>
                  <a:lnTo>
                    <a:pt x="3117790" y="0"/>
                  </a:lnTo>
                  <a:cubicBezTo>
                    <a:pt x="3135912" y="0"/>
                    <a:pt x="3135912" y="0"/>
                    <a:pt x="3135912" y="0"/>
                  </a:cubicBezTo>
                  <a:lnTo>
                    <a:pt x="3142071" y="0"/>
                  </a:lnTo>
                  <a:lnTo>
                    <a:pt x="3143379" y="0"/>
                  </a:lnTo>
                  <a:lnTo>
                    <a:pt x="3157927" y="0"/>
                  </a:lnTo>
                  <a:lnTo>
                    <a:pt x="3160193" y="0"/>
                  </a:lnTo>
                  <a:lnTo>
                    <a:pt x="3347536" y="0"/>
                  </a:lnTo>
                  <a:cubicBezTo>
                    <a:pt x="4303193" y="0"/>
                    <a:pt x="4303193" y="0"/>
                    <a:pt x="4303193" y="0"/>
                  </a:cubicBezTo>
                  <a:cubicBezTo>
                    <a:pt x="4386037" y="0"/>
                    <a:pt x="4485449" y="58022"/>
                    <a:pt x="4526872" y="128477"/>
                  </a:cubicBezTo>
                  <a:cubicBezTo>
                    <a:pt x="5106779" y="1133497"/>
                    <a:pt x="5106779" y="1133497"/>
                    <a:pt x="5106779" y="1133497"/>
                  </a:cubicBezTo>
                  <a:cubicBezTo>
                    <a:pt x="5148200" y="1203952"/>
                    <a:pt x="5148200" y="1319996"/>
                    <a:pt x="5106779" y="1390451"/>
                  </a:cubicBezTo>
                  <a:cubicBezTo>
                    <a:pt x="4526872" y="2395471"/>
                    <a:pt x="4526872" y="2395471"/>
                    <a:pt x="4526872" y="2395471"/>
                  </a:cubicBezTo>
                  <a:cubicBezTo>
                    <a:pt x="4485449" y="2465926"/>
                    <a:pt x="4386037" y="2523948"/>
                    <a:pt x="4303193" y="2523948"/>
                  </a:cubicBezTo>
                  <a:lnTo>
                    <a:pt x="3160193" y="2523948"/>
                  </a:lnTo>
                  <a:lnTo>
                    <a:pt x="3143379" y="2523948"/>
                  </a:lnTo>
                  <a:lnTo>
                    <a:pt x="3135912" y="2523948"/>
                  </a:lnTo>
                  <a:lnTo>
                    <a:pt x="2000379" y="2523948"/>
                  </a:lnTo>
                  <a:lnTo>
                    <a:pt x="1992912" y="2523948"/>
                  </a:lnTo>
                  <a:lnTo>
                    <a:pt x="1976098" y="2523948"/>
                  </a:lnTo>
                  <a:lnTo>
                    <a:pt x="833098" y="2523948"/>
                  </a:lnTo>
                  <a:cubicBezTo>
                    <a:pt x="752325" y="2523948"/>
                    <a:pt x="650842" y="2465926"/>
                    <a:pt x="609420" y="2395471"/>
                  </a:cubicBezTo>
                  <a:cubicBezTo>
                    <a:pt x="29513" y="1390451"/>
                    <a:pt x="29513" y="1390451"/>
                    <a:pt x="29513" y="1390451"/>
                  </a:cubicBezTo>
                  <a:cubicBezTo>
                    <a:pt x="9837" y="1355223"/>
                    <a:pt x="0" y="1308599"/>
                    <a:pt x="0" y="1261974"/>
                  </a:cubicBezTo>
                  <a:close/>
                </a:path>
              </a:pathLst>
            </a:custGeom>
            <a:solidFill>
              <a:srgbClr val="003679"/>
            </a:solidFill>
            <a:ln w="25400">
              <a:noFill/>
            </a:ln>
            <a:effectLst/>
          </p:spPr>
          <p:txBody>
            <a:bodyPr vert="horz" wrap="square" lIns="91440" tIns="45720" rIns="91440" bIns="45720" numCol="1" anchor="t" anchorCtr="0" compatLnSpc="1">
              <a:noAutofit/>
            </a:bodyPr>
            <a:lstStyle/>
            <a:p>
              <a:endParaRPr lang="zh-CN" altLang="en-US" sz="1800" dirty="0">
                <a:solidFill>
                  <a:prstClr val="black"/>
                </a:solidFill>
                <a:ea typeface="微软雅黑" panose="020B0503020204020204" pitchFamily="34" charset="-122"/>
              </a:endParaRPr>
            </a:p>
          </p:txBody>
        </p:sp>
        <p:sp>
          <p:nvSpPr>
            <p:cNvPr id="12" name="矩形 11"/>
            <p:cNvSpPr/>
            <p:nvPr/>
          </p:nvSpPr>
          <p:spPr>
            <a:xfrm>
              <a:off x="773540" y="2423160"/>
              <a:ext cx="2376264" cy="626712"/>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dirty="0">
                <a:ea typeface="微软雅黑" panose="020B0503020204020204" pitchFamily="34" charset="-122"/>
              </a:endParaRPr>
            </a:p>
          </p:txBody>
        </p:sp>
      </p:grpSp>
      <p:sp>
        <p:nvSpPr>
          <p:cNvPr id="14" name="TextBox 29"/>
          <p:cNvSpPr txBox="1"/>
          <p:nvPr/>
        </p:nvSpPr>
        <p:spPr>
          <a:xfrm>
            <a:off x="822684" y="2849919"/>
            <a:ext cx="1264683" cy="1154162"/>
          </a:xfrm>
          <a:prstGeom prst="rect">
            <a:avLst/>
          </a:prstGeom>
          <a:noFill/>
        </p:spPr>
        <p:txBody>
          <a:bodyPr wrap="square" lIns="0" tIns="0" rIns="0" bIns="0" rtlCol="0">
            <a:spAutoFit/>
          </a:bodyPr>
          <a:lstStyle/>
          <a:p>
            <a:pPr algn="just">
              <a:lnSpc>
                <a:spcPts val="15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点击输入简要文字内容，文字内容需概括精炼，言简意赅的说明分项内容言简意赅的说明分项内容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5" name="TextBox 30"/>
          <p:cNvSpPr txBox="1"/>
          <p:nvPr/>
        </p:nvSpPr>
        <p:spPr>
          <a:xfrm>
            <a:off x="759745" y="1985839"/>
            <a:ext cx="1662128" cy="323165"/>
          </a:xfrm>
          <a:prstGeom prst="rect">
            <a:avLst/>
          </a:prstGeom>
          <a:noFill/>
        </p:spPr>
        <p:txBody>
          <a:bodyPr wrap="square" lIns="0" tIns="0" rIns="0" bIns="0" rtlCol="0">
            <a:spAutoFit/>
          </a:bodyPr>
          <a:lstStyle/>
          <a:p>
            <a:r>
              <a:rPr lang="zh-CN" altLang="en-US" sz="2100" b="1" dirty="0">
                <a:solidFill>
                  <a:schemeClr val="bg1"/>
                </a:solidFill>
                <a:latin typeface="微软雅黑" panose="020B0503020204020204" pitchFamily="34" charset="-122"/>
                <a:ea typeface="微软雅黑" panose="020B0503020204020204" pitchFamily="34" charset="-122"/>
              </a:rPr>
              <a:t>请输入标题</a:t>
            </a:r>
            <a:endParaRPr lang="zh-CN" altLang="en-US" sz="2100" b="1" dirty="0">
              <a:solidFill>
                <a:schemeClr val="bg1"/>
              </a:solidFill>
              <a:latin typeface="微软雅黑" panose="020B0503020204020204" pitchFamily="34" charset="-122"/>
              <a:ea typeface="微软雅黑" panose="020B0503020204020204" pitchFamily="34" charset="-122"/>
            </a:endParaRPr>
          </a:p>
        </p:txBody>
      </p:sp>
      <p:sp>
        <p:nvSpPr>
          <p:cNvPr id="16" name="TextBox 20"/>
          <p:cNvSpPr txBox="1"/>
          <p:nvPr/>
        </p:nvSpPr>
        <p:spPr>
          <a:xfrm>
            <a:off x="1314291" y="1374320"/>
            <a:ext cx="322204" cy="461665"/>
          </a:xfrm>
          <a:prstGeom prst="rect">
            <a:avLst/>
          </a:prstGeom>
          <a:noFill/>
        </p:spPr>
        <p:txBody>
          <a:bodyPr wrap="none" lIns="0" tIns="0" rIns="0" bIns="0" rtlCol="0">
            <a:spAutoFit/>
          </a:bodyPr>
          <a:lstStyle/>
          <a:p>
            <a:pPr algn="ctr"/>
            <a:r>
              <a:rPr lang="en-US" altLang="zh-CN" sz="3000" spc="300" dirty="0">
                <a:solidFill>
                  <a:schemeClr val="tx1">
                    <a:lumMod val="75000"/>
                    <a:lumOff val="25000"/>
                  </a:schemeClr>
                </a:solidFill>
                <a:latin typeface="Agency FB" panose="020B0503020202020204" pitchFamily="34" charset="0"/>
                <a:ea typeface="微软雅黑" panose="020B0503020204020204" pitchFamily="34" charset="-122"/>
              </a:rPr>
              <a:t>01</a:t>
            </a:r>
            <a:endParaRPr lang="en-US" altLang="zh-CN" sz="3000" spc="300" dirty="0">
              <a:solidFill>
                <a:schemeClr val="tx1">
                  <a:lumMod val="75000"/>
                  <a:lumOff val="25000"/>
                </a:schemeClr>
              </a:solidFill>
              <a:latin typeface="Agency FB" panose="020B0503020202020204" pitchFamily="34" charset="0"/>
              <a:ea typeface="微软雅黑" panose="020B0503020204020204" pitchFamily="34" charset="-122"/>
            </a:endParaRPr>
          </a:p>
        </p:txBody>
      </p:sp>
      <p:grpSp>
        <p:nvGrpSpPr>
          <p:cNvPr id="17" name="组合 16"/>
          <p:cNvGrpSpPr/>
          <p:nvPr/>
        </p:nvGrpSpPr>
        <p:grpSpPr>
          <a:xfrm>
            <a:off x="2596360" y="1100611"/>
            <a:ext cx="1892961" cy="3853383"/>
            <a:chOff x="699698" y="1340769"/>
            <a:chExt cx="2523948" cy="5137844"/>
          </a:xfrm>
          <a:solidFill>
            <a:schemeClr val="tx1">
              <a:lumMod val="75000"/>
              <a:lumOff val="25000"/>
            </a:schemeClr>
          </a:solidFill>
        </p:grpSpPr>
        <p:sp>
          <p:nvSpPr>
            <p:cNvPr id="18" name="任意多边形 17"/>
            <p:cNvSpPr/>
            <p:nvPr/>
          </p:nvSpPr>
          <p:spPr bwMode="auto">
            <a:xfrm rot="5400000">
              <a:off x="-607250" y="2647717"/>
              <a:ext cx="5137844" cy="2523948"/>
            </a:xfrm>
            <a:custGeom>
              <a:avLst/>
              <a:gdLst>
                <a:gd name="connsiteX0" fmla="*/ 135606 w 5137844"/>
                <a:gd name="connsiteY0" fmla="*/ 1261974 h 2523948"/>
                <a:gd name="connsiteX1" fmla="*/ 162467 w 5137844"/>
                <a:gd name="connsiteY1" fmla="*/ 1378906 h 2523948"/>
                <a:gd name="connsiteX2" fmla="*/ 690261 w 5137844"/>
                <a:gd name="connsiteY2" fmla="*/ 2293610 h 2523948"/>
                <a:gd name="connsiteX3" fmla="*/ 893838 w 5137844"/>
                <a:gd name="connsiteY3" fmla="*/ 2410541 h 2523948"/>
                <a:gd name="connsiteX4" fmla="*/ 1084338 w 5137844"/>
                <a:gd name="connsiteY4" fmla="*/ 2410541 h 2523948"/>
                <a:gd name="connsiteX5" fmla="*/ 1934122 w 5137844"/>
                <a:gd name="connsiteY5" fmla="*/ 2410541 h 2523948"/>
                <a:gd name="connsiteX6" fmla="*/ 1949425 w 5137844"/>
                <a:gd name="connsiteY6" fmla="*/ 2410541 h 2523948"/>
                <a:gd name="connsiteX7" fmla="*/ 1956221 w 5137844"/>
                <a:gd name="connsiteY7" fmla="*/ 2410541 h 2523948"/>
                <a:gd name="connsiteX8" fmla="*/ 2124622 w 5137844"/>
                <a:gd name="connsiteY8" fmla="*/ 2410541 h 2523948"/>
                <a:gd name="connsiteX9" fmla="*/ 2139925 w 5137844"/>
                <a:gd name="connsiteY9" fmla="*/ 2410541 h 2523948"/>
                <a:gd name="connsiteX10" fmla="*/ 2146721 w 5137844"/>
                <a:gd name="connsiteY10" fmla="*/ 2410541 h 2523948"/>
                <a:gd name="connsiteX11" fmla="*/ 2989710 w 5137844"/>
                <a:gd name="connsiteY11" fmla="*/ 2410541 h 2523948"/>
                <a:gd name="connsiteX12" fmla="*/ 2996506 w 5137844"/>
                <a:gd name="connsiteY12" fmla="*/ 2410541 h 2523948"/>
                <a:gd name="connsiteX13" fmla="*/ 3011809 w 5137844"/>
                <a:gd name="connsiteY13" fmla="*/ 2410541 h 2523948"/>
                <a:gd name="connsiteX14" fmla="*/ 3180210 w 5137844"/>
                <a:gd name="connsiteY14" fmla="*/ 2410541 h 2523948"/>
                <a:gd name="connsiteX15" fmla="*/ 3187006 w 5137844"/>
                <a:gd name="connsiteY15" fmla="*/ 2410541 h 2523948"/>
                <a:gd name="connsiteX16" fmla="*/ 3202309 w 5137844"/>
                <a:gd name="connsiteY16" fmla="*/ 2410541 h 2523948"/>
                <a:gd name="connsiteX17" fmla="*/ 4052093 w 5137844"/>
                <a:gd name="connsiteY17" fmla="*/ 2410541 h 2523948"/>
                <a:gd name="connsiteX18" fmla="*/ 4242593 w 5137844"/>
                <a:gd name="connsiteY18" fmla="*/ 2410541 h 2523948"/>
                <a:gd name="connsiteX19" fmla="*/ 4446171 w 5137844"/>
                <a:gd name="connsiteY19" fmla="*/ 2293610 h 2523948"/>
                <a:gd name="connsiteX20" fmla="*/ 4973965 w 5137844"/>
                <a:gd name="connsiteY20" fmla="*/ 1378906 h 2523948"/>
                <a:gd name="connsiteX21" fmla="*/ 4973965 w 5137844"/>
                <a:gd name="connsiteY21" fmla="*/ 1145043 h 2523948"/>
                <a:gd name="connsiteX22" fmla="*/ 4446171 w 5137844"/>
                <a:gd name="connsiteY22" fmla="*/ 230339 h 2523948"/>
                <a:gd name="connsiteX23" fmla="*/ 4242593 w 5137844"/>
                <a:gd name="connsiteY23" fmla="*/ 113407 h 2523948"/>
                <a:gd name="connsiteX24" fmla="*/ 4133871 w 5137844"/>
                <a:gd name="connsiteY24" fmla="*/ 113407 h 2523948"/>
                <a:gd name="connsiteX25" fmla="*/ 4052093 w 5137844"/>
                <a:gd name="connsiteY25" fmla="*/ 113407 h 2523948"/>
                <a:gd name="connsiteX26" fmla="*/ 4050394 w 5137844"/>
                <a:gd name="connsiteY26" fmla="*/ 113407 h 2523948"/>
                <a:gd name="connsiteX27" fmla="*/ 4038503 w 5137844"/>
                <a:gd name="connsiteY27" fmla="*/ 113407 h 2523948"/>
                <a:gd name="connsiteX28" fmla="*/ 4030245 w 5137844"/>
                <a:gd name="connsiteY28" fmla="*/ 113407 h 2523948"/>
                <a:gd name="connsiteX29" fmla="*/ 4006226 w 5137844"/>
                <a:gd name="connsiteY29" fmla="*/ 113407 h 2523948"/>
                <a:gd name="connsiteX30" fmla="*/ 3943371 w 5137844"/>
                <a:gd name="connsiteY30" fmla="*/ 113407 h 2523948"/>
                <a:gd name="connsiteX31" fmla="*/ 3875656 w 5137844"/>
                <a:gd name="connsiteY31" fmla="*/ 113407 h 2523948"/>
                <a:gd name="connsiteX32" fmla="*/ 3839745 w 5137844"/>
                <a:gd name="connsiteY32" fmla="*/ 113407 h 2523948"/>
                <a:gd name="connsiteX33" fmla="*/ 3776065 w 5137844"/>
                <a:gd name="connsiteY33" fmla="*/ 113407 h 2523948"/>
                <a:gd name="connsiteX34" fmla="*/ 3685156 w 5137844"/>
                <a:gd name="connsiteY34" fmla="*/ 113407 h 2523948"/>
                <a:gd name="connsiteX35" fmla="*/ 3659911 w 5137844"/>
                <a:gd name="connsiteY35" fmla="*/ 113407 h 2523948"/>
                <a:gd name="connsiteX36" fmla="*/ 3585565 w 5137844"/>
                <a:gd name="connsiteY36" fmla="*/ 113407 h 2523948"/>
                <a:gd name="connsiteX37" fmla="*/ 3525919 w 5137844"/>
                <a:gd name="connsiteY37" fmla="*/ 113407 h 2523948"/>
                <a:gd name="connsiteX38" fmla="*/ 3469411 w 5137844"/>
                <a:gd name="connsiteY38" fmla="*/ 113407 h 2523948"/>
                <a:gd name="connsiteX39" fmla="*/ 3372816 w 5137844"/>
                <a:gd name="connsiteY39" fmla="*/ 113407 h 2523948"/>
                <a:gd name="connsiteX40" fmla="*/ 3335419 w 5137844"/>
                <a:gd name="connsiteY40" fmla="*/ 113407 h 2523948"/>
                <a:gd name="connsiteX41" fmla="*/ 3202309 w 5137844"/>
                <a:gd name="connsiteY41" fmla="*/ 113407 h 2523948"/>
                <a:gd name="connsiteX42" fmla="*/ 3200246 w 5137844"/>
                <a:gd name="connsiteY42" fmla="*/ 113407 h 2523948"/>
                <a:gd name="connsiteX43" fmla="*/ 3187006 w 5137844"/>
                <a:gd name="connsiteY43" fmla="*/ 113407 h 2523948"/>
                <a:gd name="connsiteX44" fmla="*/ 3185815 w 5137844"/>
                <a:gd name="connsiteY44" fmla="*/ 113407 h 2523948"/>
                <a:gd name="connsiteX45" fmla="*/ 3182316 w 5137844"/>
                <a:gd name="connsiteY45" fmla="*/ 113407 h 2523948"/>
                <a:gd name="connsiteX46" fmla="*/ 3180210 w 5137844"/>
                <a:gd name="connsiteY46" fmla="*/ 113407 h 2523948"/>
                <a:gd name="connsiteX47" fmla="*/ 3163716 w 5137844"/>
                <a:gd name="connsiteY47" fmla="*/ 113407 h 2523948"/>
                <a:gd name="connsiteX48" fmla="*/ 3146643 w 5137844"/>
                <a:gd name="connsiteY48" fmla="*/ 113407 h 2523948"/>
                <a:gd name="connsiteX49" fmla="*/ 3124544 w 5137844"/>
                <a:gd name="connsiteY49" fmla="*/ 113407 h 2523948"/>
                <a:gd name="connsiteX50" fmla="*/ 3070360 w 5137844"/>
                <a:gd name="connsiteY50" fmla="*/ 113407 h 2523948"/>
                <a:gd name="connsiteX51" fmla="*/ 3048262 w 5137844"/>
                <a:gd name="connsiteY51" fmla="*/ 113407 h 2523948"/>
                <a:gd name="connsiteX52" fmla="*/ 3014437 w 5137844"/>
                <a:gd name="connsiteY52" fmla="*/ 113407 h 2523948"/>
                <a:gd name="connsiteX53" fmla="*/ 3011809 w 5137844"/>
                <a:gd name="connsiteY53" fmla="*/ 113407 h 2523948"/>
                <a:gd name="connsiteX54" fmla="*/ 3009746 w 5137844"/>
                <a:gd name="connsiteY54" fmla="*/ 113407 h 2523948"/>
                <a:gd name="connsiteX55" fmla="*/ 2996506 w 5137844"/>
                <a:gd name="connsiteY55" fmla="*/ 113407 h 2523948"/>
                <a:gd name="connsiteX56" fmla="*/ 2995315 w 5137844"/>
                <a:gd name="connsiteY56" fmla="*/ 113407 h 2523948"/>
                <a:gd name="connsiteX57" fmla="*/ 2992338 w 5137844"/>
                <a:gd name="connsiteY57" fmla="*/ 113407 h 2523948"/>
                <a:gd name="connsiteX58" fmla="*/ 2989710 w 5137844"/>
                <a:gd name="connsiteY58" fmla="*/ 113407 h 2523948"/>
                <a:gd name="connsiteX59" fmla="*/ 2987648 w 5137844"/>
                <a:gd name="connsiteY59" fmla="*/ 113407 h 2523948"/>
                <a:gd name="connsiteX60" fmla="*/ 2973216 w 5137844"/>
                <a:gd name="connsiteY60" fmla="*/ 113407 h 2523948"/>
                <a:gd name="connsiteX61" fmla="*/ 2956143 w 5137844"/>
                <a:gd name="connsiteY61" fmla="*/ 113407 h 2523948"/>
                <a:gd name="connsiteX62" fmla="*/ 2944597 w 5137844"/>
                <a:gd name="connsiteY62" fmla="*/ 113407 h 2523948"/>
                <a:gd name="connsiteX63" fmla="*/ 2934044 w 5137844"/>
                <a:gd name="connsiteY63" fmla="*/ 113407 h 2523948"/>
                <a:gd name="connsiteX64" fmla="*/ 2922498 w 5137844"/>
                <a:gd name="connsiteY64" fmla="*/ 113407 h 2523948"/>
                <a:gd name="connsiteX65" fmla="*/ 2879860 w 5137844"/>
                <a:gd name="connsiteY65" fmla="*/ 113407 h 2523948"/>
                <a:gd name="connsiteX66" fmla="*/ 2859294 w 5137844"/>
                <a:gd name="connsiteY66" fmla="*/ 113407 h 2523948"/>
                <a:gd name="connsiteX67" fmla="*/ 2857762 w 5137844"/>
                <a:gd name="connsiteY67" fmla="*/ 113407 h 2523948"/>
                <a:gd name="connsiteX68" fmla="*/ 2837195 w 5137844"/>
                <a:gd name="connsiteY68" fmla="*/ 113407 h 2523948"/>
                <a:gd name="connsiteX69" fmla="*/ 2823937 w 5137844"/>
                <a:gd name="connsiteY69" fmla="*/ 113407 h 2523948"/>
                <a:gd name="connsiteX70" fmla="*/ 2801838 w 5137844"/>
                <a:gd name="connsiteY70" fmla="*/ 113407 h 2523948"/>
                <a:gd name="connsiteX71" fmla="*/ 2756982 w 5137844"/>
                <a:gd name="connsiteY71" fmla="*/ 113407 h 2523948"/>
                <a:gd name="connsiteX72" fmla="*/ 2754097 w 5137844"/>
                <a:gd name="connsiteY72" fmla="*/ 113407 h 2523948"/>
                <a:gd name="connsiteX73" fmla="*/ 2734884 w 5137844"/>
                <a:gd name="connsiteY73" fmla="*/ 113407 h 2523948"/>
                <a:gd name="connsiteX74" fmla="*/ 2731998 w 5137844"/>
                <a:gd name="connsiteY74" fmla="*/ 113407 h 2523948"/>
                <a:gd name="connsiteX75" fmla="*/ 2668794 w 5137844"/>
                <a:gd name="connsiteY75" fmla="*/ 113407 h 2523948"/>
                <a:gd name="connsiteX76" fmla="*/ 2646695 w 5137844"/>
                <a:gd name="connsiteY76" fmla="*/ 113407 h 2523948"/>
                <a:gd name="connsiteX77" fmla="*/ 2636115 w 5137844"/>
                <a:gd name="connsiteY77" fmla="*/ 113407 h 2523948"/>
                <a:gd name="connsiteX78" fmla="*/ 2614017 w 5137844"/>
                <a:gd name="connsiteY78" fmla="*/ 113407 h 2523948"/>
                <a:gd name="connsiteX79" fmla="*/ 2566482 w 5137844"/>
                <a:gd name="connsiteY79" fmla="*/ 113407 h 2523948"/>
                <a:gd name="connsiteX80" fmla="*/ 2544384 w 5137844"/>
                <a:gd name="connsiteY80" fmla="*/ 113407 h 2523948"/>
                <a:gd name="connsiteX81" fmla="*/ 2495147 w 5137844"/>
                <a:gd name="connsiteY81" fmla="*/ 113407 h 2523948"/>
                <a:gd name="connsiteX82" fmla="*/ 2473049 w 5137844"/>
                <a:gd name="connsiteY82" fmla="*/ 113407 h 2523948"/>
                <a:gd name="connsiteX83" fmla="*/ 2445615 w 5137844"/>
                <a:gd name="connsiteY83" fmla="*/ 113407 h 2523948"/>
                <a:gd name="connsiteX84" fmla="*/ 2423517 w 5137844"/>
                <a:gd name="connsiteY84" fmla="*/ 113407 h 2523948"/>
                <a:gd name="connsiteX85" fmla="*/ 2332532 w 5137844"/>
                <a:gd name="connsiteY85" fmla="*/ 113407 h 2523948"/>
                <a:gd name="connsiteX86" fmla="*/ 2310433 w 5137844"/>
                <a:gd name="connsiteY86" fmla="*/ 113407 h 2523948"/>
                <a:gd name="connsiteX87" fmla="*/ 2304647 w 5137844"/>
                <a:gd name="connsiteY87" fmla="*/ 113407 h 2523948"/>
                <a:gd name="connsiteX88" fmla="*/ 2282549 w 5137844"/>
                <a:gd name="connsiteY88" fmla="*/ 113407 h 2523948"/>
                <a:gd name="connsiteX89" fmla="*/ 2146721 w 5137844"/>
                <a:gd name="connsiteY89" fmla="*/ 113407 h 2523948"/>
                <a:gd name="connsiteX90" fmla="*/ 2142032 w 5137844"/>
                <a:gd name="connsiteY90" fmla="*/ 113407 h 2523948"/>
                <a:gd name="connsiteX91" fmla="*/ 2139925 w 5137844"/>
                <a:gd name="connsiteY91" fmla="*/ 113407 h 2523948"/>
                <a:gd name="connsiteX92" fmla="*/ 2137864 w 5137844"/>
                <a:gd name="connsiteY92" fmla="*/ 113407 h 2523948"/>
                <a:gd name="connsiteX93" fmla="*/ 2124622 w 5137844"/>
                <a:gd name="connsiteY93" fmla="*/ 113407 h 2523948"/>
                <a:gd name="connsiteX94" fmla="*/ 2123432 w 5137844"/>
                <a:gd name="connsiteY94" fmla="*/ 113407 h 2523948"/>
                <a:gd name="connsiteX95" fmla="*/ 2119933 w 5137844"/>
                <a:gd name="connsiteY95" fmla="*/ 113407 h 2523948"/>
                <a:gd name="connsiteX96" fmla="*/ 2097049 w 5137844"/>
                <a:gd name="connsiteY96" fmla="*/ 113407 h 2523948"/>
                <a:gd name="connsiteX97" fmla="*/ 1981658 w 5137844"/>
                <a:gd name="connsiteY97" fmla="*/ 113407 h 2523948"/>
                <a:gd name="connsiteX98" fmla="*/ 1956221 w 5137844"/>
                <a:gd name="connsiteY98" fmla="*/ 113407 h 2523948"/>
                <a:gd name="connsiteX99" fmla="*/ 1949425 w 5137844"/>
                <a:gd name="connsiteY99" fmla="*/ 113407 h 2523948"/>
                <a:gd name="connsiteX100" fmla="*/ 1947364 w 5137844"/>
                <a:gd name="connsiteY100" fmla="*/ 113407 h 2523948"/>
                <a:gd name="connsiteX101" fmla="*/ 1934122 w 5137844"/>
                <a:gd name="connsiteY101" fmla="*/ 113407 h 2523948"/>
                <a:gd name="connsiteX102" fmla="*/ 1932932 w 5137844"/>
                <a:gd name="connsiteY102" fmla="*/ 113407 h 2523948"/>
                <a:gd name="connsiteX103" fmla="*/ 1906549 w 5137844"/>
                <a:gd name="connsiteY103" fmla="*/ 113407 h 2523948"/>
                <a:gd name="connsiteX104" fmla="*/ 1882214 w 5137844"/>
                <a:gd name="connsiteY104" fmla="*/ 113407 h 2523948"/>
                <a:gd name="connsiteX105" fmla="*/ 1861030 w 5137844"/>
                <a:gd name="connsiteY105" fmla="*/ 113407 h 2523948"/>
                <a:gd name="connsiteX106" fmla="*/ 1791158 w 5137844"/>
                <a:gd name="connsiteY106" fmla="*/ 113407 h 2523948"/>
                <a:gd name="connsiteX107" fmla="*/ 1747978 w 5137844"/>
                <a:gd name="connsiteY107" fmla="*/ 113407 h 2523948"/>
                <a:gd name="connsiteX108" fmla="*/ 1691714 w 5137844"/>
                <a:gd name="connsiteY108" fmla="*/ 113407 h 2523948"/>
                <a:gd name="connsiteX109" fmla="*/ 1573733 w 5137844"/>
                <a:gd name="connsiteY109" fmla="*/ 113407 h 2523948"/>
                <a:gd name="connsiteX110" fmla="*/ 1557478 w 5137844"/>
                <a:gd name="connsiteY110" fmla="*/ 113407 h 2523948"/>
                <a:gd name="connsiteX111" fmla="*/ 1383233 w 5137844"/>
                <a:gd name="connsiteY111" fmla="*/ 113407 h 2523948"/>
                <a:gd name="connsiteX112" fmla="*/ 1354259 w 5137844"/>
                <a:gd name="connsiteY112" fmla="*/ 113407 h 2523948"/>
                <a:gd name="connsiteX113" fmla="*/ 1163759 w 5137844"/>
                <a:gd name="connsiteY113" fmla="*/ 113407 h 2523948"/>
                <a:gd name="connsiteX114" fmla="*/ 1084338 w 5137844"/>
                <a:gd name="connsiteY114" fmla="*/ 113407 h 2523948"/>
                <a:gd name="connsiteX115" fmla="*/ 893838 w 5137844"/>
                <a:gd name="connsiteY115" fmla="*/ 113407 h 2523948"/>
                <a:gd name="connsiteX116" fmla="*/ 690261 w 5137844"/>
                <a:gd name="connsiteY116" fmla="*/ 230339 h 2523948"/>
                <a:gd name="connsiteX117" fmla="*/ 162467 w 5137844"/>
                <a:gd name="connsiteY117" fmla="*/ 1145043 h 2523948"/>
                <a:gd name="connsiteX118" fmla="*/ 135606 w 5137844"/>
                <a:gd name="connsiteY118" fmla="*/ 1261974 h 2523948"/>
                <a:gd name="connsiteX119" fmla="*/ 0 w 5137844"/>
                <a:gd name="connsiteY119" fmla="*/ 1261974 h 2523948"/>
                <a:gd name="connsiteX120" fmla="*/ 29513 w 5137844"/>
                <a:gd name="connsiteY120" fmla="*/ 1133497 h 2523948"/>
                <a:gd name="connsiteX121" fmla="*/ 609420 w 5137844"/>
                <a:gd name="connsiteY121" fmla="*/ 128477 h 2523948"/>
                <a:gd name="connsiteX122" fmla="*/ 833098 w 5137844"/>
                <a:gd name="connsiteY122" fmla="*/ 0 h 2523948"/>
                <a:gd name="connsiteX123" fmla="*/ 1974790 w 5137844"/>
                <a:gd name="connsiteY123" fmla="*/ 0 h 2523948"/>
                <a:gd name="connsiteX124" fmla="*/ 1976098 w 5137844"/>
                <a:gd name="connsiteY124" fmla="*/ 0 h 2523948"/>
                <a:gd name="connsiteX125" fmla="*/ 1990647 w 5137844"/>
                <a:gd name="connsiteY125" fmla="*/ 0 h 2523948"/>
                <a:gd name="connsiteX126" fmla="*/ 1992912 w 5137844"/>
                <a:gd name="connsiteY126" fmla="*/ 0 h 2523948"/>
                <a:gd name="connsiteX127" fmla="*/ 2000379 w 5137844"/>
                <a:gd name="connsiteY127" fmla="*/ 0 h 2523948"/>
                <a:gd name="connsiteX128" fmla="*/ 2180255 w 5137844"/>
                <a:gd name="connsiteY128" fmla="*/ 0 h 2523948"/>
                <a:gd name="connsiteX129" fmla="*/ 2204536 w 5137844"/>
                <a:gd name="connsiteY129" fmla="*/ 0 h 2523948"/>
                <a:gd name="connsiteX130" fmla="*/ 2358928 w 5137844"/>
                <a:gd name="connsiteY130" fmla="*/ 0 h 2523948"/>
                <a:gd name="connsiteX131" fmla="*/ 2383208 w 5137844"/>
                <a:gd name="connsiteY131" fmla="*/ 0 h 2523948"/>
                <a:gd name="connsiteX132" fmla="*/ 2513815 w 5137844"/>
                <a:gd name="connsiteY132" fmla="*/ 0 h 2523948"/>
                <a:gd name="connsiteX133" fmla="*/ 2538095 w 5137844"/>
                <a:gd name="connsiteY133" fmla="*/ 0 h 2523948"/>
                <a:gd name="connsiteX134" fmla="*/ 2646616 w 5137844"/>
                <a:gd name="connsiteY134" fmla="*/ 0 h 2523948"/>
                <a:gd name="connsiteX135" fmla="*/ 2670896 w 5137844"/>
                <a:gd name="connsiteY135" fmla="*/ 0 h 2523948"/>
                <a:gd name="connsiteX136" fmla="*/ 2759029 w 5137844"/>
                <a:gd name="connsiteY136" fmla="*/ 0 h 2523948"/>
                <a:gd name="connsiteX137" fmla="*/ 2783310 w 5137844"/>
                <a:gd name="connsiteY137" fmla="*/ 0 h 2523948"/>
                <a:gd name="connsiteX138" fmla="*/ 2852754 w 5137844"/>
                <a:gd name="connsiteY138" fmla="*/ 0 h 2523948"/>
                <a:gd name="connsiteX139" fmla="*/ 2877035 w 5137844"/>
                <a:gd name="connsiteY139" fmla="*/ 0 h 2523948"/>
                <a:gd name="connsiteX140" fmla="*/ 2929490 w 5137844"/>
                <a:gd name="connsiteY140" fmla="*/ 0 h 2523948"/>
                <a:gd name="connsiteX141" fmla="*/ 2953771 w 5137844"/>
                <a:gd name="connsiteY141" fmla="*/ 0 h 2523948"/>
                <a:gd name="connsiteX142" fmla="*/ 2990936 w 5137844"/>
                <a:gd name="connsiteY142" fmla="*/ 0 h 2523948"/>
                <a:gd name="connsiteX143" fmla="*/ 3015216 w 5137844"/>
                <a:gd name="connsiteY143" fmla="*/ 0 h 2523948"/>
                <a:gd name="connsiteX144" fmla="*/ 3074750 w 5137844"/>
                <a:gd name="connsiteY144" fmla="*/ 0 h 2523948"/>
                <a:gd name="connsiteX145" fmla="*/ 3099031 w 5137844"/>
                <a:gd name="connsiteY145" fmla="*/ 0 h 2523948"/>
                <a:gd name="connsiteX146" fmla="*/ 3117790 w 5137844"/>
                <a:gd name="connsiteY146" fmla="*/ 0 h 2523948"/>
                <a:gd name="connsiteX147" fmla="*/ 3135912 w 5137844"/>
                <a:gd name="connsiteY147" fmla="*/ 0 h 2523948"/>
                <a:gd name="connsiteX148" fmla="*/ 3142071 w 5137844"/>
                <a:gd name="connsiteY148" fmla="*/ 0 h 2523948"/>
                <a:gd name="connsiteX149" fmla="*/ 3143379 w 5137844"/>
                <a:gd name="connsiteY149" fmla="*/ 0 h 2523948"/>
                <a:gd name="connsiteX150" fmla="*/ 3157927 w 5137844"/>
                <a:gd name="connsiteY150" fmla="*/ 0 h 2523948"/>
                <a:gd name="connsiteX151" fmla="*/ 3160193 w 5137844"/>
                <a:gd name="connsiteY151" fmla="*/ 0 h 2523948"/>
                <a:gd name="connsiteX152" fmla="*/ 3347536 w 5137844"/>
                <a:gd name="connsiteY152" fmla="*/ 0 h 2523948"/>
                <a:gd name="connsiteX153" fmla="*/ 4303193 w 5137844"/>
                <a:gd name="connsiteY153" fmla="*/ 0 h 2523948"/>
                <a:gd name="connsiteX154" fmla="*/ 4526872 w 5137844"/>
                <a:gd name="connsiteY154" fmla="*/ 128477 h 2523948"/>
                <a:gd name="connsiteX155" fmla="*/ 5106779 w 5137844"/>
                <a:gd name="connsiteY155" fmla="*/ 1133497 h 2523948"/>
                <a:gd name="connsiteX156" fmla="*/ 5106779 w 5137844"/>
                <a:gd name="connsiteY156" fmla="*/ 1390451 h 2523948"/>
                <a:gd name="connsiteX157" fmla="*/ 4526872 w 5137844"/>
                <a:gd name="connsiteY157" fmla="*/ 2395471 h 2523948"/>
                <a:gd name="connsiteX158" fmla="*/ 4303193 w 5137844"/>
                <a:gd name="connsiteY158" fmla="*/ 2523948 h 2523948"/>
                <a:gd name="connsiteX159" fmla="*/ 3160193 w 5137844"/>
                <a:gd name="connsiteY159" fmla="*/ 2523948 h 2523948"/>
                <a:gd name="connsiteX160" fmla="*/ 3143379 w 5137844"/>
                <a:gd name="connsiteY160" fmla="*/ 2523948 h 2523948"/>
                <a:gd name="connsiteX161" fmla="*/ 3135912 w 5137844"/>
                <a:gd name="connsiteY161" fmla="*/ 2523948 h 2523948"/>
                <a:gd name="connsiteX162" fmla="*/ 2000379 w 5137844"/>
                <a:gd name="connsiteY162" fmla="*/ 2523948 h 2523948"/>
                <a:gd name="connsiteX163" fmla="*/ 1992912 w 5137844"/>
                <a:gd name="connsiteY163" fmla="*/ 2523948 h 2523948"/>
                <a:gd name="connsiteX164" fmla="*/ 1976098 w 5137844"/>
                <a:gd name="connsiteY164" fmla="*/ 2523948 h 2523948"/>
                <a:gd name="connsiteX165" fmla="*/ 833098 w 5137844"/>
                <a:gd name="connsiteY165" fmla="*/ 2523948 h 2523948"/>
                <a:gd name="connsiteX166" fmla="*/ 609420 w 5137844"/>
                <a:gd name="connsiteY166" fmla="*/ 2395471 h 2523948"/>
                <a:gd name="connsiteX167" fmla="*/ 29513 w 5137844"/>
                <a:gd name="connsiteY167" fmla="*/ 1390451 h 2523948"/>
                <a:gd name="connsiteX168" fmla="*/ 0 w 5137844"/>
                <a:gd name="connsiteY168" fmla="*/ 1261974 h 25239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5137844" h="2523948">
                  <a:moveTo>
                    <a:pt x="135606" y="1261974"/>
                  </a:moveTo>
                  <a:cubicBezTo>
                    <a:pt x="135606" y="1304409"/>
                    <a:pt x="144559" y="1346843"/>
                    <a:pt x="162467" y="1378906"/>
                  </a:cubicBezTo>
                  <a:cubicBezTo>
                    <a:pt x="162467" y="1378906"/>
                    <a:pt x="162467" y="1378906"/>
                    <a:pt x="690261" y="2293610"/>
                  </a:cubicBezTo>
                  <a:cubicBezTo>
                    <a:pt x="727960" y="2357733"/>
                    <a:pt x="820324" y="2410541"/>
                    <a:pt x="893838" y="2410541"/>
                  </a:cubicBezTo>
                  <a:lnTo>
                    <a:pt x="1084338" y="2410541"/>
                  </a:lnTo>
                  <a:lnTo>
                    <a:pt x="1934122" y="2410541"/>
                  </a:lnTo>
                  <a:lnTo>
                    <a:pt x="1949425" y="2410541"/>
                  </a:lnTo>
                  <a:lnTo>
                    <a:pt x="1956221" y="2410541"/>
                  </a:lnTo>
                  <a:lnTo>
                    <a:pt x="2124622" y="2410541"/>
                  </a:lnTo>
                  <a:lnTo>
                    <a:pt x="2139925" y="2410541"/>
                  </a:lnTo>
                  <a:lnTo>
                    <a:pt x="2146721" y="2410541"/>
                  </a:lnTo>
                  <a:lnTo>
                    <a:pt x="2989710" y="2410541"/>
                  </a:lnTo>
                  <a:lnTo>
                    <a:pt x="2996506" y="2410541"/>
                  </a:lnTo>
                  <a:lnTo>
                    <a:pt x="3011809" y="2410541"/>
                  </a:lnTo>
                  <a:lnTo>
                    <a:pt x="3180210" y="2410541"/>
                  </a:lnTo>
                  <a:lnTo>
                    <a:pt x="3187006" y="2410541"/>
                  </a:lnTo>
                  <a:lnTo>
                    <a:pt x="3202309" y="2410541"/>
                  </a:lnTo>
                  <a:lnTo>
                    <a:pt x="4052093" y="2410541"/>
                  </a:lnTo>
                  <a:lnTo>
                    <a:pt x="4242593" y="2410541"/>
                  </a:lnTo>
                  <a:cubicBezTo>
                    <a:pt x="4317992" y="2410541"/>
                    <a:pt x="4408471" y="2357733"/>
                    <a:pt x="4446171" y="2293610"/>
                  </a:cubicBezTo>
                  <a:cubicBezTo>
                    <a:pt x="4446171" y="2293610"/>
                    <a:pt x="4446171" y="2293610"/>
                    <a:pt x="4973965" y="1378906"/>
                  </a:cubicBezTo>
                  <a:cubicBezTo>
                    <a:pt x="5011664" y="1314782"/>
                    <a:pt x="5011664" y="1209166"/>
                    <a:pt x="4973965" y="1145043"/>
                  </a:cubicBezTo>
                  <a:cubicBezTo>
                    <a:pt x="4973965" y="1145043"/>
                    <a:pt x="4973965" y="1145043"/>
                    <a:pt x="4446171" y="230339"/>
                  </a:cubicBezTo>
                  <a:cubicBezTo>
                    <a:pt x="4408471" y="166215"/>
                    <a:pt x="4317992" y="113407"/>
                    <a:pt x="4242593" y="113407"/>
                  </a:cubicBezTo>
                  <a:cubicBezTo>
                    <a:pt x="4242593" y="113407"/>
                    <a:pt x="4242593" y="113407"/>
                    <a:pt x="4133871" y="113407"/>
                  </a:cubicBezTo>
                  <a:lnTo>
                    <a:pt x="4052093" y="113407"/>
                  </a:lnTo>
                  <a:lnTo>
                    <a:pt x="4050394" y="113407"/>
                  </a:lnTo>
                  <a:lnTo>
                    <a:pt x="4038503" y="113407"/>
                  </a:lnTo>
                  <a:lnTo>
                    <a:pt x="4030245" y="113407"/>
                  </a:lnTo>
                  <a:lnTo>
                    <a:pt x="4006226" y="113407"/>
                  </a:lnTo>
                  <a:lnTo>
                    <a:pt x="3943371" y="113407"/>
                  </a:lnTo>
                  <a:lnTo>
                    <a:pt x="3875656" y="113407"/>
                  </a:lnTo>
                  <a:lnTo>
                    <a:pt x="3839745" y="113407"/>
                  </a:lnTo>
                  <a:lnTo>
                    <a:pt x="3776065" y="113407"/>
                  </a:lnTo>
                  <a:lnTo>
                    <a:pt x="3685156" y="113407"/>
                  </a:lnTo>
                  <a:lnTo>
                    <a:pt x="3659911" y="113407"/>
                  </a:lnTo>
                  <a:lnTo>
                    <a:pt x="3585565" y="113407"/>
                  </a:lnTo>
                  <a:lnTo>
                    <a:pt x="3525919" y="113407"/>
                  </a:lnTo>
                  <a:lnTo>
                    <a:pt x="3469411" y="113407"/>
                  </a:lnTo>
                  <a:lnTo>
                    <a:pt x="3372816" y="113407"/>
                  </a:lnTo>
                  <a:lnTo>
                    <a:pt x="3335419" y="113407"/>
                  </a:lnTo>
                  <a:lnTo>
                    <a:pt x="3202309" y="113407"/>
                  </a:lnTo>
                  <a:lnTo>
                    <a:pt x="3200246" y="113407"/>
                  </a:lnTo>
                  <a:lnTo>
                    <a:pt x="3187006" y="113407"/>
                  </a:lnTo>
                  <a:lnTo>
                    <a:pt x="3185815" y="113407"/>
                  </a:lnTo>
                  <a:lnTo>
                    <a:pt x="3182316" y="113407"/>
                  </a:lnTo>
                  <a:lnTo>
                    <a:pt x="3180210" y="113407"/>
                  </a:lnTo>
                  <a:cubicBezTo>
                    <a:pt x="3180210" y="113407"/>
                    <a:pt x="3180210" y="113407"/>
                    <a:pt x="3163716" y="113407"/>
                  </a:cubicBezTo>
                  <a:lnTo>
                    <a:pt x="3146643" y="113407"/>
                  </a:lnTo>
                  <a:lnTo>
                    <a:pt x="3124544" y="113407"/>
                  </a:lnTo>
                  <a:lnTo>
                    <a:pt x="3070360" y="113407"/>
                  </a:lnTo>
                  <a:lnTo>
                    <a:pt x="3048262" y="113407"/>
                  </a:lnTo>
                  <a:lnTo>
                    <a:pt x="3014437" y="113407"/>
                  </a:lnTo>
                  <a:lnTo>
                    <a:pt x="3011809" y="113407"/>
                  </a:lnTo>
                  <a:lnTo>
                    <a:pt x="3009746" y="113407"/>
                  </a:lnTo>
                  <a:lnTo>
                    <a:pt x="2996506" y="113407"/>
                  </a:lnTo>
                  <a:lnTo>
                    <a:pt x="2995315" y="113407"/>
                  </a:lnTo>
                  <a:lnTo>
                    <a:pt x="2992338" y="113407"/>
                  </a:lnTo>
                  <a:lnTo>
                    <a:pt x="2989710" y="113407"/>
                  </a:lnTo>
                  <a:lnTo>
                    <a:pt x="2987648" y="113407"/>
                  </a:lnTo>
                  <a:lnTo>
                    <a:pt x="2973216" y="113407"/>
                  </a:lnTo>
                  <a:lnTo>
                    <a:pt x="2956143" y="113407"/>
                  </a:lnTo>
                  <a:lnTo>
                    <a:pt x="2944597" y="113407"/>
                  </a:lnTo>
                  <a:lnTo>
                    <a:pt x="2934044" y="113407"/>
                  </a:lnTo>
                  <a:lnTo>
                    <a:pt x="2922498" y="113407"/>
                  </a:lnTo>
                  <a:lnTo>
                    <a:pt x="2879860" y="113407"/>
                  </a:lnTo>
                  <a:lnTo>
                    <a:pt x="2859294" y="113407"/>
                  </a:lnTo>
                  <a:lnTo>
                    <a:pt x="2857762" y="113407"/>
                  </a:lnTo>
                  <a:lnTo>
                    <a:pt x="2837195" y="113407"/>
                  </a:lnTo>
                  <a:lnTo>
                    <a:pt x="2823937" y="113407"/>
                  </a:lnTo>
                  <a:lnTo>
                    <a:pt x="2801838" y="113407"/>
                  </a:lnTo>
                  <a:lnTo>
                    <a:pt x="2756982" y="113407"/>
                  </a:lnTo>
                  <a:lnTo>
                    <a:pt x="2754097" y="113407"/>
                  </a:lnTo>
                  <a:lnTo>
                    <a:pt x="2734884" y="113407"/>
                  </a:lnTo>
                  <a:lnTo>
                    <a:pt x="2731998" y="113407"/>
                  </a:lnTo>
                  <a:lnTo>
                    <a:pt x="2668794" y="113407"/>
                  </a:lnTo>
                  <a:lnTo>
                    <a:pt x="2646695" y="113407"/>
                  </a:lnTo>
                  <a:lnTo>
                    <a:pt x="2636115" y="113407"/>
                  </a:lnTo>
                  <a:lnTo>
                    <a:pt x="2614017" y="113407"/>
                  </a:lnTo>
                  <a:lnTo>
                    <a:pt x="2566482" y="113407"/>
                  </a:lnTo>
                  <a:lnTo>
                    <a:pt x="2544384" y="113407"/>
                  </a:lnTo>
                  <a:lnTo>
                    <a:pt x="2495147" y="113407"/>
                  </a:lnTo>
                  <a:lnTo>
                    <a:pt x="2473049" y="113407"/>
                  </a:lnTo>
                  <a:lnTo>
                    <a:pt x="2445615" y="113407"/>
                  </a:lnTo>
                  <a:lnTo>
                    <a:pt x="2423517" y="113407"/>
                  </a:lnTo>
                  <a:lnTo>
                    <a:pt x="2332532" y="113407"/>
                  </a:lnTo>
                  <a:lnTo>
                    <a:pt x="2310433" y="113407"/>
                  </a:lnTo>
                  <a:lnTo>
                    <a:pt x="2304647" y="113407"/>
                  </a:lnTo>
                  <a:lnTo>
                    <a:pt x="2282549" y="113407"/>
                  </a:lnTo>
                  <a:lnTo>
                    <a:pt x="2146721" y="113407"/>
                  </a:lnTo>
                  <a:lnTo>
                    <a:pt x="2142032" y="113407"/>
                  </a:lnTo>
                  <a:lnTo>
                    <a:pt x="2139925" y="113407"/>
                  </a:lnTo>
                  <a:lnTo>
                    <a:pt x="2137864" y="113407"/>
                  </a:lnTo>
                  <a:lnTo>
                    <a:pt x="2124622" y="113407"/>
                  </a:lnTo>
                  <a:lnTo>
                    <a:pt x="2123432" y="113407"/>
                  </a:lnTo>
                  <a:lnTo>
                    <a:pt x="2119933" y="113407"/>
                  </a:lnTo>
                  <a:lnTo>
                    <a:pt x="2097049" y="113407"/>
                  </a:lnTo>
                  <a:cubicBezTo>
                    <a:pt x="2073661" y="113407"/>
                    <a:pt x="2037517" y="113407"/>
                    <a:pt x="1981658" y="113407"/>
                  </a:cubicBezTo>
                  <a:lnTo>
                    <a:pt x="1956221" y="113407"/>
                  </a:lnTo>
                  <a:lnTo>
                    <a:pt x="1949425" y="113407"/>
                  </a:lnTo>
                  <a:lnTo>
                    <a:pt x="1947364" y="113407"/>
                  </a:lnTo>
                  <a:lnTo>
                    <a:pt x="1934122" y="113407"/>
                  </a:lnTo>
                  <a:lnTo>
                    <a:pt x="1932932" y="113407"/>
                  </a:lnTo>
                  <a:lnTo>
                    <a:pt x="1906549" y="113407"/>
                  </a:lnTo>
                  <a:lnTo>
                    <a:pt x="1882214" y="113407"/>
                  </a:lnTo>
                  <a:lnTo>
                    <a:pt x="1861030" y="113407"/>
                  </a:lnTo>
                  <a:lnTo>
                    <a:pt x="1791158" y="113407"/>
                  </a:lnTo>
                  <a:lnTo>
                    <a:pt x="1747978" y="113407"/>
                  </a:lnTo>
                  <a:lnTo>
                    <a:pt x="1691714" y="113407"/>
                  </a:lnTo>
                  <a:lnTo>
                    <a:pt x="1573733" y="113407"/>
                  </a:lnTo>
                  <a:lnTo>
                    <a:pt x="1557478" y="113407"/>
                  </a:lnTo>
                  <a:lnTo>
                    <a:pt x="1383233" y="113407"/>
                  </a:lnTo>
                  <a:lnTo>
                    <a:pt x="1354259" y="113407"/>
                  </a:lnTo>
                  <a:lnTo>
                    <a:pt x="1163759" y="113407"/>
                  </a:lnTo>
                  <a:lnTo>
                    <a:pt x="1084338" y="113407"/>
                  </a:lnTo>
                  <a:lnTo>
                    <a:pt x="893838" y="113407"/>
                  </a:lnTo>
                  <a:cubicBezTo>
                    <a:pt x="820324" y="113407"/>
                    <a:pt x="727960" y="166215"/>
                    <a:pt x="690261" y="230339"/>
                  </a:cubicBezTo>
                  <a:cubicBezTo>
                    <a:pt x="690261" y="230339"/>
                    <a:pt x="690261" y="230339"/>
                    <a:pt x="162467" y="1145043"/>
                  </a:cubicBezTo>
                  <a:cubicBezTo>
                    <a:pt x="144559" y="1177105"/>
                    <a:pt x="135606" y="1219539"/>
                    <a:pt x="135606" y="1261974"/>
                  </a:cubicBezTo>
                  <a:close/>
                  <a:moveTo>
                    <a:pt x="0" y="1261974"/>
                  </a:moveTo>
                  <a:cubicBezTo>
                    <a:pt x="0" y="1215349"/>
                    <a:pt x="9837" y="1168725"/>
                    <a:pt x="29513" y="1133497"/>
                  </a:cubicBezTo>
                  <a:cubicBezTo>
                    <a:pt x="609420" y="128477"/>
                    <a:pt x="609420" y="128477"/>
                    <a:pt x="609420" y="128477"/>
                  </a:cubicBezTo>
                  <a:cubicBezTo>
                    <a:pt x="650842" y="58022"/>
                    <a:pt x="752325" y="0"/>
                    <a:pt x="833098" y="0"/>
                  </a:cubicBezTo>
                  <a:cubicBezTo>
                    <a:pt x="1702959" y="0"/>
                    <a:pt x="1920424" y="0"/>
                    <a:pt x="1974790" y="0"/>
                  </a:cubicBezTo>
                  <a:lnTo>
                    <a:pt x="1976098" y="0"/>
                  </a:lnTo>
                  <a:lnTo>
                    <a:pt x="1990647" y="0"/>
                  </a:lnTo>
                  <a:lnTo>
                    <a:pt x="1992912" y="0"/>
                  </a:lnTo>
                  <a:lnTo>
                    <a:pt x="2000379" y="0"/>
                  </a:lnTo>
                  <a:lnTo>
                    <a:pt x="2180255" y="0"/>
                  </a:lnTo>
                  <a:lnTo>
                    <a:pt x="2204536" y="0"/>
                  </a:lnTo>
                  <a:lnTo>
                    <a:pt x="2358928" y="0"/>
                  </a:lnTo>
                  <a:lnTo>
                    <a:pt x="2383208" y="0"/>
                  </a:lnTo>
                  <a:lnTo>
                    <a:pt x="2513815" y="0"/>
                  </a:lnTo>
                  <a:lnTo>
                    <a:pt x="2538095" y="0"/>
                  </a:lnTo>
                  <a:lnTo>
                    <a:pt x="2646616" y="0"/>
                  </a:lnTo>
                  <a:lnTo>
                    <a:pt x="2670896" y="0"/>
                  </a:lnTo>
                  <a:lnTo>
                    <a:pt x="2759029" y="0"/>
                  </a:lnTo>
                  <a:lnTo>
                    <a:pt x="2783310" y="0"/>
                  </a:lnTo>
                  <a:lnTo>
                    <a:pt x="2852754" y="0"/>
                  </a:lnTo>
                  <a:lnTo>
                    <a:pt x="2877035" y="0"/>
                  </a:lnTo>
                  <a:lnTo>
                    <a:pt x="2929490" y="0"/>
                  </a:lnTo>
                  <a:lnTo>
                    <a:pt x="2953771" y="0"/>
                  </a:lnTo>
                  <a:lnTo>
                    <a:pt x="2990936" y="0"/>
                  </a:lnTo>
                  <a:lnTo>
                    <a:pt x="3015216" y="0"/>
                  </a:lnTo>
                  <a:lnTo>
                    <a:pt x="3074750" y="0"/>
                  </a:lnTo>
                  <a:lnTo>
                    <a:pt x="3099031" y="0"/>
                  </a:lnTo>
                  <a:lnTo>
                    <a:pt x="3117790" y="0"/>
                  </a:lnTo>
                  <a:cubicBezTo>
                    <a:pt x="3135912" y="0"/>
                    <a:pt x="3135912" y="0"/>
                    <a:pt x="3135912" y="0"/>
                  </a:cubicBezTo>
                  <a:lnTo>
                    <a:pt x="3142071" y="0"/>
                  </a:lnTo>
                  <a:lnTo>
                    <a:pt x="3143379" y="0"/>
                  </a:lnTo>
                  <a:lnTo>
                    <a:pt x="3157927" y="0"/>
                  </a:lnTo>
                  <a:lnTo>
                    <a:pt x="3160193" y="0"/>
                  </a:lnTo>
                  <a:lnTo>
                    <a:pt x="3347536" y="0"/>
                  </a:lnTo>
                  <a:cubicBezTo>
                    <a:pt x="4303193" y="0"/>
                    <a:pt x="4303193" y="0"/>
                    <a:pt x="4303193" y="0"/>
                  </a:cubicBezTo>
                  <a:cubicBezTo>
                    <a:pt x="4386037" y="0"/>
                    <a:pt x="4485449" y="58022"/>
                    <a:pt x="4526872" y="128477"/>
                  </a:cubicBezTo>
                  <a:cubicBezTo>
                    <a:pt x="5106779" y="1133497"/>
                    <a:pt x="5106779" y="1133497"/>
                    <a:pt x="5106779" y="1133497"/>
                  </a:cubicBezTo>
                  <a:cubicBezTo>
                    <a:pt x="5148200" y="1203952"/>
                    <a:pt x="5148200" y="1319996"/>
                    <a:pt x="5106779" y="1390451"/>
                  </a:cubicBezTo>
                  <a:cubicBezTo>
                    <a:pt x="4526872" y="2395471"/>
                    <a:pt x="4526872" y="2395471"/>
                    <a:pt x="4526872" y="2395471"/>
                  </a:cubicBezTo>
                  <a:cubicBezTo>
                    <a:pt x="4485449" y="2465926"/>
                    <a:pt x="4386037" y="2523948"/>
                    <a:pt x="4303193" y="2523948"/>
                  </a:cubicBezTo>
                  <a:lnTo>
                    <a:pt x="3160193" y="2523948"/>
                  </a:lnTo>
                  <a:lnTo>
                    <a:pt x="3143379" y="2523948"/>
                  </a:lnTo>
                  <a:lnTo>
                    <a:pt x="3135912" y="2523948"/>
                  </a:lnTo>
                  <a:lnTo>
                    <a:pt x="2000379" y="2523948"/>
                  </a:lnTo>
                  <a:lnTo>
                    <a:pt x="1992912" y="2523948"/>
                  </a:lnTo>
                  <a:lnTo>
                    <a:pt x="1976098" y="2523948"/>
                  </a:lnTo>
                  <a:lnTo>
                    <a:pt x="833098" y="2523948"/>
                  </a:lnTo>
                  <a:cubicBezTo>
                    <a:pt x="752325" y="2523948"/>
                    <a:pt x="650842" y="2465926"/>
                    <a:pt x="609420" y="2395471"/>
                  </a:cubicBezTo>
                  <a:cubicBezTo>
                    <a:pt x="29513" y="1390451"/>
                    <a:pt x="29513" y="1390451"/>
                    <a:pt x="29513" y="1390451"/>
                  </a:cubicBezTo>
                  <a:cubicBezTo>
                    <a:pt x="9837" y="1355223"/>
                    <a:pt x="0" y="1308599"/>
                    <a:pt x="0" y="1261974"/>
                  </a:cubicBezTo>
                  <a:close/>
                </a:path>
              </a:pathLst>
            </a:custGeom>
            <a:solidFill>
              <a:schemeClr val="bg1">
                <a:lumMod val="50000"/>
              </a:schemeClr>
            </a:solidFill>
            <a:ln w="25400">
              <a:noFill/>
            </a:ln>
            <a:effectLst/>
          </p:spPr>
          <p:txBody>
            <a:bodyPr vert="horz" wrap="square" lIns="91440" tIns="45720" rIns="91440" bIns="45720" numCol="1" anchor="t" anchorCtr="0" compatLnSpc="1">
              <a:noAutofit/>
            </a:bodyPr>
            <a:lstStyle/>
            <a:p>
              <a:endParaRPr lang="zh-CN" altLang="en-US" sz="1800" dirty="0">
                <a:solidFill>
                  <a:prstClr val="black"/>
                </a:solidFill>
                <a:ea typeface="微软雅黑" panose="020B0503020204020204" pitchFamily="34" charset="-122"/>
              </a:endParaRPr>
            </a:p>
          </p:txBody>
        </p:sp>
        <p:sp>
          <p:nvSpPr>
            <p:cNvPr id="19" name="矩形 18"/>
            <p:cNvSpPr/>
            <p:nvPr/>
          </p:nvSpPr>
          <p:spPr>
            <a:xfrm>
              <a:off x="773540" y="2423160"/>
              <a:ext cx="2376264" cy="626712"/>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dirty="0">
                <a:ea typeface="微软雅黑" panose="020B0503020204020204" pitchFamily="34" charset="-122"/>
              </a:endParaRPr>
            </a:p>
          </p:txBody>
        </p:sp>
      </p:grpSp>
      <p:sp>
        <p:nvSpPr>
          <p:cNvPr id="20" name="TextBox 29"/>
          <p:cNvSpPr txBox="1"/>
          <p:nvPr/>
        </p:nvSpPr>
        <p:spPr>
          <a:xfrm>
            <a:off x="2910499" y="2849919"/>
            <a:ext cx="1264683" cy="1154162"/>
          </a:xfrm>
          <a:prstGeom prst="rect">
            <a:avLst/>
          </a:prstGeom>
          <a:noFill/>
        </p:spPr>
        <p:txBody>
          <a:bodyPr wrap="square" lIns="0" tIns="0" rIns="0" bIns="0" rtlCol="0">
            <a:spAutoFit/>
          </a:bodyPr>
          <a:lstStyle/>
          <a:p>
            <a:pPr algn="just">
              <a:lnSpc>
                <a:spcPts val="15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点击输入简要文字内容，文字内容需概括精炼，言简意赅的说明分项内容言简意赅的说明分项内容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1" name="TextBox 30"/>
          <p:cNvSpPr txBox="1"/>
          <p:nvPr/>
        </p:nvSpPr>
        <p:spPr>
          <a:xfrm>
            <a:off x="2870475" y="1985839"/>
            <a:ext cx="1662128" cy="323165"/>
          </a:xfrm>
          <a:prstGeom prst="rect">
            <a:avLst/>
          </a:prstGeom>
          <a:noFill/>
        </p:spPr>
        <p:txBody>
          <a:bodyPr wrap="square" lIns="0" tIns="0" rIns="0" bIns="0" rtlCol="0">
            <a:spAutoFit/>
          </a:bodyPr>
          <a:lstStyle/>
          <a:p>
            <a:r>
              <a:rPr lang="zh-CN" altLang="en-US" sz="2100" b="1" dirty="0">
                <a:solidFill>
                  <a:schemeClr val="bg1"/>
                </a:solidFill>
                <a:latin typeface="微软雅黑" panose="020B0503020204020204" pitchFamily="34" charset="-122"/>
                <a:ea typeface="微软雅黑" panose="020B0503020204020204" pitchFamily="34" charset="-122"/>
              </a:rPr>
              <a:t>请输入标题</a:t>
            </a:r>
            <a:endParaRPr lang="zh-CN" altLang="en-US" sz="2100" b="1" dirty="0">
              <a:solidFill>
                <a:schemeClr val="bg1"/>
              </a:solidFill>
              <a:latin typeface="微软雅黑" panose="020B0503020204020204" pitchFamily="34" charset="-122"/>
              <a:ea typeface="微软雅黑" panose="020B0503020204020204" pitchFamily="34" charset="-122"/>
            </a:endParaRPr>
          </a:p>
        </p:txBody>
      </p:sp>
      <p:sp>
        <p:nvSpPr>
          <p:cNvPr id="22" name="TextBox 20"/>
          <p:cNvSpPr txBox="1"/>
          <p:nvPr/>
        </p:nvSpPr>
        <p:spPr>
          <a:xfrm>
            <a:off x="3384145" y="1374320"/>
            <a:ext cx="317395" cy="461665"/>
          </a:xfrm>
          <a:prstGeom prst="rect">
            <a:avLst/>
          </a:prstGeom>
          <a:noFill/>
        </p:spPr>
        <p:txBody>
          <a:bodyPr wrap="none" lIns="0" tIns="0" rIns="0" bIns="0" rtlCol="0">
            <a:spAutoFit/>
          </a:bodyPr>
          <a:lstStyle/>
          <a:p>
            <a:pPr algn="ctr"/>
            <a:r>
              <a:rPr lang="en-US" altLang="zh-CN" sz="3000" dirty="0">
                <a:solidFill>
                  <a:schemeClr val="tx1">
                    <a:lumMod val="75000"/>
                    <a:lumOff val="25000"/>
                  </a:schemeClr>
                </a:solidFill>
                <a:latin typeface="Agency FB" panose="020B0503020202020204" pitchFamily="34" charset="0"/>
                <a:ea typeface="微软雅黑" panose="020B0503020204020204" pitchFamily="34" charset="-122"/>
              </a:rPr>
              <a:t>02</a:t>
            </a:r>
            <a:endParaRPr lang="en-US" altLang="zh-CN" sz="3000" dirty="0">
              <a:solidFill>
                <a:schemeClr val="tx1">
                  <a:lumMod val="75000"/>
                  <a:lumOff val="25000"/>
                </a:schemeClr>
              </a:solidFill>
              <a:latin typeface="Agency FB" panose="020B0503020202020204" pitchFamily="34" charset="0"/>
              <a:ea typeface="微软雅黑" panose="020B0503020204020204" pitchFamily="34" charset="-122"/>
            </a:endParaRPr>
          </a:p>
        </p:txBody>
      </p:sp>
      <p:grpSp>
        <p:nvGrpSpPr>
          <p:cNvPr id="23" name="组合 22"/>
          <p:cNvGrpSpPr/>
          <p:nvPr/>
        </p:nvGrpSpPr>
        <p:grpSpPr>
          <a:xfrm>
            <a:off x="4663808" y="1100611"/>
            <a:ext cx="1892961" cy="3853383"/>
            <a:chOff x="699698" y="1340769"/>
            <a:chExt cx="2523948" cy="5137844"/>
          </a:xfrm>
        </p:grpSpPr>
        <p:sp>
          <p:nvSpPr>
            <p:cNvPr id="24" name="任意多边形 23"/>
            <p:cNvSpPr/>
            <p:nvPr/>
          </p:nvSpPr>
          <p:spPr bwMode="auto">
            <a:xfrm rot="5400000">
              <a:off x="-607250" y="2647717"/>
              <a:ext cx="5137844" cy="2523948"/>
            </a:xfrm>
            <a:custGeom>
              <a:avLst/>
              <a:gdLst>
                <a:gd name="connsiteX0" fmla="*/ 135606 w 5137844"/>
                <a:gd name="connsiteY0" fmla="*/ 1261974 h 2523948"/>
                <a:gd name="connsiteX1" fmla="*/ 162467 w 5137844"/>
                <a:gd name="connsiteY1" fmla="*/ 1378906 h 2523948"/>
                <a:gd name="connsiteX2" fmla="*/ 690261 w 5137844"/>
                <a:gd name="connsiteY2" fmla="*/ 2293610 h 2523948"/>
                <a:gd name="connsiteX3" fmla="*/ 893838 w 5137844"/>
                <a:gd name="connsiteY3" fmla="*/ 2410541 h 2523948"/>
                <a:gd name="connsiteX4" fmla="*/ 1084338 w 5137844"/>
                <a:gd name="connsiteY4" fmla="*/ 2410541 h 2523948"/>
                <a:gd name="connsiteX5" fmla="*/ 1934122 w 5137844"/>
                <a:gd name="connsiteY5" fmla="*/ 2410541 h 2523948"/>
                <a:gd name="connsiteX6" fmla="*/ 1949425 w 5137844"/>
                <a:gd name="connsiteY6" fmla="*/ 2410541 h 2523948"/>
                <a:gd name="connsiteX7" fmla="*/ 1956221 w 5137844"/>
                <a:gd name="connsiteY7" fmla="*/ 2410541 h 2523948"/>
                <a:gd name="connsiteX8" fmla="*/ 2124622 w 5137844"/>
                <a:gd name="connsiteY8" fmla="*/ 2410541 h 2523948"/>
                <a:gd name="connsiteX9" fmla="*/ 2139925 w 5137844"/>
                <a:gd name="connsiteY9" fmla="*/ 2410541 h 2523948"/>
                <a:gd name="connsiteX10" fmla="*/ 2146721 w 5137844"/>
                <a:gd name="connsiteY10" fmla="*/ 2410541 h 2523948"/>
                <a:gd name="connsiteX11" fmla="*/ 2989710 w 5137844"/>
                <a:gd name="connsiteY11" fmla="*/ 2410541 h 2523948"/>
                <a:gd name="connsiteX12" fmla="*/ 2996506 w 5137844"/>
                <a:gd name="connsiteY12" fmla="*/ 2410541 h 2523948"/>
                <a:gd name="connsiteX13" fmla="*/ 3011809 w 5137844"/>
                <a:gd name="connsiteY13" fmla="*/ 2410541 h 2523948"/>
                <a:gd name="connsiteX14" fmla="*/ 3180210 w 5137844"/>
                <a:gd name="connsiteY14" fmla="*/ 2410541 h 2523948"/>
                <a:gd name="connsiteX15" fmla="*/ 3187006 w 5137844"/>
                <a:gd name="connsiteY15" fmla="*/ 2410541 h 2523948"/>
                <a:gd name="connsiteX16" fmla="*/ 3202309 w 5137844"/>
                <a:gd name="connsiteY16" fmla="*/ 2410541 h 2523948"/>
                <a:gd name="connsiteX17" fmla="*/ 4052093 w 5137844"/>
                <a:gd name="connsiteY17" fmla="*/ 2410541 h 2523948"/>
                <a:gd name="connsiteX18" fmla="*/ 4242593 w 5137844"/>
                <a:gd name="connsiteY18" fmla="*/ 2410541 h 2523948"/>
                <a:gd name="connsiteX19" fmla="*/ 4446171 w 5137844"/>
                <a:gd name="connsiteY19" fmla="*/ 2293610 h 2523948"/>
                <a:gd name="connsiteX20" fmla="*/ 4973965 w 5137844"/>
                <a:gd name="connsiteY20" fmla="*/ 1378906 h 2523948"/>
                <a:gd name="connsiteX21" fmla="*/ 4973965 w 5137844"/>
                <a:gd name="connsiteY21" fmla="*/ 1145043 h 2523948"/>
                <a:gd name="connsiteX22" fmla="*/ 4446171 w 5137844"/>
                <a:gd name="connsiteY22" fmla="*/ 230339 h 2523948"/>
                <a:gd name="connsiteX23" fmla="*/ 4242593 w 5137844"/>
                <a:gd name="connsiteY23" fmla="*/ 113407 h 2523948"/>
                <a:gd name="connsiteX24" fmla="*/ 4133871 w 5137844"/>
                <a:gd name="connsiteY24" fmla="*/ 113407 h 2523948"/>
                <a:gd name="connsiteX25" fmla="*/ 4052093 w 5137844"/>
                <a:gd name="connsiteY25" fmla="*/ 113407 h 2523948"/>
                <a:gd name="connsiteX26" fmla="*/ 4050394 w 5137844"/>
                <a:gd name="connsiteY26" fmla="*/ 113407 h 2523948"/>
                <a:gd name="connsiteX27" fmla="*/ 4038503 w 5137844"/>
                <a:gd name="connsiteY27" fmla="*/ 113407 h 2523948"/>
                <a:gd name="connsiteX28" fmla="*/ 4030245 w 5137844"/>
                <a:gd name="connsiteY28" fmla="*/ 113407 h 2523948"/>
                <a:gd name="connsiteX29" fmla="*/ 4006226 w 5137844"/>
                <a:gd name="connsiteY29" fmla="*/ 113407 h 2523948"/>
                <a:gd name="connsiteX30" fmla="*/ 3943371 w 5137844"/>
                <a:gd name="connsiteY30" fmla="*/ 113407 h 2523948"/>
                <a:gd name="connsiteX31" fmla="*/ 3875656 w 5137844"/>
                <a:gd name="connsiteY31" fmla="*/ 113407 h 2523948"/>
                <a:gd name="connsiteX32" fmla="*/ 3839745 w 5137844"/>
                <a:gd name="connsiteY32" fmla="*/ 113407 h 2523948"/>
                <a:gd name="connsiteX33" fmla="*/ 3776065 w 5137844"/>
                <a:gd name="connsiteY33" fmla="*/ 113407 h 2523948"/>
                <a:gd name="connsiteX34" fmla="*/ 3685156 w 5137844"/>
                <a:gd name="connsiteY34" fmla="*/ 113407 h 2523948"/>
                <a:gd name="connsiteX35" fmla="*/ 3659911 w 5137844"/>
                <a:gd name="connsiteY35" fmla="*/ 113407 h 2523948"/>
                <a:gd name="connsiteX36" fmla="*/ 3585565 w 5137844"/>
                <a:gd name="connsiteY36" fmla="*/ 113407 h 2523948"/>
                <a:gd name="connsiteX37" fmla="*/ 3525919 w 5137844"/>
                <a:gd name="connsiteY37" fmla="*/ 113407 h 2523948"/>
                <a:gd name="connsiteX38" fmla="*/ 3469411 w 5137844"/>
                <a:gd name="connsiteY38" fmla="*/ 113407 h 2523948"/>
                <a:gd name="connsiteX39" fmla="*/ 3372816 w 5137844"/>
                <a:gd name="connsiteY39" fmla="*/ 113407 h 2523948"/>
                <a:gd name="connsiteX40" fmla="*/ 3335419 w 5137844"/>
                <a:gd name="connsiteY40" fmla="*/ 113407 h 2523948"/>
                <a:gd name="connsiteX41" fmla="*/ 3202309 w 5137844"/>
                <a:gd name="connsiteY41" fmla="*/ 113407 h 2523948"/>
                <a:gd name="connsiteX42" fmla="*/ 3200246 w 5137844"/>
                <a:gd name="connsiteY42" fmla="*/ 113407 h 2523948"/>
                <a:gd name="connsiteX43" fmla="*/ 3187006 w 5137844"/>
                <a:gd name="connsiteY43" fmla="*/ 113407 h 2523948"/>
                <a:gd name="connsiteX44" fmla="*/ 3185815 w 5137844"/>
                <a:gd name="connsiteY44" fmla="*/ 113407 h 2523948"/>
                <a:gd name="connsiteX45" fmla="*/ 3182316 w 5137844"/>
                <a:gd name="connsiteY45" fmla="*/ 113407 h 2523948"/>
                <a:gd name="connsiteX46" fmla="*/ 3180210 w 5137844"/>
                <a:gd name="connsiteY46" fmla="*/ 113407 h 2523948"/>
                <a:gd name="connsiteX47" fmla="*/ 3163716 w 5137844"/>
                <a:gd name="connsiteY47" fmla="*/ 113407 h 2523948"/>
                <a:gd name="connsiteX48" fmla="*/ 3146643 w 5137844"/>
                <a:gd name="connsiteY48" fmla="*/ 113407 h 2523948"/>
                <a:gd name="connsiteX49" fmla="*/ 3124544 w 5137844"/>
                <a:gd name="connsiteY49" fmla="*/ 113407 h 2523948"/>
                <a:gd name="connsiteX50" fmla="*/ 3070360 w 5137844"/>
                <a:gd name="connsiteY50" fmla="*/ 113407 h 2523948"/>
                <a:gd name="connsiteX51" fmla="*/ 3048262 w 5137844"/>
                <a:gd name="connsiteY51" fmla="*/ 113407 h 2523948"/>
                <a:gd name="connsiteX52" fmla="*/ 3014437 w 5137844"/>
                <a:gd name="connsiteY52" fmla="*/ 113407 h 2523948"/>
                <a:gd name="connsiteX53" fmla="*/ 3011809 w 5137844"/>
                <a:gd name="connsiteY53" fmla="*/ 113407 h 2523948"/>
                <a:gd name="connsiteX54" fmla="*/ 3009746 w 5137844"/>
                <a:gd name="connsiteY54" fmla="*/ 113407 h 2523948"/>
                <a:gd name="connsiteX55" fmla="*/ 2996506 w 5137844"/>
                <a:gd name="connsiteY55" fmla="*/ 113407 h 2523948"/>
                <a:gd name="connsiteX56" fmla="*/ 2995315 w 5137844"/>
                <a:gd name="connsiteY56" fmla="*/ 113407 h 2523948"/>
                <a:gd name="connsiteX57" fmla="*/ 2992338 w 5137844"/>
                <a:gd name="connsiteY57" fmla="*/ 113407 h 2523948"/>
                <a:gd name="connsiteX58" fmla="*/ 2989710 w 5137844"/>
                <a:gd name="connsiteY58" fmla="*/ 113407 h 2523948"/>
                <a:gd name="connsiteX59" fmla="*/ 2987648 w 5137844"/>
                <a:gd name="connsiteY59" fmla="*/ 113407 h 2523948"/>
                <a:gd name="connsiteX60" fmla="*/ 2973216 w 5137844"/>
                <a:gd name="connsiteY60" fmla="*/ 113407 h 2523948"/>
                <a:gd name="connsiteX61" fmla="*/ 2956143 w 5137844"/>
                <a:gd name="connsiteY61" fmla="*/ 113407 h 2523948"/>
                <a:gd name="connsiteX62" fmla="*/ 2944597 w 5137844"/>
                <a:gd name="connsiteY62" fmla="*/ 113407 h 2523948"/>
                <a:gd name="connsiteX63" fmla="*/ 2934044 w 5137844"/>
                <a:gd name="connsiteY63" fmla="*/ 113407 h 2523948"/>
                <a:gd name="connsiteX64" fmla="*/ 2922498 w 5137844"/>
                <a:gd name="connsiteY64" fmla="*/ 113407 h 2523948"/>
                <a:gd name="connsiteX65" fmla="*/ 2879860 w 5137844"/>
                <a:gd name="connsiteY65" fmla="*/ 113407 h 2523948"/>
                <a:gd name="connsiteX66" fmla="*/ 2859294 w 5137844"/>
                <a:gd name="connsiteY66" fmla="*/ 113407 h 2523948"/>
                <a:gd name="connsiteX67" fmla="*/ 2857762 w 5137844"/>
                <a:gd name="connsiteY67" fmla="*/ 113407 h 2523948"/>
                <a:gd name="connsiteX68" fmla="*/ 2837195 w 5137844"/>
                <a:gd name="connsiteY68" fmla="*/ 113407 h 2523948"/>
                <a:gd name="connsiteX69" fmla="*/ 2823937 w 5137844"/>
                <a:gd name="connsiteY69" fmla="*/ 113407 h 2523948"/>
                <a:gd name="connsiteX70" fmla="*/ 2801838 w 5137844"/>
                <a:gd name="connsiteY70" fmla="*/ 113407 h 2523948"/>
                <a:gd name="connsiteX71" fmla="*/ 2756982 w 5137844"/>
                <a:gd name="connsiteY71" fmla="*/ 113407 h 2523948"/>
                <a:gd name="connsiteX72" fmla="*/ 2754097 w 5137844"/>
                <a:gd name="connsiteY72" fmla="*/ 113407 h 2523948"/>
                <a:gd name="connsiteX73" fmla="*/ 2734884 w 5137844"/>
                <a:gd name="connsiteY73" fmla="*/ 113407 h 2523948"/>
                <a:gd name="connsiteX74" fmla="*/ 2731998 w 5137844"/>
                <a:gd name="connsiteY74" fmla="*/ 113407 h 2523948"/>
                <a:gd name="connsiteX75" fmla="*/ 2668794 w 5137844"/>
                <a:gd name="connsiteY75" fmla="*/ 113407 h 2523948"/>
                <a:gd name="connsiteX76" fmla="*/ 2646695 w 5137844"/>
                <a:gd name="connsiteY76" fmla="*/ 113407 h 2523948"/>
                <a:gd name="connsiteX77" fmla="*/ 2636115 w 5137844"/>
                <a:gd name="connsiteY77" fmla="*/ 113407 h 2523948"/>
                <a:gd name="connsiteX78" fmla="*/ 2614017 w 5137844"/>
                <a:gd name="connsiteY78" fmla="*/ 113407 h 2523948"/>
                <a:gd name="connsiteX79" fmla="*/ 2566482 w 5137844"/>
                <a:gd name="connsiteY79" fmla="*/ 113407 h 2523948"/>
                <a:gd name="connsiteX80" fmla="*/ 2544384 w 5137844"/>
                <a:gd name="connsiteY80" fmla="*/ 113407 h 2523948"/>
                <a:gd name="connsiteX81" fmla="*/ 2495147 w 5137844"/>
                <a:gd name="connsiteY81" fmla="*/ 113407 h 2523948"/>
                <a:gd name="connsiteX82" fmla="*/ 2473049 w 5137844"/>
                <a:gd name="connsiteY82" fmla="*/ 113407 h 2523948"/>
                <a:gd name="connsiteX83" fmla="*/ 2445615 w 5137844"/>
                <a:gd name="connsiteY83" fmla="*/ 113407 h 2523948"/>
                <a:gd name="connsiteX84" fmla="*/ 2423517 w 5137844"/>
                <a:gd name="connsiteY84" fmla="*/ 113407 h 2523948"/>
                <a:gd name="connsiteX85" fmla="*/ 2332532 w 5137844"/>
                <a:gd name="connsiteY85" fmla="*/ 113407 h 2523948"/>
                <a:gd name="connsiteX86" fmla="*/ 2310433 w 5137844"/>
                <a:gd name="connsiteY86" fmla="*/ 113407 h 2523948"/>
                <a:gd name="connsiteX87" fmla="*/ 2304647 w 5137844"/>
                <a:gd name="connsiteY87" fmla="*/ 113407 h 2523948"/>
                <a:gd name="connsiteX88" fmla="*/ 2282549 w 5137844"/>
                <a:gd name="connsiteY88" fmla="*/ 113407 h 2523948"/>
                <a:gd name="connsiteX89" fmla="*/ 2146721 w 5137844"/>
                <a:gd name="connsiteY89" fmla="*/ 113407 h 2523948"/>
                <a:gd name="connsiteX90" fmla="*/ 2142032 w 5137844"/>
                <a:gd name="connsiteY90" fmla="*/ 113407 h 2523948"/>
                <a:gd name="connsiteX91" fmla="*/ 2139925 w 5137844"/>
                <a:gd name="connsiteY91" fmla="*/ 113407 h 2523948"/>
                <a:gd name="connsiteX92" fmla="*/ 2137864 w 5137844"/>
                <a:gd name="connsiteY92" fmla="*/ 113407 h 2523948"/>
                <a:gd name="connsiteX93" fmla="*/ 2124622 w 5137844"/>
                <a:gd name="connsiteY93" fmla="*/ 113407 h 2523948"/>
                <a:gd name="connsiteX94" fmla="*/ 2123432 w 5137844"/>
                <a:gd name="connsiteY94" fmla="*/ 113407 h 2523948"/>
                <a:gd name="connsiteX95" fmla="*/ 2119933 w 5137844"/>
                <a:gd name="connsiteY95" fmla="*/ 113407 h 2523948"/>
                <a:gd name="connsiteX96" fmla="*/ 2097049 w 5137844"/>
                <a:gd name="connsiteY96" fmla="*/ 113407 h 2523948"/>
                <a:gd name="connsiteX97" fmla="*/ 1981658 w 5137844"/>
                <a:gd name="connsiteY97" fmla="*/ 113407 h 2523948"/>
                <a:gd name="connsiteX98" fmla="*/ 1956221 w 5137844"/>
                <a:gd name="connsiteY98" fmla="*/ 113407 h 2523948"/>
                <a:gd name="connsiteX99" fmla="*/ 1949425 w 5137844"/>
                <a:gd name="connsiteY99" fmla="*/ 113407 h 2523948"/>
                <a:gd name="connsiteX100" fmla="*/ 1947364 w 5137844"/>
                <a:gd name="connsiteY100" fmla="*/ 113407 h 2523948"/>
                <a:gd name="connsiteX101" fmla="*/ 1934122 w 5137844"/>
                <a:gd name="connsiteY101" fmla="*/ 113407 h 2523948"/>
                <a:gd name="connsiteX102" fmla="*/ 1932932 w 5137844"/>
                <a:gd name="connsiteY102" fmla="*/ 113407 h 2523948"/>
                <a:gd name="connsiteX103" fmla="*/ 1906549 w 5137844"/>
                <a:gd name="connsiteY103" fmla="*/ 113407 h 2523948"/>
                <a:gd name="connsiteX104" fmla="*/ 1882214 w 5137844"/>
                <a:gd name="connsiteY104" fmla="*/ 113407 h 2523948"/>
                <a:gd name="connsiteX105" fmla="*/ 1861030 w 5137844"/>
                <a:gd name="connsiteY105" fmla="*/ 113407 h 2523948"/>
                <a:gd name="connsiteX106" fmla="*/ 1791158 w 5137844"/>
                <a:gd name="connsiteY106" fmla="*/ 113407 h 2523948"/>
                <a:gd name="connsiteX107" fmla="*/ 1747978 w 5137844"/>
                <a:gd name="connsiteY107" fmla="*/ 113407 h 2523948"/>
                <a:gd name="connsiteX108" fmla="*/ 1691714 w 5137844"/>
                <a:gd name="connsiteY108" fmla="*/ 113407 h 2523948"/>
                <a:gd name="connsiteX109" fmla="*/ 1573733 w 5137844"/>
                <a:gd name="connsiteY109" fmla="*/ 113407 h 2523948"/>
                <a:gd name="connsiteX110" fmla="*/ 1557478 w 5137844"/>
                <a:gd name="connsiteY110" fmla="*/ 113407 h 2523948"/>
                <a:gd name="connsiteX111" fmla="*/ 1383233 w 5137844"/>
                <a:gd name="connsiteY111" fmla="*/ 113407 h 2523948"/>
                <a:gd name="connsiteX112" fmla="*/ 1354259 w 5137844"/>
                <a:gd name="connsiteY112" fmla="*/ 113407 h 2523948"/>
                <a:gd name="connsiteX113" fmla="*/ 1163759 w 5137844"/>
                <a:gd name="connsiteY113" fmla="*/ 113407 h 2523948"/>
                <a:gd name="connsiteX114" fmla="*/ 1084338 w 5137844"/>
                <a:gd name="connsiteY114" fmla="*/ 113407 h 2523948"/>
                <a:gd name="connsiteX115" fmla="*/ 893838 w 5137844"/>
                <a:gd name="connsiteY115" fmla="*/ 113407 h 2523948"/>
                <a:gd name="connsiteX116" fmla="*/ 690261 w 5137844"/>
                <a:gd name="connsiteY116" fmla="*/ 230339 h 2523948"/>
                <a:gd name="connsiteX117" fmla="*/ 162467 w 5137844"/>
                <a:gd name="connsiteY117" fmla="*/ 1145043 h 2523948"/>
                <a:gd name="connsiteX118" fmla="*/ 135606 w 5137844"/>
                <a:gd name="connsiteY118" fmla="*/ 1261974 h 2523948"/>
                <a:gd name="connsiteX119" fmla="*/ 0 w 5137844"/>
                <a:gd name="connsiteY119" fmla="*/ 1261974 h 2523948"/>
                <a:gd name="connsiteX120" fmla="*/ 29513 w 5137844"/>
                <a:gd name="connsiteY120" fmla="*/ 1133497 h 2523948"/>
                <a:gd name="connsiteX121" fmla="*/ 609420 w 5137844"/>
                <a:gd name="connsiteY121" fmla="*/ 128477 h 2523948"/>
                <a:gd name="connsiteX122" fmla="*/ 833098 w 5137844"/>
                <a:gd name="connsiteY122" fmla="*/ 0 h 2523948"/>
                <a:gd name="connsiteX123" fmla="*/ 1974790 w 5137844"/>
                <a:gd name="connsiteY123" fmla="*/ 0 h 2523948"/>
                <a:gd name="connsiteX124" fmla="*/ 1976098 w 5137844"/>
                <a:gd name="connsiteY124" fmla="*/ 0 h 2523948"/>
                <a:gd name="connsiteX125" fmla="*/ 1990647 w 5137844"/>
                <a:gd name="connsiteY125" fmla="*/ 0 h 2523948"/>
                <a:gd name="connsiteX126" fmla="*/ 1992912 w 5137844"/>
                <a:gd name="connsiteY126" fmla="*/ 0 h 2523948"/>
                <a:gd name="connsiteX127" fmla="*/ 2000379 w 5137844"/>
                <a:gd name="connsiteY127" fmla="*/ 0 h 2523948"/>
                <a:gd name="connsiteX128" fmla="*/ 2180255 w 5137844"/>
                <a:gd name="connsiteY128" fmla="*/ 0 h 2523948"/>
                <a:gd name="connsiteX129" fmla="*/ 2204536 w 5137844"/>
                <a:gd name="connsiteY129" fmla="*/ 0 h 2523948"/>
                <a:gd name="connsiteX130" fmla="*/ 2358928 w 5137844"/>
                <a:gd name="connsiteY130" fmla="*/ 0 h 2523948"/>
                <a:gd name="connsiteX131" fmla="*/ 2383208 w 5137844"/>
                <a:gd name="connsiteY131" fmla="*/ 0 h 2523948"/>
                <a:gd name="connsiteX132" fmla="*/ 2513815 w 5137844"/>
                <a:gd name="connsiteY132" fmla="*/ 0 h 2523948"/>
                <a:gd name="connsiteX133" fmla="*/ 2538095 w 5137844"/>
                <a:gd name="connsiteY133" fmla="*/ 0 h 2523948"/>
                <a:gd name="connsiteX134" fmla="*/ 2646616 w 5137844"/>
                <a:gd name="connsiteY134" fmla="*/ 0 h 2523948"/>
                <a:gd name="connsiteX135" fmla="*/ 2670896 w 5137844"/>
                <a:gd name="connsiteY135" fmla="*/ 0 h 2523948"/>
                <a:gd name="connsiteX136" fmla="*/ 2759029 w 5137844"/>
                <a:gd name="connsiteY136" fmla="*/ 0 h 2523948"/>
                <a:gd name="connsiteX137" fmla="*/ 2783310 w 5137844"/>
                <a:gd name="connsiteY137" fmla="*/ 0 h 2523948"/>
                <a:gd name="connsiteX138" fmla="*/ 2852754 w 5137844"/>
                <a:gd name="connsiteY138" fmla="*/ 0 h 2523948"/>
                <a:gd name="connsiteX139" fmla="*/ 2877035 w 5137844"/>
                <a:gd name="connsiteY139" fmla="*/ 0 h 2523948"/>
                <a:gd name="connsiteX140" fmla="*/ 2929490 w 5137844"/>
                <a:gd name="connsiteY140" fmla="*/ 0 h 2523948"/>
                <a:gd name="connsiteX141" fmla="*/ 2953771 w 5137844"/>
                <a:gd name="connsiteY141" fmla="*/ 0 h 2523948"/>
                <a:gd name="connsiteX142" fmla="*/ 2990936 w 5137844"/>
                <a:gd name="connsiteY142" fmla="*/ 0 h 2523948"/>
                <a:gd name="connsiteX143" fmla="*/ 3015216 w 5137844"/>
                <a:gd name="connsiteY143" fmla="*/ 0 h 2523948"/>
                <a:gd name="connsiteX144" fmla="*/ 3074750 w 5137844"/>
                <a:gd name="connsiteY144" fmla="*/ 0 h 2523948"/>
                <a:gd name="connsiteX145" fmla="*/ 3099031 w 5137844"/>
                <a:gd name="connsiteY145" fmla="*/ 0 h 2523948"/>
                <a:gd name="connsiteX146" fmla="*/ 3117790 w 5137844"/>
                <a:gd name="connsiteY146" fmla="*/ 0 h 2523948"/>
                <a:gd name="connsiteX147" fmla="*/ 3135912 w 5137844"/>
                <a:gd name="connsiteY147" fmla="*/ 0 h 2523948"/>
                <a:gd name="connsiteX148" fmla="*/ 3142071 w 5137844"/>
                <a:gd name="connsiteY148" fmla="*/ 0 h 2523948"/>
                <a:gd name="connsiteX149" fmla="*/ 3143379 w 5137844"/>
                <a:gd name="connsiteY149" fmla="*/ 0 h 2523948"/>
                <a:gd name="connsiteX150" fmla="*/ 3157927 w 5137844"/>
                <a:gd name="connsiteY150" fmla="*/ 0 h 2523948"/>
                <a:gd name="connsiteX151" fmla="*/ 3160193 w 5137844"/>
                <a:gd name="connsiteY151" fmla="*/ 0 h 2523948"/>
                <a:gd name="connsiteX152" fmla="*/ 3347536 w 5137844"/>
                <a:gd name="connsiteY152" fmla="*/ 0 h 2523948"/>
                <a:gd name="connsiteX153" fmla="*/ 4303193 w 5137844"/>
                <a:gd name="connsiteY153" fmla="*/ 0 h 2523948"/>
                <a:gd name="connsiteX154" fmla="*/ 4526872 w 5137844"/>
                <a:gd name="connsiteY154" fmla="*/ 128477 h 2523948"/>
                <a:gd name="connsiteX155" fmla="*/ 5106779 w 5137844"/>
                <a:gd name="connsiteY155" fmla="*/ 1133497 h 2523948"/>
                <a:gd name="connsiteX156" fmla="*/ 5106779 w 5137844"/>
                <a:gd name="connsiteY156" fmla="*/ 1390451 h 2523948"/>
                <a:gd name="connsiteX157" fmla="*/ 4526872 w 5137844"/>
                <a:gd name="connsiteY157" fmla="*/ 2395471 h 2523948"/>
                <a:gd name="connsiteX158" fmla="*/ 4303193 w 5137844"/>
                <a:gd name="connsiteY158" fmla="*/ 2523948 h 2523948"/>
                <a:gd name="connsiteX159" fmla="*/ 3160193 w 5137844"/>
                <a:gd name="connsiteY159" fmla="*/ 2523948 h 2523948"/>
                <a:gd name="connsiteX160" fmla="*/ 3143379 w 5137844"/>
                <a:gd name="connsiteY160" fmla="*/ 2523948 h 2523948"/>
                <a:gd name="connsiteX161" fmla="*/ 3135912 w 5137844"/>
                <a:gd name="connsiteY161" fmla="*/ 2523948 h 2523948"/>
                <a:gd name="connsiteX162" fmla="*/ 2000379 w 5137844"/>
                <a:gd name="connsiteY162" fmla="*/ 2523948 h 2523948"/>
                <a:gd name="connsiteX163" fmla="*/ 1992912 w 5137844"/>
                <a:gd name="connsiteY163" fmla="*/ 2523948 h 2523948"/>
                <a:gd name="connsiteX164" fmla="*/ 1976098 w 5137844"/>
                <a:gd name="connsiteY164" fmla="*/ 2523948 h 2523948"/>
                <a:gd name="connsiteX165" fmla="*/ 833098 w 5137844"/>
                <a:gd name="connsiteY165" fmla="*/ 2523948 h 2523948"/>
                <a:gd name="connsiteX166" fmla="*/ 609420 w 5137844"/>
                <a:gd name="connsiteY166" fmla="*/ 2395471 h 2523948"/>
                <a:gd name="connsiteX167" fmla="*/ 29513 w 5137844"/>
                <a:gd name="connsiteY167" fmla="*/ 1390451 h 2523948"/>
                <a:gd name="connsiteX168" fmla="*/ 0 w 5137844"/>
                <a:gd name="connsiteY168" fmla="*/ 1261974 h 25239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5137844" h="2523948">
                  <a:moveTo>
                    <a:pt x="135606" y="1261974"/>
                  </a:moveTo>
                  <a:cubicBezTo>
                    <a:pt x="135606" y="1304409"/>
                    <a:pt x="144559" y="1346843"/>
                    <a:pt x="162467" y="1378906"/>
                  </a:cubicBezTo>
                  <a:cubicBezTo>
                    <a:pt x="162467" y="1378906"/>
                    <a:pt x="162467" y="1378906"/>
                    <a:pt x="690261" y="2293610"/>
                  </a:cubicBezTo>
                  <a:cubicBezTo>
                    <a:pt x="727960" y="2357733"/>
                    <a:pt x="820324" y="2410541"/>
                    <a:pt x="893838" y="2410541"/>
                  </a:cubicBezTo>
                  <a:lnTo>
                    <a:pt x="1084338" y="2410541"/>
                  </a:lnTo>
                  <a:lnTo>
                    <a:pt x="1934122" y="2410541"/>
                  </a:lnTo>
                  <a:lnTo>
                    <a:pt x="1949425" y="2410541"/>
                  </a:lnTo>
                  <a:lnTo>
                    <a:pt x="1956221" y="2410541"/>
                  </a:lnTo>
                  <a:lnTo>
                    <a:pt x="2124622" y="2410541"/>
                  </a:lnTo>
                  <a:lnTo>
                    <a:pt x="2139925" y="2410541"/>
                  </a:lnTo>
                  <a:lnTo>
                    <a:pt x="2146721" y="2410541"/>
                  </a:lnTo>
                  <a:lnTo>
                    <a:pt x="2989710" y="2410541"/>
                  </a:lnTo>
                  <a:lnTo>
                    <a:pt x="2996506" y="2410541"/>
                  </a:lnTo>
                  <a:lnTo>
                    <a:pt x="3011809" y="2410541"/>
                  </a:lnTo>
                  <a:lnTo>
                    <a:pt x="3180210" y="2410541"/>
                  </a:lnTo>
                  <a:lnTo>
                    <a:pt x="3187006" y="2410541"/>
                  </a:lnTo>
                  <a:lnTo>
                    <a:pt x="3202309" y="2410541"/>
                  </a:lnTo>
                  <a:lnTo>
                    <a:pt x="4052093" y="2410541"/>
                  </a:lnTo>
                  <a:lnTo>
                    <a:pt x="4242593" y="2410541"/>
                  </a:lnTo>
                  <a:cubicBezTo>
                    <a:pt x="4317992" y="2410541"/>
                    <a:pt x="4408471" y="2357733"/>
                    <a:pt x="4446171" y="2293610"/>
                  </a:cubicBezTo>
                  <a:cubicBezTo>
                    <a:pt x="4446171" y="2293610"/>
                    <a:pt x="4446171" y="2293610"/>
                    <a:pt x="4973965" y="1378906"/>
                  </a:cubicBezTo>
                  <a:cubicBezTo>
                    <a:pt x="5011664" y="1314782"/>
                    <a:pt x="5011664" y="1209166"/>
                    <a:pt x="4973965" y="1145043"/>
                  </a:cubicBezTo>
                  <a:cubicBezTo>
                    <a:pt x="4973965" y="1145043"/>
                    <a:pt x="4973965" y="1145043"/>
                    <a:pt x="4446171" y="230339"/>
                  </a:cubicBezTo>
                  <a:cubicBezTo>
                    <a:pt x="4408471" y="166215"/>
                    <a:pt x="4317992" y="113407"/>
                    <a:pt x="4242593" y="113407"/>
                  </a:cubicBezTo>
                  <a:cubicBezTo>
                    <a:pt x="4242593" y="113407"/>
                    <a:pt x="4242593" y="113407"/>
                    <a:pt x="4133871" y="113407"/>
                  </a:cubicBezTo>
                  <a:lnTo>
                    <a:pt x="4052093" y="113407"/>
                  </a:lnTo>
                  <a:lnTo>
                    <a:pt x="4050394" y="113407"/>
                  </a:lnTo>
                  <a:lnTo>
                    <a:pt x="4038503" y="113407"/>
                  </a:lnTo>
                  <a:lnTo>
                    <a:pt x="4030245" y="113407"/>
                  </a:lnTo>
                  <a:lnTo>
                    <a:pt x="4006226" y="113407"/>
                  </a:lnTo>
                  <a:lnTo>
                    <a:pt x="3943371" y="113407"/>
                  </a:lnTo>
                  <a:lnTo>
                    <a:pt x="3875656" y="113407"/>
                  </a:lnTo>
                  <a:lnTo>
                    <a:pt x="3839745" y="113407"/>
                  </a:lnTo>
                  <a:lnTo>
                    <a:pt x="3776065" y="113407"/>
                  </a:lnTo>
                  <a:lnTo>
                    <a:pt x="3685156" y="113407"/>
                  </a:lnTo>
                  <a:lnTo>
                    <a:pt x="3659911" y="113407"/>
                  </a:lnTo>
                  <a:lnTo>
                    <a:pt x="3585565" y="113407"/>
                  </a:lnTo>
                  <a:lnTo>
                    <a:pt x="3525919" y="113407"/>
                  </a:lnTo>
                  <a:lnTo>
                    <a:pt x="3469411" y="113407"/>
                  </a:lnTo>
                  <a:lnTo>
                    <a:pt x="3372816" y="113407"/>
                  </a:lnTo>
                  <a:lnTo>
                    <a:pt x="3335419" y="113407"/>
                  </a:lnTo>
                  <a:lnTo>
                    <a:pt x="3202309" y="113407"/>
                  </a:lnTo>
                  <a:lnTo>
                    <a:pt x="3200246" y="113407"/>
                  </a:lnTo>
                  <a:lnTo>
                    <a:pt x="3187006" y="113407"/>
                  </a:lnTo>
                  <a:lnTo>
                    <a:pt x="3185815" y="113407"/>
                  </a:lnTo>
                  <a:lnTo>
                    <a:pt x="3182316" y="113407"/>
                  </a:lnTo>
                  <a:lnTo>
                    <a:pt x="3180210" y="113407"/>
                  </a:lnTo>
                  <a:cubicBezTo>
                    <a:pt x="3180210" y="113407"/>
                    <a:pt x="3180210" y="113407"/>
                    <a:pt x="3163716" y="113407"/>
                  </a:cubicBezTo>
                  <a:lnTo>
                    <a:pt x="3146643" y="113407"/>
                  </a:lnTo>
                  <a:lnTo>
                    <a:pt x="3124544" y="113407"/>
                  </a:lnTo>
                  <a:lnTo>
                    <a:pt x="3070360" y="113407"/>
                  </a:lnTo>
                  <a:lnTo>
                    <a:pt x="3048262" y="113407"/>
                  </a:lnTo>
                  <a:lnTo>
                    <a:pt x="3014437" y="113407"/>
                  </a:lnTo>
                  <a:lnTo>
                    <a:pt x="3011809" y="113407"/>
                  </a:lnTo>
                  <a:lnTo>
                    <a:pt x="3009746" y="113407"/>
                  </a:lnTo>
                  <a:lnTo>
                    <a:pt x="2996506" y="113407"/>
                  </a:lnTo>
                  <a:lnTo>
                    <a:pt x="2995315" y="113407"/>
                  </a:lnTo>
                  <a:lnTo>
                    <a:pt x="2992338" y="113407"/>
                  </a:lnTo>
                  <a:lnTo>
                    <a:pt x="2989710" y="113407"/>
                  </a:lnTo>
                  <a:lnTo>
                    <a:pt x="2987648" y="113407"/>
                  </a:lnTo>
                  <a:lnTo>
                    <a:pt x="2973216" y="113407"/>
                  </a:lnTo>
                  <a:lnTo>
                    <a:pt x="2956143" y="113407"/>
                  </a:lnTo>
                  <a:lnTo>
                    <a:pt x="2944597" y="113407"/>
                  </a:lnTo>
                  <a:lnTo>
                    <a:pt x="2934044" y="113407"/>
                  </a:lnTo>
                  <a:lnTo>
                    <a:pt x="2922498" y="113407"/>
                  </a:lnTo>
                  <a:lnTo>
                    <a:pt x="2879860" y="113407"/>
                  </a:lnTo>
                  <a:lnTo>
                    <a:pt x="2859294" y="113407"/>
                  </a:lnTo>
                  <a:lnTo>
                    <a:pt x="2857762" y="113407"/>
                  </a:lnTo>
                  <a:lnTo>
                    <a:pt x="2837195" y="113407"/>
                  </a:lnTo>
                  <a:lnTo>
                    <a:pt x="2823937" y="113407"/>
                  </a:lnTo>
                  <a:lnTo>
                    <a:pt x="2801838" y="113407"/>
                  </a:lnTo>
                  <a:lnTo>
                    <a:pt x="2756982" y="113407"/>
                  </a:lnTo>
                  <a:lnTo>
                    <a:pt x="2754097" y="113407"/>
                  </a:lnTo>
                  <a:lnTo>
                    <a:pt x="2734884" y="113407"/>
                  </a:lnTo>
                  <a:lnTo>
                    <a:pt x="2731998" y="113407"/>
                  </a:lnTo>
                  <a:lnTo>
                    <a:pt x="2668794" y="113407"/>
                  </a:lnTo>
                  <a:lnTo>
                    <a:pt x="2646695" y="113407"/>
                  </a:lnTo>
                  <a:lnTo>
                    <a:pt x="2636115" y="113407"/>
                  </a:lnTo>
                  <a:lnTo>
                    <a:pt x="2614017" y="113407"/>
                  </a:lnTo>
                  <a:lnTo>
                    <a:pt x="2566482" y="113407"/>
                  </a:lnTo>
                  <a:lnTo>
                    <a:pt x="2544384" y="113407"/>
                  </a:lnTo>
                  <a:lnTo>
                    <a:pt x="2495147" y="113407"/>
                  </a:lnTo>
                  <a:lnTo>
                    <a:pt x="2473049" y="113407"/>
                  </a:lnTo>
                  <a:lnTo>
                    <a:pt x="2445615" y="113407"/>
                  </a:lnTo>
                  <a:lnTo>
                    <a:pt x="2423517" y="113407"/>
                  </a:lnTo>
                  <a:lnTo>
                    <a:pt x="2332532" y="113407"/>
                  </a:lnTo>
                  <a:lnTo>
                    <a:pt x="2310433" y="113407"/>
                  </a:lnTo>
                  <a:lnTo>
                    <a:pt x="2304647" y="113407"/>
                  </a:lnTo>
                  <a:lnTo>
                    <a:pt x="2282549" y="113407"/>
                  </a:lnTo>
                  <a:lnTo>
                    <a:pt x="2146721" y="113407"/>
                  </a:lnTo>
                  <a:lnTo>
                    <a:pt x="2142032" y="113407"/>
                  </a:lnTo>
                  <a:lnTo>
                    <a:pt x="2139925" y="113407"/>
                  </a:lnTo>
                  <a:lnTo>
                    <a:pt x="2137864" y="113407"/>
                  </a:lnTo>
                  <a:lnTo>
                    <a:pt x="2124622" y="113407"/>
                  </a:lnTo>
                  <a:lnTo>
                    <a:pt x="2123432" y="113407"/>
                  </a:lnTo>
                  <a:lnTo>
                    <a:pt x="2119933" y="113407"/>
                  </a:lnTo>
                  <a:lnTo>
                    <a:pt x="2097049" y="113407"/>
                  </a:lnTo>
                  <a:cubicBezTo>
                    <a:pt x="2073661" y="113407"/>
                    <a:pt x="2037517" y="113407"/>
                    <a:pt x="1981658" y="113407"/>
                  </a:cubicBezTo>
                  <a:lnTo>
                    <a:pt x="1956221" y="113407"/>
                  </a:lnTo>
                  <a:lnTo>
                    <a:pt x="1949425" y="113407"/>
                  </a:lnTo>
                  <a:lnTo>
                    <a:pt x="1947364" y="113407"/>
                  </a:lnTo>
                  <a:lnTo>
                    <a:pt x="1934122" y="113407"/>
                  </a:lnTo>
                  <a:lnTo>
                    <a:pt x="1932932" y="113407"/>
                  </a:lnTo>
                  <a:lnTo>
                    <a:pt x="1906549" y="113407"/>
                  </a:lnTo>
                  <a:lnTo>
                    <a:pt x="1882214" y="113407"/>
                  </a:lnTo>
                  <a:lnTo>
                    <a:pt x="1861030" y="113407"/>
                  </a:lnTo>
                  <a:lnTo>
                    <a:pt x="1791158" y="113407"/>
                  </a:lnTo>
                  <a:lnTo>
                    <a:pt x="1747978" y="113407"/>
                  </a:lnTo>
                  <a:lnTo>
                    <a:pt x="1691714" y="113407"/>
                  </a:lnTo>
                  <a:lnTo>
                    <a:pt x="1573733" y="113407"/>
                  </a:lnTo>
                  <a:lnTo>
                    <a:pt x="1557478" y="113407"/>
                  </a:lnTo>
                  <a:lnTo>
                    <a:pt x="1383233" y="113407"/>
                  </a:lnTo>
                  <a:lnTo>
                    <a:pt x="1354259" y="113407"/>
                  </a:lnTo>
                  <a:lnTo>
                    <a:pt x="1163759" y="113407"/>
                  </a:lnTo>
                  <a:lnTo>
                    <a:pt x="1084338" y="113407"/>
                  </a:lnTo>
                  <a:lnTo>
                    <a:pt x="893838" y="113407"/>
                  </a:lnTo>
                  <a:cubicBezTo>
                    <a:pt x="820324" y="113407"/>
                    <a:pt x="727960" y="166215"/>
                    <a:pt x="690261" y="230339"/>
                  </a:cubicBezTo>
                  <a:cubicBezTo>
                    <a:pt x="690261" y="230339"/>
                    <a:pt x="690261" y="230339"/>
                    <a:pt x="162467" y="1145043"/>
                  </a:cubicBezTo>
                  <a:cubicBezTo>
                    <a:pt x="144559" y="1177105"/>
                    <a:pt x="135606" y="1219539"/>
                    <a:pt x="135606" y="1261974"/>
                  </a:cubicBezTo>
                  <a:close/>
                  <a:moveTo>
                    <a:pt x="0" y="1261974"/>
                  </a:moveTo>
                  <a:cubicBezTo>
                    <a:pt x="0" y="1215349"/>
                    <a:pt x="9837" y="1168725"/>
                    <a:pt x="29513" y="1133497"/>
                  </a:cubicBezTo>
                  <a:cubicBezTo>
                    <a:pt x="609420" y="128477"/>
                    <a:pt x="609420" y="128477"/>
                    <a:pt x="609420" y="128477"/>
                  </a:cubicBezTo>
                  <a:cubicBezTo>
                    <a:pt x="650842" y="58022"/>
                    <a:pt x="752325" y="0"/>
                    <a:pt x="833098" y="0"/>
                  </a:cubicBezTo>
                  <a:cubicBezTo>
                    <a:pt x="1702959" y="0"/>
                    <a:pt x="1920424" y="0"/>
                    <a:pt x="1974790" y="0"/>
                  </a:cubicBezTo>
                  <a:lnTo>
                    <a:pt x="1976098" y="0"/>
                  </a:lnTo>
                  <a:lnTo>
                    <a:pt x="1990647" y="0"/>
                  </a:lnTo>
                  <a:lnTo>
                    <a:pt x="1992912" y="0"/>
                  </a:lnTo>
                  <a:lnTo>
                    <a:pt x="2000379" y="0"/>
                  </a:lnTo>
                  <a:lnTo>
                    <a:pt x="2180255" y="0"/>
                  </a:lnTo>
                  <a:lnTo>
                    <a:pt x="2204536" y="0"/>
                  </a:lnTo>
                  <a:lnTo>
                    <a:pt x="2358928" y="0"/>
                  </a:lnTo>
                  <a:lnTo>
                    <a:pt x="2383208" y="0"/>
                  </a:lnTo>
                  <a:lnTo>
                    <a:pt x="2513815" y="0"/>
                  </a:lnTo>
                  <a:lnTo>
                    <a:pt x="2538095" y="0"/>
                  </a:lnTo>
                  <a:lnTo>
                    <a:pt x="2646616" y="0"/>
                  </a:lnTo>
                  <a:lnTo>
                    <a:pt x="2670896" y="0"/>
                  </a:lnTo>
                  <a:lnTo>
                    <a:pt x="2759029" y="0"/>
                  </a:lnTo>
                  <a:lnTo>
                    <a:pt x="2783310" y="0"/>
                  </a:lnTo>
                  <a:lnTo>
                    <a:pt x="2852754" y="0"/>
                  </a:lnTo>
                  <a:lnTo>
                    <a:pt x="2877035" y="0"/>
                  </a:lnTo>
                  <a:lnTo>
                    <a:pt x="2929490" y="0"/>
                  </a:lnTo>
                  <a:lnTo>
                    <a:pt x="2953771" y="0"/>
                  </a:lnTo>
                  <a:lnTo>
                    <a:pt x="2990936" y="0"/>
                  </a:lnTo>
                  <a:lnTo>
                    <a:pt x="3015216" y="0"/>
                  </a:lnTo>
                  <a:lnTo>
                    <a:pt x="3074750" y="0"/>
                  </a:lnTo>
                  <a:lnTo>
                    <a:pt x="3099031" y="0"/>
                  </a:lnTo>
                  <a:lnTo>
                    <a:pt x="3117790" y="0"/>
                  </a:lnTo>
                  <a:cubicBezTo>
                    <a:pt x="3135912" y="0"/>
                    <a:pt x="3135912" y="0"/>
                    <a:pt x="3135912" y="0"/>
                  </a:cubicBezTo>
                  <a:lnTo>
                    <a:pt x="3142071" y="0"/>
                  </a:lnTo>
                  <a:lnTo>
                    <a:pt x="3143379" y="0"/>
                  </a:lnTo>
                  <a:lnTo>
                    <a:pt x="3157927" y="0"/>
                  </a:lnTo>
                  <a:lnTo>
                    <a:pt x="3160193" y="0"/>
                  </a:lnTo>
                  <a:lnTo>
                    <a:pt x="3347536" y="0"/>
                  </a:lnTo>
                  <a:cubicBezTo>
                    <a:pt x="4303193" y="0"/>
                    <a:pt x="4303193" y="0"/>
                    <a:pt x="4303193" y="0"/>
                  </a:cubicBezTo>
                  <a:cubicBezTo>
                    <a:pt x="4386037" y="0"/>
                    <a:pt x="4485449" y="58022"/>
                    <a:pt x="4526872" y="128477"/>
                  </a:cubicBezTo>
                  <a:cubicBezTo>
                    <a:pt x="5106779" y="1133497"/>
                    <a:pt x="5106779" y="1133497"/>
                    <a:pt x="5106779" y="1133497"/>
                  </a:cubicBezTo>
                  <a:cubicBezTo>
                    <a:pt x="5148200" y="1203952"/>
                    <a:pt x="5148200" y="1319996"/>
                    <a:pt x="5106779" y="1390451"/>
                  </a:cubicBezTo>
                  <a:cubicBezTo>
                    <a:pt x="4526872" y="2395471"/>
                    <a:pt x="4526872" y="2395471"/>
                    <a:pt x="4526872" y="2395471"/>
                  </a:cubicBezTo>
                  <a:cubicBezTo>
                    <a:pt x="4485449" y="2465926"/>
                    <a:pt x="4386037" y="2523948"/>
                    <a:pt x="4303193" y="2523948"/>
                  </a:cubicBezTo>
                  <a:lnTo>
                    <a:pt x="3160193" y="2523948"/>
                  </a:lnTo>
                  <a:lnTo>
                    <a:pt x="3143379" y="2523948"/>
                  </a:lnTo>
                  <a:lnTo>
                    <a:pt x="3135912" y="2523948"/>
                  </a:lnTo>
                  <a:lnTo>
                    <a:pt x="2000379" y="2523948"/>
                  </a:lnTo>
                  <a:lnTo>
                    <a:pt x="1992912" y="2523948"/>
                  </a:lnTo>
                  <a:lnTo>
                    <a:pt x="1976098" y="2523948"/>
                  </a:lnTo>
                  <a:lnTo>
                    <a:pt x="833098" y="2523948"/>
                  </a:lnTo>
                  <a:cubicBezTo>
                    <a:pt x="752325" y="2523948"/>
                    <a:pt x="650842" y="2465926"/>
                    <a:pt x="609420" y="2395471"/>
                  </a:cubicBezTo>
                  <a:cubicBezTo>
                    <a:pt x="29513" y="1390451"/>
                    <a:pt x="29513" y="1390451"/>
                    <a:pt x="29513" y="1390451"/>
                  </a:cubicBezTo>
                  <a:cubicBezTo>
                    <a:pt x="9837" y="1355223"/>
                    <a:pt x="0" y="1308599"/>
                    <a:pt x="0" y="1261974"/>
                  </a:cubicBezTo>
                  <a:close/>
                </a:path>
              </a:pathLst>
            </a:custGeom>
            <a:solidFill>
              <a:srgbClr val="003679"/>
            </a:solidFill>
            <a:ln w="25400">
              <a:noFill/>
            </a:ln>
            <a:effectLst/>
          </p:spPr>
          <p:txBody>
            <a:bodyPr vert="horz" wrap="square" lIns="91440" tIns="45720" rIns="91440" bIns="45720" numCol="1" anchor="t" anchorCtr="0" compatLnSpc="1">
              <a:noAutofit/>
            </a:bodyPr>
            <a:lstStyle/>
            <a:p>
              <a:endParaRPr lang="zh-CN" altLang="en-US" sz="1800" dirty="0">
                <a:solidFill>
                  <a:prstClr val="black"/>
                </a:solidFill>
                <a:ea typeface="微软雅黑" panose="020B0503020204020204" pitchFamily="34" charset="-122"/>
              </a:endParaRPr>
            </a:p>
          </p:txBody>
        </p:sp>
        <p:sp>
          <p:nvSpPr>
            <p:cNvPr id="25" name="矩形 24"/>
            <p:cNvSpPr/>
            <p:nvPr/>
          </p:nvSpPr>
          <p:spPr>
            <a:xfrm>
              <a:off x="773540" y="2423160"/>
              <a:ext cx="2376264" cy="626712"/>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dirty="0">
                <a:ea typeface="微软雅黑" panose="020B0503020204020204" pitchFamily="34" charset="-122"/>
              </a:endParaRPr>
            </a:p>
          </p:txBody>
        </p:sp>
      </p:grpSp>
      <p:sp>
        <p:nvSpPr>
          <p:cNvPr id="26" name="TextBox 29"/>
          <p:cNvSpPr txBox="1"/>
          <p:nvPr/>
        </p:nvSpPr>
        <p:spPr>
          <a:xfrm>
            <a:off x="4975165" y="2849919"/>
            <a:ext cx="1264683" cy="1154162"/>
          </a:xfrm>
          <a:prstGeom prst="rect">
            <a:avLst/>
          </a:prstGeom>
          <a:noFill/>
        </p:spPr>
        <p:txBody>
          <a:bodyPr wrap="square" lIns="0" tIns="0" rIns="0" bIns="0" rtlCol="0">
            <a:spAutoFit/>
          </a:bodyPr>
          <a:lstStyle/>
          <a:p>
            <a:pPr algn="just">
              <a:lnSpc>
                <a:spcPts val="15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点击输入简要文字内容，文字内容需概括精炼，言简意赅的说明分项内容言简意赅的说明分项内容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7" name="TextBox 30"/>
          <p:cNvSpPr txBox="1"/>
          <p:nvPr/>
        </p:nvSpPr>
        <p:spPr>
          <a:xfrm>
            <a:off x="4941150" y="1985839"/>
            <a:ext cx="1662128" cy="323165"/>
          </a:xfrm>
          <a:prstGeom prst="rect">
            <a:avLst/>
          </a:prstGeom>
          <a:noFill/>
        </p:spPr>
        <p:txBody>
          <a:bodyPr wrap="square" lIns="0" tIns="0" rIns="0" bIns="0" rtlCol="0">
            <a:spAutoFit/>
          </a:bodyPr>
          <a:lstStyle/>
          <a:p>
            <a:r>
              <a:rPr lang="zh-CN" altLang="en-US" sz="2100" b="1" dirty="0">
                <a:solidFill>
                  <a:schemeClr val="bg1"/>
                </a:solidFill>
                <a:latin typeface="微软雅黑" panose="020B0503020204020204" pitchFamily="34" charset="-122"/>
                <a:ea typeface="微软雅黑" panose="020B0503020204020204" pitchFamily="34" charset="-122"/>
              </a:rPr>
              <a:t>请输入标题</a:t>
            </a:r>
            <a:endParaRPr lang="zh-CN" altLang="en-US" sz="2100" b="1" dirty="0">
              <a:solidFill>
                <a:schemeClr val="bg1"/>
              </a:solidFill>
              <a:latin typeface="微软雅黑" panose="020B0503020204020204" pitchFamily="34" charset="-122"/>
              <a:ea typeface="微软雅黑" panose="020B0503020204020204" pitchFamily="34" charset="-122"/>
            </a:endParaRPr>
          </a:p>
        </p:txBody>
      </p:sp>
      <p:grpSp>
        <p:nvGrpSpPr>
          <p:cNvPr id="28" name="组合 27"/>
          <p:cNvGrpSpPr/>
          <p:nvPr/>
        </p:nvGrpSpPr>
        <p:grpSpPr>
          <a:xfrm>
            <a:off x="6731257" y="1100611"/>
            <a:ext cx="1892961" cy="3853383"/>
            <a:chOff x="699698" y="1340769"/>
            <a:chExt cx="2523948" cy="5137844"/>
          </a:xfrm>
          <a:solidFill>
            <a:schemeClr val="tx1">
              <a:lumMod val="75000"/>
              <a:lumOff val="25000"/>
            </a:schemeClr>
          </a:solidFill>
        </p:grpSpPr>
        <p:sp>
          <p:nvSpPr>
            <p:cNvPr id="29" name="任意多边形 28"/>
            <p:cNvSpPr/>
            <p:nvPr/>
          </p:nvSpPr>
          <p:spPr bwMode="auto">
            <a:xfrm rot="5400000">
              <a:off x="-607250" y="2647717"/>
              <a:ext cx="5137844" cy="2523948"/>
            </a:xfrm>
            <a:custGeom>
              <a:avLst/>
              <a:gdLst>
                <a:gd name="connsiteX0" fmla="*/ 135606 w 5137844"/>
                <a:gd name="connsiteY0" fmla="*/ 1261974 h 2523948"/>
                <a:gd name="connsiteX1" fmla="*/ 162467 w 5137844"/>
                <a:gd name="connsiteY1" fmla="*/ 1378906 h 2523948"/>
                <a:gd name="connsiteX2" fmla="*/ 690261 w 5137844"/>
                <a:gd name="connsiteY2" fmla="*/ 2293610 h 2523948"/>
                <a:gd name="connsiteX3" fmla="*/ 893838 w 5137844"/>
                <a:gd name="connsiteY3" fmla="*/ 2410541 h 2523948"/>
                <a:gd name="connsiteX4" fmla="*/ 1084338 w 5137844"/>
                <a:gd name="connsiteY4" fmla="*/ 2410541 h 2523948"/>
                <a:gd name="connsiteX5" fmla="*/ 1934122 w 5137844"/>
                <a:gd name="connsiteY5" fmla="*/ 2410541 h 2523948"/>
                <a:gd name="connsiteX6" fmla="*/ 1949425 w 5137844"/>
                <a:gd name="connsiteY6" fmla="*/ 2410541 h 2523948"/>
                <a:gd name="connsiteX7" fmla="*/ 1956221 w 5137844"/>
                <a:gd name="connsiteY7" fmla="*/ 2410541 h 2523948"/>
                <a:gd name="connsiteX8" fmla="*/ 2124622 w 5137844"/>
                <a:gd name="connsiteY8" fmla="*/ 2410541 h 2523948"/>
                <a:gd name="connsiteX9" fmla="*/ 2139925 w 5137844"/>
                <a:gd name="connsiteY9" fmla="*/ 2410541 h 2523948"/>
                <a:gd name="connsiteX10" fmla="*/ 2146721 w 5137844"/>
                <a:gd name="connsiteY10" fmla="*/ 2410541 h 2523948"/>
                <a:gd name="connsiteX11" fmla="*/ 2989710 w 5137844"/>
                <a:gd name="connsiteY11" fmla="*/ 2410541 h 2523948"/>
                <a:gd name="connsiteX12" fmla="*/ 2996506 w 5137844"/>
                <a:gd name="connsiteY12" fmla="*/ 2410541 h 2523948"/>
                <a:gd name="connsiteX13" fmla="*/ 3011809 w 5137844"/>
                <a:gd name="connsiteY13" fmla="*/ 2410541 h 2523948"/>
                <a:gd name="connsiteX14" fmla="*/ 3180210 w 5137844"/>
                <a:gd name="connsiteY14" fmla="*/ 2410541 h 2523948"/>
                <a:gd name="connsiteX15" fmla="*/ 3187006 w 5137844"/>
                <a:gd name="connsiteY15" fmla="*/ 2410541 h 2523948"/>
                <a:gd name="connsiteX16" fmla="*/ 3202309 w 5137844"/>
                <a:gd name="connsiteY16" fmla="*/ 2410541 h 2523948"/>
                <a:gd name="connsiteX17" fmla="*/ 4052093 w 5137844"/>
                <a:gd name="connsiteY17" fmla="*/ 2410541 h 2523948"/>
                <a:gd name="connsiteX18" fmla="*/ 4242593 w 5137844"/>
                <a:gd name="connsiteY18" fmla="*/ 2410541 h 2523948"/>
                <a:gd name="connsiteX19" fmla="*/ 4446171 w 5137844"/>
                <a:gd name="connsiteY19" fmla="*/ 2293610 h 2523948"/>
                <a:gd name="connsiteX20" fmla="*/ 4973965 w 5137844"/>
                <a:gd name="connsiteY20" fmla="*/ 1378906 h 2523948"/>
                <a:gd name="connsiteX21" fmla="*/ 4973965 w 5137844"/>
                <a:gd name="connsiteY21" fmla="*/ 1145043 h 2523948"/>
                <a:gd name="connsiteX22" fmla="*/ 4446171 w 5137844"/>
                <a:gd name="connsiteY22" fmla="*/ 230339 h 2523948"/>
                <a:gd name="connsiteX23" fmla="*/ 4242593 w 5137844"/>
                <a:gd name="connsiteY23" fmla="*/ 113407 h 2523948"/>
                <a:gd name="connsiteX24" fmla="*/ 4133871 w 5137844"/>
                <a:gd name="connsiteY24" fmla="*/ 113407 h 2523948"/>
                <a:gd name="connsiteX25" fmla="*/ 4052093 w 5137844"/>
                <a:gd name="connsiteY25" fmla="*/ 113407 h 2523948"/>
                <a:gd name="connsiteX26" fmla="*/ 4050394 w 5137844"/>
                <a:gd name="connsiteY26" fmla="*/ 113407 h 2523948"/>
                <a:gd name="connsiteX27" fmla="*/ 4038503 w 5137844"/>
                <a:gd name="connsiteY27" fmla="*/ 113407 h 2523948"/>
                <a:gd name="connsiteX28" fmla="*/ 4030245 w 5137844"/>
                <a:gd name="connsiteY28" fmla="*/ 113407 h 2523948"/>
                <a:gd name="connsiteX29" fmla="*/ 4006226 w 5137844"/>
                <a:gd name="connsiteY29" fmla="*/ 113407 h 2523948"/>
                <a:gd name="connsiteX30" fmla="*/ 3943371 w 5137844"/>
                <a:gd name="connsiteY30" fmla="*/ 113407 h 2523948"/>
                <a:gd name="connsiteX31" fmla="*/ 3875656 w 5137844"/>
                <a:gd name="connsiteY31" fmla="*/ 113407 h 2523948"/>
                <a:gd name="connsiteX32" fmla="*/ 3839745 w 5137844"/>
                <a:gd name="connsiteY32" fmla="*/ 113407 h 2523948"/>
                <a:gd name="connsiteX33" fmla="*/ 3776065 w 5137844"/>
                <a:gd name="connsiteY33" fmla="*/ 113407 h 2523948"/>
                <a:gd name="connsiteX34" fmla="*/ 3685156 w 5137844"/>
                <a:gd name="connsiteY34" fmla="*/ 113407 h 2523948"/>
                <a:gd name="connsiteX35" fmla="*/ 3659911 w 5137844"/>
                <a:gd name="connsiteY35" fmla="*/ 113407 h 2523948"/>
                <a:gd name="connsiteX36" fmla="*/ 3585565 w 5137844"/>
                <a:gd name="connsiteY36" fmla="*/ 113407 h 2523948"/>
                <a:gd name="connsiteX37" fmla="*/ 3525919 w 5137844"/>
                <a:gd name="connsiteY37" fmla="*/ 113407 h 2523948"/>
                <a:gd name="connsiteX38" fmla="*/ 3469411 w 5137844"/>
                <a:gd name="connsiteY38" fmla="*/ 113407 h 2523948"/>
                <a:gd name="connsiteX39" fmla="*/ 3372816 w 5137844"/>
                <a:gd name="connsiteY39" fmla="*/ 113407 h 2523948"/>
                <a:gd name="connsiteX40" fmla="*/ 3335419 w 5137844"/>
                <a:gd name="connsiteY40" fmla="*/ 113407 h 2523948"/>
                <a:gd name="connsiteX41" fmla="*/ 3202309 w 5137844"/>
                <a:gd name="connsiteY41" fmla="*/ 113407 h 2523948"/>
                <a:gd name="connsiteX42" fmla="*/ 3200246 w 5137844"/>
                <a:gd name="connsiteY42" fmla="*/ 113407 h 2523948"/>
                <a:gd name="connsiteX43" fmla="*/ 3187006 w 5137844"/>
                <a:gd name="connsiteY43" fmla="*/ 113407 h 2523948"/>
                <a:gd name="connsiteX44" fmla="*/ 3185815 w 5137844"/>
                <a:gd name="connsiteY44" fmla="*/ 113407 h 2523948"/>
                <a:gd name="connsiteX45" fmla="*/ 3182316 w 5137844"/>
                <a:gd name="connsiteY45" fmla="*/ 113407 h 2523948"/>
                <a:gd name="connsiteX46" fmla="*/ 3180210 w 5137844"/>
                <a:gd name="connsiteY46" fmla="*/ 113407 h 2523948"/>
                <a:gd name="connsiteX47" fmla="*/ 3163716 w 5137844"/>
                <a:gd name="connsiteY47" fmla="*/ 113407 h 2523948"/>
                <a:gd name="connsiteX48" fmla="*/ 3146643 w 5137844"/>
                <a:gd name="connsiteY48" fmla="*/ 113407 h 2523948"/>
                <a:gd name="connsiteX49" fmla="*/ 3124544 w 5137844"/>
                <a:gd name="connsiteY49" fmla="*/ 113407 h 2523948"/>
                <a:gd name="connsiteX50" fmla="*/ 3070360 w 5137844"/>
                <a:gd name="connsiteY50" fmla="*/ 113407 h 2523948"/>
                <a:gd name="connsiteX51" fmla="*/ 3048262 w 5137844"/>
                <a:gd name="connsiteY51" fmla="*/ 113407 h 2523948"/>
                <a:gd name="connsiteX52" fmla="*/ 3014437 w 5137844"/>
                <a:gd name="connsiteY52" fmla="*/ 113407 h 2523948"/>
                <a:gd name="connsiteX53" fmla="*/ 3011809 w 5137844"/>
                <a:gd name="connsiteY53" fmla="*/ 113407 h 2523948"/>
                <a:gd name="connsiteX54" fmla="*/ 3009746 w 5137844"/>
                <a:gd name="connsiteY54" fmla="*/ 113407 h 2523948"/>
                <a:gd name="connsiteX55" fmla="*/ 2996506 w 5137844"/>
                <a:gd name="connsiteY55" fmla="*/ 113407 h 2523948"/>
                <a:gd name="connsiteX56" fmla="*/ 2995315 w 5137844"/>
                <a:gd name="connsiteY56" fmla="*/ 113407 h 2523948"/>
                <a:gd name="connsiteX57" fmla="*/ 2992338 w 5137844"/>
                <a:gd name="connsiteY57" fmla="*/ 113407 h 2523948"/>
                <a:gd name="connsiteX58" fmla="*/ 2989710 w 5137844"/>
                <a:gd name="connsiteY58" fmla="*/ 113407 h 2523948"/>
                <a:gd name="connsiteX59" fmla="*/ 2987648 w 5137844"/>
                <a:gd name="connsiteY59" fmla="*/ 113407 h 2523948"/>
                <a:gd name="connsiteX60" fmla="*/ 2973216 w 5137844"/>
                <a:gd name="connsiteY60" fmla="*/ 113407 h 2523948"/>
                <a:gd name="connsiteX61" fmla="*/ 2956143 w 5137844"/>
                <a:gd name="connsiteY61" fmla="*/ 113407 h 2523948"/>
                <a:gd name="connsiteX62" fmla="*/ 2944597 w 5137844"/>
                <a:gd name="connsiteY62" fmla="*/ 113407 h 2523948"/>
                <a:gd name="connsiteX63" fmla="*/ 2934044 w 5137844"/>
                <a:gd name="connsiteY63" fmla="*/ 113407 h 2523948"/>
                <a:gd name="connsiteX64" fmla="*/ 2922498 w 5137844"/>
                <a:gd name="connsiteY64" fmla="*/ 113407 h 2523948"/>
                <a:gd name="connsiteX65" fmla="*/ 2879860 w 5137844"/>
                <a:gd name="connsiteY65" fmla="*/ 113407 h 2523948"/>
                <a:gd name="connsiteX66" fmla="*/ 2859294 w 5137844"/>
                <a:gd name="connsiteY66" fmla="*/ 113407 h 2523948"/>
                <a:gd name="connsiteX67" fmla="*/ 2857762 w 5137844"/>
                <a:gd name="connsiteY67" fmla="*/ 113407 h 2523948"/>
                <a:gd name="connsiteX68" fmla="*/ 2837195 w 5137844"/>
                <a:gd name="connsiteY68" fmla="*/ 113407 h 2523948"/>
                <a:gd name="connsiteX69" fmla="*/ 2823937 w 5137844"/>
                <a:gd name="connsiteY69" fmla="*/ 113407 h 2523948"/>
                <a:gd name="connsiteX70" fmla="*/ 2801838 w 5137844"/>
                <a:gd name="connsiteY70" fmla="*/ 113407 h 2523948"/>
                <a:gd name="connsiteX71" fmla="*/ 2756982 w 5137844"/>
                <a:gd name="connsiteY71" fmla="*/ 113407 h 2523948"/>
                <a:gd name="connsiteX72" fmla="*/ 2754097 w 5137844"/>
                <a:gd name="connsiteY72" fmla="*/ 113407 h 2523948"/>
                <a:gd name="connsiteX73" fmla="*/ 2734884 w 5137844"/>
                <a:gd name="connsiteY73" fmla="*/ 113407 h 2523948"/>
                <a:gd name="connsiteX74" fmla="*/ 2731998 w 5137844"/>
                <a:gd name="connsiteY74" fmla="*/ 113407 h 2523948"/>
                <a:gd name="connsiteX75" fmla="*/ 2668794 w 5137844"/>
                <a:gd name="connsiteY75" fmla="*/ 113407 h 2523948"/>
                <a:gd name="connsiteX76" fmla="*/ 2646695 w 5137844"/>
                <a:gd name="connsiteY76" fmla="*/ 113407 h 2523948"/>
                <a:gd name="connsiteX77" fmla="*/ 2636115 w 5137844"/>
                <a:gd name="connsiteY77" fmla="*/ 113407 h 2523948"/>
                <a:gd name="connsiteX78" fmla="*/ 2614017 w 5137844"/>
                <a:gd name="connsiteY78" fmla="*/ 113407 h 2523948"/>
                <a:gd name="connsiteX79" fmla="*/ 2566482 w 5137844"/>
                <a:gd name="connsiteY79" fmla="*/ 113407 h 2523948"/>
                <a:gd name="connsiteX80" fmla="*/ 2544384 w 5137844"/>
                <a:gd name="connsiteY80" fmla="*/ 113407 h 2523948"/>
                <a:gd name="connsiteX81" fmla="*/ 2495147 w 5137844"/>
                <a:gd name="connsiteY81" fmla="*/ 113407 h 2523948"/>
                <a:gd name="connsiteX82" fmla="*/ 2473049 w 5137844"/>
                <a:gd name="connsiteY82" fmla="*/ 113407 h 2523948"/>
                <a:gd name="connsiteX83" fmla="*/ 2445615 w 5137844"/>
                <a:gd name="connsiteY83" fmla="*/ 113407 h 2523948"/>
                <a:gd name="connsiteX84" fmla="*/ 2423517 w 5137844"/>
                <a:gd name="connsiteY84" fmla="*/ 113407 h 2523948"/>
                <a:gd name="connsiteX85" fmla="*/ 2332532 w 5137844"/>
                <a:gd name="connsiteY85" fmla="*/ 113407 h 2523948"/>
                <a:gd name="connsiteX86" fmla="*/ 2310433 w 5137844"/>
                <a:gd name="connsiteY86" fmla="*/ 113407 h 2523948"/>
                <a:gd name="connsiteX87" fmla="*/ 2304647 w 5137844"/>
                <a:gd name="connsiteY87" fmla="*/ 113407 h 2523948"/>
                <a:gd name="connsiteX88" fmla="*/ 2282549 w 5137844"/>
                <a:gd name="connsiteY88" fmla="*/ 113407 h 2523948"/>
                <a:gd name="connsiteX89" fmla="*/ 2146721 w 5137844"/>
                <a:gd name="connsiteY89" fmla="*/ 113407 h 2523948"/>
                <a:gd name="connsiteX90" fmla="*/ 2142032 w 5137844"/>
                <a:gd name="connsiteY90" fmla="*/ 113407 h 2523948"/>
                <a:gd name="connsiteX91" fmla="*/ 2139925 w 5137844"/>
                <a:gd name="connsiteY91" fmla="*/ 113407 h 2523948"/>
                <a:gd name="connsiteX92" fmla="*/ 2137864 w 5137844"/>
                <a:gd name="connsiteY92" fmla="*/ 113407 h 2523948"/>
                <a:gd name="connsiteX93" fmla="*/ 2124622 w 5137844"/>
                <a:gd name="connsiteY93" fmla="*/ 113407 h 2523948"/>
                <a:gd name="connsiteX94" fmla="*/ 2123432 w 5137844"/>
                <a:gd name="connsiteY94" fmla="*/ 113407 h 2523948"/>
                <a:gd name="connsiteX95" fmla="*/ 2119933 w 5137844"/>
                <a:gd name="connsiteY95" fmla="*/ 113407 h 2523948"/>
                <a:gd name="connsiteX96" fmla="*/ 2097049 w 5137844"/>
                <a:gd name="connsiteY96" fmla="*/ 113407 h 2523948"/>
                <a:gd name="connsiteX97" fmla="*/ 1981658 w 5137844"/>
                <a:gd name="connsiteY97" fmla="*/ 113407 h 2523948"/>
                <a:gd name="connsiteX98" fmla="*/ 1956221 w 5137844"/>
                <a:gd name="connsiteY98" fmla="*/ 113407 h 2523948"/>
                <a:gd name="connsiteX99" fmla="*/ 1949425 w 5137844"/>
                <a:gd name="connsiteY99" fmla="*/ 113407 h 2523948"/>
                <a:gd name="connsiteX100" fmla="*/ 1947364 w 5137844"/>
                <a:gd name="connsiteY100" fmla="*/ 113407 h 2523948"/>
                <a:gd name="connsiteX101" fmla="*/ 1934122 w 5137844"/>
                <a:gd name="connsiteY101" fmla="*/ 113407 h 2523948"/>
                <a:gd name="connsiteX102" fmla="*/ 1932932 w 5137844"/>
                <a:gd name="connsiteY102" fmla="*/ 113407 h 2523948"/>
                <a:gd name="connsiteX103" fmla="*/ 1906549 w 5137844"/>
                <a:gd name="connsiteY103" fmla="*/ 113407 h 2523948"/>
                <a:gd name="connsiteX104" fmla="*/ 1882214 w 5137844"/>
                <a:gd name="connsiteY104" fmla="*/ 113407 h 2523948"/>
                <a:gd name="connsiteX105" fmla="*/ 1861030 w 5137844"/>
                <a:gd name="connsiteY105" fmla="*/ 113407 h 2523948"/>
                <a:gd name="connsiteX106" fmla="*/ 1791158 w 5137844"/>
                <a:gd name="connsiteY106" fmla="*/ 113407 h 2523948"/>
                <a:gd name="connsiteX107" fmla="*/ 1747978 w 5137844"/>
                <a:gd name="connsiteY107" fmla="*/ 113407 h 2523948"/>
                <a:gd name="connsiteX108" fmla="*/ 1691714 w 5137844"/>
                <a:gd name="connsiteY108" fmla="*/ 113407 h 2523948"/>
                <a:gd name="connsiteX109" fmla="*/ 1573733 w 5137844"/>
                <a:gd name="connsiteY109" fmla="*/ 113407 h 2523948"/>
                <a:gd name="connsiteX110" fmla="*/ 1557478 w 5137844"/>
                <a:gd name="connsiteY110" fmla="*/ 113407 h 2523948"/>
                <a:gd name="connsiteX111" fmla="*/ 1383233 w 5137844"/>
                <a:gd name="connsiteY111" fmla="*/ 113407 h 2523948"/>
                <a:gd name="connsiteX112" fmla="*/ 1354259 w 5137844"/>
                <a:gd name="connsiteY112" fmla="*/ 113407 h 2523948"/>
                <a:gd name="connsiteX113" fmla="*/ 1163759 w 5137844"/>
                <a:gd name="connsiteY113" fmla="*/ 113407 h 2523948"/>
                <a:gd name="connsiteX114" fmla="*/ 1084338 w 5137844"/>
                <a:gd name="connsiteY114" fmla="*/ 113407 h 2523948"/>
                <a:gd name="connsiteX115" fmla="*/ 893838 w 5137844"/>
                <a:gd name="connsiteY115" fmla="*/ 113407 h 2523948"/>
                <a:gd name="connsiteX116" fmla="*/ 690261 w 5137844"/>
                <a:gd name="connsiteY116" fmla="*/ 230339 h 2523948"/>
                <a:gd name="connsiteX117" fmla="*/ 162467 w 5137844"/>
                <a:gd name="connsiteY117" fmla="*/ 1145043 h 2523948"/>
                <a:gd name="connsiteX118" fmla="*/ 135606 w 5137844"/>
                <a:gd name="connsiteY118" fmla="*/ 1261974 h 2523948"/>
                <a:gd name="connsiteX119" fmla="*/ 0 w 5137844"/>
                <a:gd name="connsiteY119" fmla="*/ 1261974 h 2523948"/>
                <a:gd name="connsiteX120" fmla="*/ 29513 w 5137844"/>
                <a:gd name="connsiteY120" fmla="*/ 1133497 h 2523948"/>
                <a:gd name="connsiteX121" fmla="*/ 609420 w 5137844"/>
                <a:gd name="connsiteY121" fmla="*/ 128477 h 2523948"/>
                <a:gd name="connsiteX122" fmla="*/ 833098 w 5137844"/>
                <a:gd name="connsiteY122" fmla="*/ 0 h 2523948"/>
                <a:gd name="connsiteX123" fmla="*/ 1974790 w 5137844"/>
                <a:gd name="connsiteY123" fmla="*/ 0 h 2523948"/>
                <a:gd name="connsiteX124" fmla="*/ 1976098 w 5137844"/>
                <a:gd name="connsiteY124" fmla="*/ 0 h 2523948"/>
                <a:gd name="connsiteX125" fmla="*/ 1990647 w 5137844"/>
                <a:gd name="connsiteY125" fmla="*/ 0 h 2523948"/>
                <a:gd name="connsiteX126" fmla="*/ 1992912 w 5137844"/>
                <a:gd name="connsiteY126" fmla="*/ 0 h 2523948"/>
                <a:gd name="connsiteX127" fmla="*/ 2000379 w 5137844"/>
                <a:gd name="connsiteY127" fmla="*/ 0 h 2523948"/>
                <a:gd name="connsiteX128" fmla="*/ 2180255 w 5137844"/>
                <a:gd name="connsiteY128" fmla="*/ 0 h 2523948"/>
                <a:gd name="connsiteX129" fmla="*/ 2204536 w 5137844"/>
                <a:gd name="connsiteY129" fmla="*/ 0 h 2523948"/>
                <a:gd name="connsiteX130" fmla="*/ 2358928 w 5137844"/>
                <a:gd name="connsiteY130" fmla="*/ 0 h 2523948"/>
                <a:gd name="connsiteX131" fmla="*/ 2383208 w 5137844"/>
                <a:gd name="connsiteY131" fmla="*/ 0 h 2523948"/>
                <a:gd name="connsiteX132" fmla="*/ 2513815 w 5137844"/>
                <a:gd name="connsiteY132" fmla="*/ 0 h 2523948"/>
                <a:gd name="connsiteX133" fmla="*/ 2538095 w 5137844"/>
                <a:gd name="connsiteY133" fmla="*/ 0 h 2523948"/>
                <a:gd name="connsiteX134" fmla="*/ 2646616 w 5137844"/>
                <a:gd name="connsiteY134" fmla="*/ 0 h 2523948"/>
                <a:gd name="connsiteX135" fmla="*/ 2670896 w 5137844"/>
                <a:gd name="connsiteY135" fmla="*/ 0 h 2523948"/>
                <a:gd name="connsiteX136" fmla="*/ 2759029 w 5137844"/>
                <a:gd name="connsiteY136" fmla="*/ 0 h 2523948"/>
                <a:gd name="connsiteX137" fmla="*/ 2783310 w 5137844"/>
                <a:gd name="connsiteY137" fmla="*/ 0 h 2523948"/>
                <a:gd name="connsiteX138" fmla="*/ 2852754 w 5137844"/>
                <a:gd name="connsiteY138" fmla="*/ 0 h 2523948"/>
                <a:gd name="connsiteX139" fmla="*/ 2877035 w 5137844"/>
                <a:gd name="connsiteY139" fmla="*/ 0 h 2523948"/>
                <a:gd name="connsiteX140" fmla="*/ 2929490 w 5137844"/>
                <a:gd name="connsiteY140" fmla="*/ 0 h 2523948"/>
                <a:gd name="connsiteX141" fmla="*/ 2953771 w 5137844"/>
                <a:gd name="connsiteY141" fmla="*/ 0 h 2523948"/>
                <a:gd name="connsiteX142" fmla="*/ 2990936 w 5137844"/>
                <a:gd name="connsiteY142" fmla="*/ 0 h 2523948"/>
                <a:gd name="connsiteX143" fmla="*/ 3015216 w 5137844"/>
                <a:gd name="connsiteY143" fmla="*/ 0 h 2523948"/>
                <a:gd name="connsiteX144" fmla="*/ 3074750 w 5137844"/>
                <a:gd name="connsiteY144" fmla="*/ 0 h 2523948"/>
                <a:gd name="connsiteX145" fmla="*/ 3099031 w 5137844"/>
                <a:gd name="connsiteY145" fmla="*/ 0 h 2523948"/>
                <a:gd name="connsiteX146" fmla="*/ 3117790 w 5137844"/>
                <a:gd name="connsiteY146" fmla="*/ 0 h 2523948"/>
                <a:gd name="connsiteX147" fmla="*/ 3135912 w 5137844"/>
                <a:gd name="connsiteY147" fmla="*/ 0 h 2523948"/>
                <a:gd name="connsiteX148" fmla="*/ 3142071 w 5137844"/>
                <a:gd name="connsiteY148" fmla="*/ 0 h 2523948"/>
                <a:gd name="connsiteX149" fmla="*/ 3143379 w 5137844"/>
                <a:gd name="connsiteY149" fmla="*/ 0 h 2523948"/>
                <a:gd name="connsiteX150" fmla="*/ 3157927 w 5137844"/>
                <a:gd name="connsiteY150" fmla="*/ 0 h 2523948"/>
                <a:gd name="connsiteX151" fmla="*/ 3160193 w 5137844"/>
                <a:gd name="connsiteY151" fmla="*/ 0 h 2523948"/>
                <a:gd name="connsiteX152" fmla="*/ 3347536 w 5137844"/>
                <a:gd name="connsiteY152" fmla="*/ 0 h 2523948"/>
                <a:gd name="connsiteX153" fmla="*/ 4303193 w 5137844"/>
                <a:gd name="connsiteY153" fmla="*/ 0 h 2523948"/>
                <a:gd name="connsiteX154" fmla="*/ 4526872 w 5137844"/>
                <a:gd name="connsiteY154" fmla="*/ 128477 h 2523948"/>
                <a:gd name="connsiteX155" fmla="*/ 5106779 w 5137844"/>
                <a:gd name="connsiteY155" fmla="*/ 1133497 h 2523948"/>
                <a:gd name="connsiteX156" fmla="*/ 5106779 w 5137844"/>
                <a:gd name="connsiteY156" fmla="*/ 1390451 h 2523948"/>
                <a:gd name="connsiteX157" fmla="*/ 4526872 w 5137844"/>
                <a:gd name="connsiteY157" fmla="*/ 2395471 h 2523948"/>
                <a:gd name="connsiteX158" fmla="*/ 4303193 w 5137844"/>
                <a:gd name="connsiteY158" fmla="*/ 2523948 h 2523948"/>
                <a:gd name="connsiteX159" fmla="*/ 3160193 w 5137844"/>
                <a:gd name="connsiteY159" fmla="*/ 2523948 h 2523948"/>
                <a:gd name="connsiteX160" fmla="*/ 3143379 w 5137844"/>
                <a:gd name="connsiteY160" fmla="*/ 2523948 h 2523948"/>
                <a:gd name="connsiteX161" fmla="*/ 3135912 w 5137844"/>
                <a:gd name="connsiteY161" fmla="*/ 2523948 h 2523948"/>
                <a:gd name="connsiteX162" fmla="*/ 2000379 w 5137844"/>
                <a:gd name="connsiteY162" fmla="*/ 2523948 h 2523948"/>
                <a:gd name="connsiteX163" fmla="*/ 1992912 w 5137844"/>
                <a:gd name="connsiteY163" fmla="*/ 2523948 h 2523948"/>
                <a:gd name="connsiteX164" fmla="*/ 1976098 w 5137844"/>
                <a:gd name="connsiteY164" fmla="*/ 2523948 h 2523948"/>
                <a:gd name="connsiteX165" fmla="*/ 833098 w 5137844"/>
                <a:gd name="connsiteY165" fmla="*/ 2523948 h 2523948"/>
                <a:gd name="connsiteX166" fmla="*/ 609420 w 5137844"/>
                <a:gd name="connsiteY166" fmla="*/ 2395471 h 2523948"/>
                <a:gd name="connsiteX167" fmla="*/ 29513 w 5137844"/>
                <a:gd name="connsiteY167" fmla="*/ 1390451 h 2523948"/>
                <a:gd name="connsiteX168" fmla="*/ 0 w 5137844"/>
                <a:gd name="connsiteY168" fmla="*/ 1261974 h 25239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5137844" h="2523948">
                  <a:moveTo>
                    <a:pt x="135606" y="1261974"/>
                  </a:moveTo>
                  <a:cubicBezTo>
                    <a:pt x="135606" y="1304409"/>
                    <a:pt x="144559" y="1346843"/>
                    <a:pt x="162467" y="1378906"/>
                  </a:cubicBezTo>
                  <a:cubicBezTo>
                    <a:pt x="162467" y="1378906"/>
                    <a:pt x="162467" y="1378906"/>
                    <a:pt x="690261" y="2293610"/>
                  </a:cubicBezTo>
                  <a:cubicBezTo>
                    <a:pt x="727960" y="2357733"/>
                    <a:pt x="820324" y="2410541"/>
                    <a:pt x="893838" y="2410541"/>
                  </a:cubicBezTo>
                  <a:lnTo>
                    <a:pt x="1084338" y="2410541"/>
                  </a:lnTo>
                  <a:lnTo>
                    <a:pt x="1934122" y="2410541"/>
                  </a:lnTo>
                  <a:lnTo>
                    <a:pt x="1949425" y="2410541"/>
                  </a:lnTo>
                  <a:lnTo>
                    <a:pt x="1956221" y="2410541"/>
                  </a:lnTo>
                  <a:lnTo>
                    <a:pt x="2124622" y="2410541"/>
                  </a:lnTo>
                  <a:lnTo>
                    <a:pt x="2139925" y="2410541"/>
                  </a:lnTo>
                  <a:lnTo>
                    <a:pt x="2146721" y="2410541"/>
                  </a:lnTo>
                  <a:lnTo>
                    <a:pt x="2989710" y="2410541"/>
                  </a:lnTo>
                  <a:lnTo>
                    <a:pt x="2996506" y="2410541"/>
                  </a:lnTo>
                  <a:lnTo>
                    <a:pt x="3011809" y="2410541"/>
                  </a:lnTo>
                  <a:lnTo>
                    <a:pt x="3180210" y="2410541"/>
                  </a:lnTo>
                  <a:lnTo>
                    <a:pt x="3187006" y="2410541"/>
                  </a:lnTo>
                  <a:lnTo>
                    <a:pt x="3202309" y="2410541"/>
                  </a:lnTo>
                  <a:lnTo>
                    <a:pt x="4052093" y="2410541"/>
                  </a:lnTo>
                  <a:lnTo>
                    <a:pt x="4242593" y="2410541"/>
                  </a:lnTo>
                  <a:cubicBezTo>
                    <a:pt x="4317992" y="2410541"/>
                    <a:pt x="4408471" y="2357733"/>
                    <a:pt x="4446171" y="2293610"/>
                  </a:cubicBezTo>
                  <a:cubicBezTo>
                    <a:pt x="4446171" y="2293610"/>
                    <a:pt x="4446171" y="2293610"/>
                    <a:pt x="4973965" y="1378906"/>
                  </a:cubicBezTo>
                  <a:cubicBezTo>
                    <a:pt x="5011664" y="1314782"/>
                    <a:pt x="5011664" y="1209166"/>
                    <a:pt x="4973965" y="1145043"/>
                  </a:cubicBezTo>
                  <a:cubicBezTo>
                    <a:pt x="4973965" y="1145043"/>
                    <a:pt x="4973965" y="1145043"/>
                    <a:pt x="4446171" y="230339"/>
                  </a:cubicBezTo>
                  <a:cubicBezTo>
                    <a:pt x="4408471" y="166215"/>
                    <a:pt x="4317992" y="113407"/>
                    <a:pt x="4242593" y="113407"/>
                  </a:cubicBezTo>
                  <a:cubicBezTo>
                    <a:pt x="4242593" y="113407"/>
                    <a:pt x="4242593" y="113407"/>
                    <a:pt x="4133871" y="113407"/>
                  </a:cubicBezTo>
                  <a:lnTo>
                    <a:pt x="4052093" y="113407"/>
                  </a:lnTo>
                  <a:lnTo>
                    <a:pt x="4050394" y="113407"/>
                  </a:lnTo>
                  <a:lnTo>
                    <a:pt x="4038503" y="113407"/>
                  </a:lnTo>
                  <a:lnTo>
                    <a:pt x="4030245" y="113407"/>
                  </a:lnTo>
                  <a:lnTo>
                    <a:pt x="4006226" y="113407"/>
                  </a:lnTo>
                  <a:lnTo>
                    <a:pt x="3943371" y="113407"/>
                  </a:lnTo>
                  <a:lnTo>
                    <a:pt x="3875656" y="113407"/>
                  </a:lnTo>
                  <a:lnTo>
                    <a:pt x="3839745" y="113407"/>
                  </a:lnTo>
                  <a:lnTo>
                    <a:pt x="3776065" y="113407"/>
                  </a:lnTo>
                  <a:lnTo>
                    <a:pt x="3685156" y="113407"/>
                  </a:lnTo>
                  <a:lnTo>
                    <a:pt x="3659911" y="113407"/>
                  </a:lnTo>
                  <a:lnTo>
                    <a:pt x="3585565" y="113407"/>
                  </a:lnTo>
                  <a:lnTo>
                    <a:pt x="3525919" y="113407"/>
                  </a:lnTo>
                  <a:lnTo>
                    <a:pt x="3469411" y="113407"/>
                  </a:lnTo>
                  <a:lnTo>
                    <a:pt x="3372816" y="113407"/>
                  </a:lnTo>
                  <a:lnTo>
                    <a:pt x="3335419" y="113407"/>
                  </a:lnTo>
                  <a:lnTo>
                    <a:pt x="3202309" y="113407"/>
                  </a:lnTo>
                  <a:lnTo>
                    <a:pt x="3200246" y="113407"/>
                  </a:lnTo>
                  <a:lnTo>
                    <a:pt x="3187006" y="113407"/>
                  </a:lnTo>
                  <a:lnTo>
                    <a:pt x="3185815" y="113407"/>
                  </a:lnTo>
                  <a:lnTo>
                    <a:pt x="3182316" y="113407"/>
                  </a:lnTo>
                  <a:lnTo>
                    <a:pt x="3180210" y="113407"/>
                  </a:lnTo>
                  <a:cubicBezTo>
                    <a:pt x="3180210" y="113407"/>
                    <a:pt x="3180210" y="113407"/>
                    <a:pt x="3163716" y="113407"/>
                  </a:cubicBezTo>
                  <a:lnTo>
                    <a:pt x="3146643" y="113407"/>
                  </a:lnTo>
                  <a:lnTo>
                    <a:pt x="3124544" y="113407"/>
                  </a:lnTo>
                  <a:lnTo>
                    <a:pt x="3070360" y="113407"/>
                  </a:lnTo>
                  <a:lnTo>
                    <a:pt x="3048262" y="113407"/>
                  </a:lnTo>
                  <a:lnTo>
                    <a:pt x="3014437" y="113407"/>
                  </a:lnTo>
                  <a:lnTo>
                    <a:pt x="3011809" y="113407"/>
                  </a:lnTo>
                  <a:lnTo>
                    <a:pt x="3009746" y="113407"/>
                  </a:lnTo>
                  <a:lnTo>
                    <a:pt x="2996506" y="113407"/>
                  </a:lnTo>
                  <a:lnTo>
                    <a:pt x="2995315" y="113407"/>
                  </a:lnTo>
                  <a:lnTo>
                    <a:pt x="2992338" y="113407"/>
                  </a:lnTo>
                  <a:lnTo>
                    <a:pt x="2989710" y="113407"/>
                  </a:lnTo>
                  <a:lnTo>
                    <a:pt x="2987648" y="113407"/>
                  </a:lnTo>
                  <a:lnTo>
                    <a:pt x="2973216" y="113407"/>
                  </a:lnTo>
                  <a:lnTo>
                    <a:pt x="2956143" y="113407"/>
                  </a:lnTo>
                  <a:lnTo>
                    <a:pt x="2944597" y="113407"/>
                  </a:lnTo>
                  <a:lnTo>
                    <a:pt x="2934044" y="113407"/>
                  </a:lnTo>
                  <a:lnTo>
                    <a:pt x="2922498" y="113407"/>
                  </a:lnTo>
                  <a:lnTo>
                    <a:pt x="2879860" y="113407"/>
                  </a:lnTo>
                  <a:lnTo>
                    <a:pt x="2859294" y="113407"/>
                  </a:lnTo>
                  <a:lnTo>
                    <a:pt x="2857762" y="113407"/>
                  </a:lnTo>
                  <a:lnTo>
                    <a:pt x="2837195" y="113407"/>
                  </a:lnTo>
                  <a:lnTo>
                    <a:pt x="2823937" y="113407"/>
                  </a:lnTo>
                  <a:lnTo>
                    <a:pt x="2801838" y="113407"/>
                  </a:lnTo>
                  <a:lnTo>
                    <a:pt x="2756982" y="113407"/>
                  </a:lnTo>
                  <a:lnTo>
                    <a:pt x="2754097" y="113407"/>
                  </a:lnTo>
                  <a:lnTo>
                    <a:pt x="2734884" y="113407"/>
                  </a:lnTo>
                  <a:lnTo>
                    <a:pt x="2731998" y="113407"/>
                  </a:lnTo>
                  <a:lnTo>
                    <a:pt x="2668794" y="113407"/>
                  </a:lnTo>
                  <a:lnTo>
                    <a:pt x="2646695" y="113407"/>
                  </a:lnTo>
                  <a:lnTo>
                    <a:pt x="2636115" y="113407"/>
                  </a:lnTo>
                  <a:lnTo>
                    <a:pt x="2614017" y="113407"/>
                  </a:lnTo>
                  <a:lnTo>
                    <a:pt x="2566482" y="113407"/>
                  </a:lnTo>
                  <a:lnTo>
                    <a:pt x="2544384" y="113407"/>
                  </a:lnTo>
                  <a:lnTo>
                    <a:pt x="2495147" y="113407"/>
                  </a:lnTo>
                  <a:lnTo>
                    <a:pt x="2473049" y="113407"/>
                  </a:lnTo>
                  <a:lnTo>
                    <a:pt x="2445615" y="113407"/>
                  </a:lnTo>
                  <a:lnTo>
                    <a:pt x="2423517" y="113407"/>
                  </a:lnTo>
                  <a:lnTo>
                    <a:pt x="2332532" y="113407"/>
                  </a:lnTo>
                  <a:lnTo>
                    <a:pt x="2310433" y="113407"/>
                  </a:lnTo>
                  <a:lnTo>
                    <a:pt x="2304647" y="113407"/>
                  </a:lnTo>
                  <a:lnTo>
                    <a:pt x="2282549" y="113407"/>
                  </a:lnTo>
                  <a:lnTo>
                    <a:pt x="2146721" y="113407"/>
                  </a:lnTo>
                  <a:lnTo>
                    <a:pt x="2142032" y="113407"/>
                  </a:lnTo>
                  <a:lnTo>
                    <a:pt x="2139925" y="113407"/>
                  </a:lnTo>
                  <a:lnTo>
                    <a:pt x="2137864" y="113407"/>
                  </a:lnTo>
                  <a:lnTo>
                    <a:pt x="2124622" y="113407"/>
                  </a:lnTo>
                  <a:lnTo>
                    <a:pt x="2123432" y="113407"/>
                  </a:lnTo>
                  <a:lnTo>
                    <a:pt x="2119933" y="113407"/>
                  </a:lnTo>
                  <a:lnTo>
                    <a:pt x="2097049" y="113407"/>
                  </a:lnTo>
                  <a:cubicBezTo>
                    <a:pt x="2073661" y="113407"/>
                    <a:pt x="2037517" y="113407"/>
                    <a:pt x="1981658" y="113407"/>
                  </a:cubicBezTo>
                  <a:lnTo>
                    <a:pt x="1956221" y="113407"/>
                  </a:lnTo>
                  <a:lnTo>
                    <a:pt x="1949425" y="113407"/>
                  </a:lnTo>
                  <a:lnTo>
                    <a:pt x="1947364" y="113407"/>
                  </a:lnTo>
                  <a:lnTo>
                    <a:pt x="1934122" y="113407"/>
                  </a:lnTo>
                  <a:lnTo>
                    <a:pt x="1932932" y="113407"/>
                  </a:lnTo>
                  <a:lnTo>
                    <a:pt x="1906549" y="113407"/>
                  </a:lnTo>
                  <a:lnTo>
                    <a:pt x="1882214" y="113407"/>
                  </a:lnTo>
                  <a:lnTo>
                    <a:pt x="1861030" y="113407"/>
                  </a:lnTo>
                  <a:lnTo>
                    <a:pt x="1791158" y="113407"/>
                  </a:lnTo>
                  <a:lnTo>
                    <a:pt x="1747978" y="113407"/>
                  </a:lnTo>
                  <a:lnTo>
                    <a:pt x="1691714" y="113407"/>
                  </a:lnTo>
                  <a:lnTo>
                    <a:pt x="1573733" y="113407"/>
                  </a:lnTo>
                  <a:lnTo>
                    <a:pt x="1557478" y="113407"/>
                  </a:lnTo>
                  <a:lnTo>
                    <a:pt x="1383233" y="113407"/>
                  </a:lnTo>
                  <a:lnTo>
                    <a:pt x="1354259" y="113407"/>
                  </a:lnTo>
                  <a:lnTo>
                    <a:pt x="1163759" y="113407"/>
                  </a:lnTo>
                  <a:lnTo>
                    <a:pt x="1084338" y="113407"/>
                  </a:lnTo>
                  <a:lnTo>
                    <a:pt x="893838" y="113407"/>
                  </a:lnTo>
                  <a:cubicBezTo>
                    <a:pt x="820324" y="113407"/>
                    <a:pt x="727960" y="166215"/>
                    <a:pt x="690261" y="230339"/>
                  </a:cubicBezTo>
                  <a:cubicBezTo>
                    <a:pt x="690261" y="230339"/>
                    <a:pt x="690261" y="230339"/>
                    <a:pt x="162467" y="1145043"/>
                  </a:cubicBezTo>
                  <a:cubicBezTo>
                    <a:pt x="144559" y="1177105"/>
                    <a:pt x="135606" y="1219539"/>
                    <a:pt x="135606" y="1261974"/>
                  </a:cubicBezTo>
                  <a:close/>
                  <a:moveTo>
                    <a:pt x="0" y="1261974"/>
                  </a:moveTo>
                  <a:cubicBezTo>
                    <a:pt x="0" y="1215349"/>
                    <a:pt x="9837" y="1168725"/>
                    <a:pt x="29513" y="1133497"/>
                  </a:cubicBezTo>
                  <a:cubicBezTo>
                    <a:pt x="609420" y="128477"/>
                    <a:pt x="609420" y="128477"/>
                    <a:pt x="609420" y="128477"/>
                  </a:cubicBezTo>
                  <a:cubicBezTo>
                    <a:pt x="650842" y="58022"/>
                    <a:pt x="752325" y="0"/>
                    <a:pt x="833098" y="0"/>
                  </a:cubicBezTo>
                  <a:cubicBezTo>
                    <a:pt x="1702959" y="0"/>
                    <a:pt x="1920424" y="0"/>
                    <a:pt x="1974790" y="0"/>
                  </a:cubicBezTo>
                  <a:lnTo>
                    <a:pt x="1976098" y="0"/>
                  </a:lnTo>
                  <a:lnTo>
                    <a:pt x="1990647" y="0"/>
                  </a:lnTo>
                  <a:lnTo>
                    <a:pt x="1992912" y="0"/>
                  </a:lnTo>
                  <a:lnTo>
                    <a:pt x="2000379" y="0"/>
                  </a:lnTo>
                  <a:lnTo>
                    <a:pt x="2180255" y="0"/>
                  </a:lnTo>
                  <a:lnTo>
                    <a:pt x="2204536" y="0"/>
                  </a:lnTo>
                  <a:lnTo>
                    <a:pt x="2358928" y="0"/>
                  </a:lnTo>
                  <a:lnTo>
                    <a:pt x="2383208" y="0"/>
                  </a:lnTo>
                  <a:lnTo>
                    <a:pt x="2513815" y="0"/>
                  </a:lnTo>
                  <a:lnTo>
                    <a:pt x="2538095" y="0"/>
                  </a:lnTo>
                  <a:lnTo>
                    <a:pt x="2646616" y="0"/>
                  </a:lnTo>
                  <a:lnTo>
                    <a:pt x="2670896" y="0"/>
                  </a:lnTo>
                  <a:lnTo>
                    <a:pt x="2759029" y="0"/>
                  </a:lnTo>
                  <a:lnTo>
                    <a:pt x="2783310" y="0"/>
                  </a:lnTo>
                  <a:lnTo>
                    <a:pt x="2852754" y="0"/>
                  </a:lnTo>
                  <a:lnTo>
                    <a:pt x="2877035" y="0"/>
                  </a:lnTo>
                  <a:lnTo>
                    <a:pt x="2929490" y="0"/>
                  </a:lnTo>
                  <a:lnTo>
                    <a:pt x="2953771" y="0"/>
                  </a:lnTo>
                  <a:lnTo>
                    <a:pt x="2990936" y="0"/>
                  </a:lnTo>
                  <a:lnTo>
                    <a:pt x="3015216" y="0"/>
                  </a:lnTo>
                  <a:lnTo>
                    <a:pt x="3074750" y="0"/>
                  </a:lnTo>
                  <a:lnTo>
                    <a:pt x="3099031" y="0"/>
                  </a:lnTo>
                  <a:lnTo>
                    <a:pt x="3117790" y="0"/>
                  </a:lnTo>
                  <a:cubicBezTo>
                    <a:pt x="3135912" y="0"/>
                    <a:pt x="3135912" y="0"/>
                    <a:pt x="3135912" y="0"/>
                  </a:cubicBezTo>
                  <a:lnTo>
                    <a:pt x="3142071" y="0"/>
                  </a:lnTo>
                  <a:lnTo>
                    <a:pt x="3143379" y="0"/>
                  </a:lnTo>
                  <a:lnTo>
                    <a:pt x="3157927" y="0"/>
                  </a:lnTo>
                  <a:lnTo>
                    <a:pt x="3160193" y="0"/>
                  </a:lnTo>
                  <a:lnTo>
                    <a:pt x="3347536" y="0"/>
                  </a:lnTo>
                  <a:cubicBezTo>
                    <a:pt x="4303193" y="0"/>
                    <a:pt x="4303193" y="0"/>
                    <a:pt x="4303193" y="0"/>
                  </a:cubicBezTo>
                  <a:cubicBezTo>
                    <a:pt x="4386037" y="0"/>
                    <a:pt x="4485449" y="58022"/>
                    <a:pt x="4526872" y="128477"/>
                  </a:cubicBezTo>
                  <a:cubicBezTo>
                    <a:pt x="5106779" y="1133497"/>
                    <a:pt x="5106779" y="1133497"/>
                    <a:pt x="5106779" y="1133497"/>
                  </a:cubicBezTo>
                  <a:cubicBezTo>
                    <a:pt x="5148200" y="1203952"/>
                    <a:pt x="5148200" y="1319996"/>
                    <a:pt x="5106779" y="1390451"/>
                  </a:cubicBezTo>
                  <a:cubicBezTo>
                    <a:pt x="4526872" y="2395471"/>
                    <a:pt x="4526872" y="2395471"/>
                    <a:pt x="4526872" y="2395471"/>
                  </a:cubicBezTo>
                  <a:cubicBezTo>
                    <a:pt x="4485449" y="2465926"/>
                    <a:pt x="4386037" y="2523948"/>
                    <a:pt x="4303193" y="2523948"/>
                  </a:cubicBezTo>
                  <a:lnTo>
                    <a:pt x="3160193" y="2523948"/>
                  </a:lnTo>
                  <a:lnTo>
                    <a:pt x="3143379" y="2523948"/>
                  </a:lnTo>
                  <a:lnTo>
                    <a:pt x="3135912" y="2523948"/>
                  </a:lnTo>
                  <a:lnTo>
                    <a:pt x="2000379" y="2523948"/>
                  </a:lnTo>
                  <a:lnTo>
                    <a:pt x="1992912" y="2523948"/>
                  </a:lnTo>
                  <a:lnTo>
                    <a:pt x="1976098" y="2523948"/>
                  </a:lnTo>
                  <a:lnTo>
                    <a:pt x="833098" y="2523948"/>
                  </a:lnTo>
                  <a:cubicBezTo>
                    <a:pt x="752325" y="2523948"/>
                    <a:pt x="650842" y="2465926"/>
                    <a:pt x="609420" y="2395471"/>
                  </a:cubicBezTo>
                  <a:cubicBezTo>
                    <a:pt x="29513" y="1390451"/>
                    <a:pt x="29513" y="1390451"/>
                    <a:pt x="29513" y="1390451"/>
                  </a:cubicBezTo>
                  <a:cubicBezTo>
                    <a:pt x="9837" y="1355223"/>
                    <a:pt x="0" y="1308599"/>
                    <a:pt x="0" y="1261974"/>
                  </a:cubicBezTo>
                  <a:close/>
                </a:path>
              </a:pathLst>
            </a:custGeom>
            <a:solidFill>
              <a:schemeClr val="bg1">
                <a:lumMod val="50000"/>
              </a:schemeClr>
            </a:solidFill>
            <a:ln w="25400">
              <a:noFill/>
            </a:ln>
            <a:effectLst/>
          </p:spPr>
          <p:txBody>
            <a:bodyPr vert="horz" wrap="square" lIns="91440" tIns="45720" rIns="91440" bIns="45720" numCol="1" anchor="t" anchorCtr="0" compatLnSpc="1">
              <a:noAutofit/>
            </a:bodyPr>
            <a:lstStyle/>
            <a:p>
              <a:endParaRPr lang="zh-CN" altLang="en-US" sz="1800" dirty="0">
                <a:solidFill>
                  <a:prstClr val="black"/>
                </a:solidFill>
                <a:ea typeface="微软雅黑" panose="020B0503020204020204" pitchFamily="34" charset="-122"/>
              </a:endParaRPr>
            </a:p>
          </p:txBody>
        </p:sp>
        <p:sp>
          <p:nvSpPr>
            <p:cNvPr id="30" name="矩形 29"/>
            <p:cNvSpPr/>
            <p:nvPr/>
          </p:nvSpPr>
          <p:spPr>
            <a:xfrm>
              <a:off x="773540" y="2423160"/>
              <a:ext cx="2376264" cy="626712"/>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dirty="0">
                <a:ea typeface="微软雅黑" panose="020B0503020204020204" pitchFamily="34" charset="-122"/>
              </a:endParaRPr>
            </a:p>
          </p:txBody>
        </p:sp>
      </p:grpSp>
      <p:sp>
        <p:nvSpPr>
          <p:cNvPr id="31" name="TextBox 29"/>
          <p:cNvSpPr txBox="1"/>
          <p:nvPr/>
        </p:nvSpPr>
        <p:spPr>
          <a:xfrm>
            <a:off x="7025028" y="2849919"/>
            <a:ext cx="1264683" cy="1154162"/>
          </a:xfrm>
          <a:prstGeom prst="rect">
            <a:avLst/>
          </a:prstGeom>
          <a:noFill/>
        </p:spPr>
        <p:txBody>
          <a:bodyPr wrap="square" lIns="0" tIns="0" rIns="0" bIns="0" rtlCol="0">
            <a:spAutoFit/>
          </a:bodyPr>
          <a:lstStyle/>
          <a:p>
            <a:pPr algn="just">
              <a:lnSpc>
                <a:spcPts val="15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点击输入简要文字内容，文字内容需概括精炼，言简意赅的说明分项内容言简意赅的说明分项内容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2" name="TextBox 30"/>
          <p:cNvSpPr txBox="1"/>
          <p:nvPr/>
        </p:nvSpPr>
        <p:spPr>
          <a:xfrm>
            <a:off x="7002024" y="1985839"/>
            <a:ext cx="1662128" cy="323165"/>
          </a:xfrm>
          <a:prstGeom prst="rect">
            <a:avLst/>
          </a:prstGeom>
          <a:noFill/>
        </p:spPr>
        <p:txBody>
          <a:bodyPr wrap="square" lIns="0" tIns="0" rIns="0" bIns="0" rtlCol="0">
            <a:spAutoFit/>
          </a:bodyPr>
          <a:lstStyle/>
          <a:p>
            <a:r>
              <a:rPr lang="zh-CN" altLang="en-US" sz="2100" b="1" dirty="0">
                <a:solidFill>
                  <a:schemeClr val="bg1"/>
                </a:solidFill>
                <a:latin typeface="微软雅黑" panose="020B0503020204020204" pitchFamily="34" charset="-122"/>
                <a:ea typeface="微软雅黑" panose="020B0503020204020204" pitchFamily="34" charset="-122"/>
              </a:rPr>
              <a:t>请输入标题</a:t>
            </a:r>
            <a:endParaRPr lang="zh-CN" altLang="en-US" sz="2100" b="1" dirty="0">
              <a:solidFill>
                <a:schemeClr val="bg1"/>
              </a:solidFill>
              <a:latin typeface="微软雅黑" panose="020B0503020204020204" pitchFamily="34" charset="-122"/>
              <a:ea typeface="微软雅黑" panose="020B0503020204020204" pitchFamily="34" charset="-122"/>
            </a:endParaRPr>
          </a:p>
        </p:txBody>
      </p:sp>
      <p:sp>
        <p:nvSpPr>
          <p:cNvPr id="4" name="TextBox 20"/>
          <p:cNvSpPr txBox="1"/>
          <p:nvPr/>
        </p:nvSpPr>
        <p:spPr>
          <a:xfrm>
            <a:off x="7517297" y="1374320"/>
            <a:ext cx="314189" cy="461665"/>
          </a:xfrm>
          <a:prstGeom prst="rect">
            <a:avLst/>
          </a:prstGeom>
          <a:noFill/>
        </p:spPr>
        <p:txBody>
          <a:bodyPr wrap="none" lIns="0" tIns="0" rIns="0" bIns="0" rtlCol="0">
            <a:spAutoFit/>
          </a:bodyPr>
          <a:lstStyle/>
          <a:p>
            <a:pPr algn="ctr"/>
            <a:r>
              <a:rPr lang="en-US" altLang="zh-CN" sz="3000" dirty="0">
                <a:solidFill>
                  <a:schemeClr val="tx1">
                    <a:lumMod val="75000"/>
                    <a:lumOff val="25000"/>
                  </a:schemeClr>
                </a:solidFill>
                <a:latin typeface="Agency FB" panose="020B0503020202020204" pitchFamily="34" charset="0"/>
                <a:ea typeface="微软雅黑" panose="020B0503020204020204" pitchFamily="34" charset="-122"/>
              </a:rPr>
              <a:t>04</a:t>
            </a:r>
            <a:endParaRPr lang="en-US" altLang="zh-CN" sz="3000" dirty="0">
              <a:solidFill>
                <a:schemeClr val="tx1">
                  <a:lumMod val="75000"/>
                  <a:lumOff val="25000"/>
                </a:schemeClr>
              </a:solidFill>
              <a:latin typeface="Agency FB" panose="020B0503020202020204" pitchFamily="34" charset="0"/>
              <a:ea typeface="微软雅黑" panose="020B0503020204020204" pitchFamily="34" charset="-122"/>
            </a:endParaRPr>
          </a:p>
        </p:txBody>
      </p:sp>
      <p:sp>
        <p:nvSpPr>
          <p:cNvPr id="5" name="TextBox 20"/>
          <p:cNvSpPr txBox="1"/>
          <p:nvPr/>
        </p:nvSpPr>
        <p:spPr>
          <a:xfrm>
            <a:off x="5443198" y="1374320"/>
            <a:ext cx="328616" cy="461665"/>
          </a:xfrm>
          <a:prstGeom prst="rect">
            <a:avLst/>
          </a:prstGeom>
          <a:noFill/>
        </p:spPr>
        <p:txBody>
          <a:bodyPr wrap="none" lIns="0" tIns="0" rIns="0" bIns="0" rtlCol="0">
            <a:spAutoFit/>
          </a:bodyPr>
          <a:lstStyle/>
          <a:p>
            <a:pPr algn="ctr"/>
            <a:r>
              <a:rPr lang="en-US" altLang="zh-CN" sz="3000" dirty="0">
                <a:solidFill>
                  <a:schemeClr val="tx1">
                    <a:lumMod val="75000"/>
                    <a:lumOff val="25000"/>
                  </a:schemeClr>
                </a:solidFill>
                <a:latin typeface="Agency FB" panose="020B0503020202020204" pitchFamily="34" charset="0"/>
                <a:ea typeface="微软雅黑" panose="020B0503020204020204" pitchFamily="34" charset="-122"/>
              </a:rPr>
              <a:t>03</a:t>
            </a:r>
            <a:endParaRPr lang="en-US" altLang="zh-CN" sz="3000" dirty="0">
              <a:solidFill>
                <a:schemeClr val="tx1">
                  <a:lumMod val="75000"/>
                  <a:lumOff val="25000"/>
                </a:schemeClr>
              </a:solidFill>
              <a:latin typeface="Agency FB" panose="020B0503020202020204" pitchFamily="34" charset="0"/>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10">
        <p:blinds dir="vert"/>
      </p:transition>
    </mc:Choice>
    <mc:Fallback>
      <p:transition>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1000"/>
                                        <p:tgtEl>
                                          <p:spTgt spid="14"/>
                                        </p:tgtEl>
                                      </p:cBhvr>
                                    </p:animEffect>
                                    <p:anim calcmode="lin" valueType="num">
                                      <p:cBhvr>
                                        <p:cTn id="13" dur="1000" fill="hold"/>
                                        <p:tgtEl>
                                          <p:spTgt spid="14"/>
                                        </p:tgtEl>
                                        <p:attrNameLst>
                                          <p:attrName>ppt_x</p:attrName>
                                        </p:attrNameLst>
                                      </p:cBhvr>
                                      <p:tavLst>
                                        <p:tav tm="0">
                                          <p:val>
                                            <p:strVal val="#ppt_x"/>
                                          </p:val>
                                        </p:tav>
                                        <p:tav tm="100000">
                                          <p:val>
                                            <p:strVal val="#ppt_x"/>
                                          </p:val>
                                        </p:tav>
                                      </p:tavLst>
                                    </p:anim>
                                    <p:anim calcmode="lin" valueType="num">
                                      <p:cBhvr>
                                        <p:cTn id="14" dur="1000" fill="hold"/>
                                        <p:tgtEl>
                                          <p:spTgt spid="14"/>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1000"/>
                                        <p:tgtEl>
                                          <p:spTgt spid="16"/>
                                        </p:tgtEl>
                                      </p:cBhvr>
                                    </p:animEffect>
                                    <p:anim calcmode="lin" valueType="num">
                                      <p:cBhvr>
                                        <p:cTn id="23" dur="1000" fill="hold"/>
                                        <p:tgtEl>
                                          <p:spTgt spid="16"/>
                                        </p:tgtEl>
                                        <p:attrNameLst>
                                          <p:attrName>ppt_x</p:attrName>
                                        </p:attrNameLst>
                                      </p:cBhvr>
                                      <p:tavLst>
                                        <p:tav tm="0">
                                          <p:val>
                                            <p:strVal val="#ppt_x"/>
                                          </p:val>
                                        </p:tav>
                                        <p:tav tm="100000">
                                          <p:val>
                                            <p:strVal val="#ppt_x"/>
                                          </p:val>
                                        </p:tav>
                                      </p:tavLst>
                                    </p:anim>
                                    <p:anim calcmode="lin" valueType="num">
                                      <p:cBhvr>
                                        <p:cTn id="24" dur="1000" fill="hold"/>
                                        <p:tgtEl>
                                          <p:spTgt spid="16"/>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500"/>
                                  </p:stCondLst>
                                  <p:childTnLst>
                                    <p:set>
                                      <p:cBhvr>
                                        <p:cTn id="26" dur="1" fill="hold">
                                          <p:stCondLst>
                                            <p:cond delay="0"/>
                                          </p:stCondLst>
                                        </p:cTn>
                                        <p:tgtEl>
                                          <p:spTgt spid="21"/>
                                        </p:tgtEl>
                                        <p:attrNameLst>
                                          <p:attrName>style.visibility</p:attrName>
                                        </p:attrNameLst>
                                      </p:cBhvr>
                                      <p:to>
                                        <p:strVal val="visible"/>
                                      </p:to>
                                    </p:set>
                                    <p:animEffect transition="in" filter="fade">
                                      <p:cBhvr>
                                        <p:cTn id="27" dur="1000"/>
                                        <p:tgtEl>
                                          <p:spTgt spid="21"/>
                                        </p:tgtEl>
                                      </p:cBhvr>
                                    </p:animEffect>
                                    <p:anim calcmode="lin" valueType="num">
                                      <p:cBhvr>
                                        <p:cTn id="28" dur="1000" fill="hold"/>
                                        <p:tgtEl>
                                          <p:spTgt spid="21"/>
                                        </p:tgtEl>
                                        <p:attrNameLst>
                                          <p:attrName>ppt_x</p:attrName>
                                        </p:attrNameLst>
                                      </p:cBhvr>
                                      <p:tavLst>
                                        <p:tav tm="0">
                                          <p:val>
                                            <p:strVal val="#ppt_x"/>
                                          </p:val>
                                        </p:tav>
                                        <p:tav tm="100000">
                                          <p:val>
                                            <p:strVal val="#ppt_x"/>
                                          </p:val>
                                        </p:tav>
                                      </p:tavLst>
                                    </p:anim>
                                    <p:anim calcmode="lin" valueType="num">
                                      <p:cBhvr>
                                        <p:cTn id="29" dur="1000" fill="hold"/>
                                        <p:tgtEl>
                                          <p:spTgt spid="21"/>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500"/>
                                  </p:stCondLst>
                                  <p:childTnLst>
                                    <p:set>
                                      <p:cBhvr>
                                        <p:cTn id="31" dur="1" fill="hold">
                                          <p:stCondLst>
                                            <p:cond delay="0"/>
                                          </p:stCondLst>
                                        </p:cTn>
                                        <p:tgtEl>
                                          <p:spTgt spid="20"/>
                                        </p:tgtEl>
                                        <p:attrNameLst>
                                          <p:attrName>style.visibility</p:attrName>
                                        </p:attrNameLst>
                                      </p:cBhvr>
                                      <p:to>
                                        <p:strVal val="visible"/>
                                      </p:to>
                                    </p:set>
                                    <p:animEffect transition="in" filter="fade">
                                      <p:cBhvr>
                                        <p:cTn id="32" dur="1000"/>
                                        <p:tgtEl>
                                          <p:spTgt spid="20"/>
                                        </p:tgtEl>
                                      </p:cBhvr>
                                    </p:animEffect>
                                    <p:anim calcmode="lin" valueType="num">
                                      <p:cBhvr>
                                        <p:cTn id="33" dur="1000" fill="hold"/>
                                        <p:tgtEl>
                                          <p:spTgt spid="20"/>
                                        </p:tgtEl>
                                        <p:attrNameLst>
                                          <p:attrName>ppt_x</p:attrName>
                                        </p:attrNameLst>
                                      </p:cBhvr>
                                      <p:tavLst>
                                        <p:tav tm="0">
                                          <p:val>
                                            <p:strVal val="#ppt_x"/>
                                          </p:val>
                                        </p:tav>
                                        <p:tav tm="100000">
                                          <p:val>
                                            <p:strVal val="#ppt_x"/>
                                          </p:val>
                                        </p:tav>
                                      </p:tavLst>
                                    </p:anim>
                                    <p:anim calcmode="lin" valueType="num">
                                      <p:cBhvr>
                                        <p:cTn id="34" dur="1000" fill="hold"/>
                                        <p:tgtEl>
                                          <p:spTgt spid="20"/>
                                        </p:tgtEl>
                                        <p:attrNameLst>
                                          <p:attrName>ppt_y</p:attrName>
                                        </p:attrNameLst>
                                      </p:cBhvr>
                                      <p:tavLst>
                                        <p:tav tm="0">
                                          <p:val>
                                            <p:strVal val="#ppt_y-.1"/>
                                          </p:val>
                                        </p:tav>
                                        <p:tav tm="100000">
                                          <p:val>
                                            <p:strVal val="#ppt_y"/>
                                          </p:val>
                                        </p:tav>
                                      </p:tavLst>
                                    </p:anim>
                                  </p:childTnLst>
                                </p:cTn>
                              </p:par>
                              <p:par>
                                <p:cTn id="35" presetID="47" presetClass="entr" presetSubtype="0" fill="hold" nodeType="withEffect">
                                  <p:stCondLst>
                                    <p:cond delay="50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1000"/>
                                        <p:tgtEl>
                                          <p:spTgt spid="17"/>
                                        </p:tgtEl>
                                      </p:cBhvr>
                                    </p:animEffect>
                                    <p:anim calcmode="lin" valueType="num">
                                      <p:cBhvr>
                                        <p:cTn id="38" dur="1000" fill="hold"/>
                                        <p:tgtEl>
                                          <p:spTgt spid="17"/>
                                        </p:tgtEl>
                                        <p:attrNameLst>
                                          <p:attrName>ppt_x</p:attrName>
                                        </p:attrNameLst>
                                      </p:cBhvr>
                                      <p:tavLst>
                                        <p:tav tm="0">
                                          <p:val>
                                            <p:strVal val="#ppt_x"/>
                                          </p:val>
                                        </p:tav>
                                        <p:tav tm="100000">
                                          <p:val>
                                            <p:strVal val="#ppt_x"/>
                                          </p:val>
                                        </p:tav>
                                      </p:tavLst>
                                    </p:anim>
                                    <p:anim calcmode="lin" valueType="num">
                                      <p:cBhvr>
                                        <p:cTn id="39" dur="1000" fill="hold"/>
                                        <p:tgtEl>
                                          <p:spTgt spid="17"/>
                                        </p:tgtEl>
                                        <p:attrNameLst>
                                          <p:attrName>ppt_y</p:attrName>
                                        </p:attrNameLst>
                                      </p:cBhvr>
                                      <p:tavLst>
                                        <p:tav tm="0">
                                          <p:val>
                                            <p:strVal val="#ppt_y-.1"/>
                                          </p:val>
                                        </p:tav>
                                        <p:tav tm="100000">
                                          <p:val>
                                            <p:strVal val="#ppt_y"/>
                                          </p:val>
                                        </p:tav>
                                      </p:tavLst>
                                    </p:anim>
                                  </p:childTnLst>
                                </p:cTn>
                              </p:par>
                              <p:par>
                                <p:cTn id="40" presetID="47" presetClass="entr" presetSubtype="0" fill="hold" grpId="0" nodeType="withEffect">
                                  <p:stCondLst>
                                    <p:cond delay="500"/>
                                  </p:stCondLst>
                                  <p:childTnLst>
                                    <p:set>
                                      <p:cBhvr>
                                        <p:cTn id="41" dur="1" fill="hold">
                                          <p:stCondLst>
                                            <p:cond delay="0"/>
                                          </p:stCondLst>
                                        </p:cTn>
                                        <p:tgtEl>
                                          <p:spTgt spid="22"/>
                                        </p:tgtEl>
                                        <p:attrNameLst>
                                          <p:attrName>style.visibility</p:attrName>
                                        </p:attrNameLst>
                                      </p:cBhvr>
                                      <p:to>
                                        <p:strVal val="visible"/>
                                      </p:to>
                                    </p:set>
                                    <p:animEffect transition="in" filter="fade">
                                      <p:cBhvr>
                                        <p:cTn id="42" dur="1000"/>
                                        <p:tgtEl>
                                          <p:spTgt spid="22"/>
                                        </p:tgtEl>
                                      </p:cBhvr>
                                    </p:animEffect>
                                    <p:anim calcmode="lin" valueType="num">
                                      <p:cBhvr>
                                        <p:cTn id="43" dur="1000" fill="hold"/>
                                        <p:tgtEl>
                                          <p:spTgt spid="22"/>
                                        </p:tgtEl>
                                        <p:attrNameLst>
                                          <p:attrName>ppt_x</p:attrName>
                                        </p:attrNameLst>
                                      </p:cBhvr>
                                      <p:tavLst>
                                        <p:tav tm="0">
                                          <p:val>
                                            <p:strVal val="#ppt_x"/>
                                          </p:val>
                                        </p:tav>
                                        <p:tav tm="100000">
                                          <p:val>
                                            <p:strVal val="#ppt_x"/>
                                          </p:val>
                                        </p:tav>
                                      </p:tavLst>
                                    </p:anim>
                                    <p:anim calcmode="lin" valueType="num">
                                      <p:cBhvr>
                                        <p:cTn id="44" dur="1000" fill="hold"/>
                                        <p:tgtEl>
                                          <p:spTgt spid="22"/>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1000"/>
                                  </p:stCondLst>
                                  <p:childTnLst>
                                    <p:set>
                                      <p:cBhvr>
                                        <p:cTn id="46" dur="1" fill="hold">
                                          <p:stCondLst>
                                            <p:cond delay="0"/>
                                          </p:stCondLst>
                                        </p:cTn>
                                        <p:tgtEl>
                                          <p:spTgt spid="27"/>
                                        </p:tgtEl>
                                        <p:attrNameLst>
                                          <p:attrName>style.visibility</p:attrName>
                                        </p:attrNameLst>
                                      </p:cBhvr>
                                      <p:to>
                                        <p:strVal val="visible"/>
                                      </p:to>
                                    </p:set>
                                    <p:animEffect transition="in" filter="fade">
                                      <p:cBhvr>
                                        <p:cTn id="47" dur="1000"/>
                                        <p:tgtEl>
                                          <p:spTgt spid="27"/>
                                        </p:tgtEl>
                                      </p:cBhvr>
                                    </p:animEffect>
                                    <p:anim calcmode="lin" valueType="num">
                                      <p:cBhvr>
                                        <p:cTn id="48" dur="1000" fill="hold"/>
                                        <p:tgtEl>
                                          <p:spTgt spid="27"/>
                                        </p:tgtEl>
                                        <p:attrNameLst>
                                          <p:attrName>ppt_x</p:attrName>
                                        </p:attrNameLst>
                                      </p:cBhvr>
                                      <p:tavLst>
                                        <p:tav tm="0">
                                          <p:val>
                                            <p:strVal val="#ppt_x"/>
                                          </p:val>
                                        </p:tav>
                                        <p:tav tm="100000">
                                          <p:val>
                                            <p:strVal val="#ppt_x"/>
                                          </p:val>
                                        </p:tav>
                                      </p:tavLst>
                                    </p:anim>
                                    <p:anim calcmode="lin" valueType="num">
                                      <p:cBhvr>
                                        <p:cTn id="49" dur="1000" fill="hold"/>
                                        <p:tgtEl>
                                          <p:spTgt spid="27"/>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1000"/>
                                  </p:stCondLst>
                                  <p:childTnLst>
                                    <p:set>
                                      <p:cBhvr>
                                        <p:cTn id="51" dur="1" fill="hold">
                                          <p:stCondLst>
                                            <p:cond delay="0"/>
                                          </p:stCondLst>
                                        </p:cTn>
                                        <p:tgtEl>
                                          <p:spTgt spid="26"/>
                                        </p:tgtEl>
                                        <p:attrNameLst>
                                          <p:attrName>style.visibility</p:attrName>
                                        </p:attrNameLst>
                                      </p:cBhvr>
                                      <p:to>
                                        <p:strVal val="visible"/>
                                      </p:to>
                                    </p:set>
                                    <p:animEffect transition="in" filter="fade">
                                      <p:cBhvr>
                                        <p:cTn id="52" dur="1000"/>
                                        <p:tgtEl>
                                          <p:spTgt spid="26"/>
                                        </p:tgtEl>
                                      </p:cBhvr>
                                    </p:animEffect>
                                    <p:anim calcmode="lin" valueType="num">
                                      <p:cBhvr>
                                        <p:cTn id="53" dur="1000" fill="hold"/>
                                        <p:tgtEl>
                                          <p:spTgt spid="26"/>
                                        </p:tgtEl>
                                        <p:attrNameLst>
                                          <p:attrName>ppt_x</p:attrName>
                                        </p:attrNameLst>
                                      </p:cBhvr>
                                      <p:tavLst>
                                        <p:tav tm="0">
                                          <p:val>
                                            <p:strVal val="#ppt_x"/>
                                          </p:val>
                                        </p:tav>
                                        <p:tav tm="100000">
                                          <p:val>
                                            <p:strVal val="#ppt_x"/>
                                          </p:val>
                                        </p:tav>
                                      </p:tavLst>
                                    </p:anim>
                                    <p:anim calcmode="lin" valueType="num">
                                      <p:cBhvr>
                                        <p:cTn id="54" dur="1000" fill="hold"/>
                                        <p:tgtEl>
                                          <p:spTgt spid="26"/>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1000"/>
                                  </p:stCondLst>
                                  <p:childTnLst>
                                    <p:set>
                                      <p:cBhvr>
                                        <p:cTn id="56" dur="1" fill="hold">
                                          <p:stCondLst>
                                            <p:cond delay="0"/>
                                          </p:stCondLst>
                                        </p:cTn>
                                        <p:tgtEl>
                                          <p:spTgt spid="23"/>
                                        </p:tgtEl>
                                        <p:attrNameLst>
                                          <p:attrName>style.visibility</p:attrName>
                                        </p:attrNameLst>
                                      </p:cBhvr>
                                      <p:to>
                                        <p:strVal val="visible"/>
                                      </p:to>
                                    </p:set>
                                    <p:animEffect transition="in" filter="fade">
                                      <p:cBhvr>
                                        <p:cTn id="57" dur="1000"/>
                                        <p:tgtEl>
                                          <p:spTgt spid="23"/>
                                        </p:tgtEl>
                                      </p:cBhvr>
                                    </p:animEffect>
                                    <p:anim calcmode="lin" valueType="num">
                                      <p:cBhvr>
                                        <p:cTn id="58" dur="1000" fill="hold"/>
                                        <p:tgtEl>
                                          <p:spTgt spid="23"/>
                                        </p:tgtEl>
                                        <p:attrNameLst>
                                          <p:attrName>ppt_x</p:attrName>
                                        </p:attrNameLst>
                                      </p:cBhvr>
                                      <p:tavLst>
                                        <p:tav tm="0">
                                          <p:val>
                                            <p:strVal val="#ppt_x"/>
                                          </p:val>
                                        </p:tav>
                                        <p:tav tm="100000">
                                          <p:val>
                                            <p:strVal val="#ppt_x"/>
                                          </p:val>
                                        </p:tav>
                                      </p:tavLst>
                                    </p:anim>
                                    <p:anim calcmode="lin" valueType="num">
                                      <p:cBhvr>
                                        <p:cTn id="59" dur="1000" fill="hold"/>
                                        <p:tgtEl>
                                          <p:spTgt spid="23"/>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1000"/>
                                  </p:stCondLst>
                                  <p:childTnLst>
                                    <p:set>
                                      <p:cBhvr>
                                        <p:cTn id="61" dur="1" fill="hold">
                                          <p:stCondLst>
                                            <p:cond delay="0"/>
                                          </p:stCondLst>
                                        </p:cTn>
                                        <p:tgtEl>
                                          <p:spTgt spid="5"/>
                                        </p:tgtEl>
                                        <p:attrNameLst>
                                          <p:attrName>style.visibility</p:attrName>
                                        </p:attrNameLst>
                                      </p:cBhvr>
                                      <p:to>
                                        <p:strVal val="visible"/>
                                      </p:to>
                                    </p:set>
                                    <p:animEffect transition="in" filter="fade">
                                      <p:cBhvr>
                                        <p:cTn id="62" dur="1000"/>
                                        <p:tgtEl>
                                          <p:spTgt spid="5"/>
                                        </p:tgtEl>
                                      </p:cBhvr>
                                    </p:animEffect>
                                    <p:anim calcmode="lin" valueType="num">
                                      <p:cBhvr>
                                        <p:cTn id="63" dur="1000" fill="hold"/>
                                        <p:tgtEl>
                                          <p:spTgt spid="5"/>
                                        </p:tgtEl>
                                        <p:attrNameLst>
                                          <p:attrName>ppt_x</p:attrName>
                                        </p:attrNameLst>
                                      </p:cBhvr>
                                      <p:tavLst>
                                        <p:tav tm="0">
                                          <p:val>
                                            <p:strVal val="#ppt_x"/>
                                          </p:val>
                                        </p:tav>
                                        <p:tav tm="100000">
                                          <p:val>
                                            <p:strVal val="#ppt_x"/>
                                          </p:val>
                                        </p:tav>
                                      </p:tavLst>
                                    </p:anim>
                                    <p:anim calcmode="lin" valueType="num">
                                      <p:cBhvr>
                                        <p:cTn id="64" dur="1000" fill="hold"/>
                                        <p:tgtEl>
                                          <p:spTgt spid="5"/>
                                        </p:tgtEl>
                                        <p:attrNameLst>
                                          <p:attrName>ppt_y</p:attrName>
                                        </p:attrNameLst>
                                      </p:cBhvr>
                                      <p:tavLst>
                                        <p:tav tm="0">
                                          <p:val>
                                            <p:strVal val="#ppt_y+.1"/>
                                          </p:val>
                                        </p:tav>
                                        <p:tav tm="100000">
                                          <p:val>
                                            <p:strVal val="#ppt_y"/>
                                          </p:val>
                                        </p:tav>
                                      </p:tavLst>
                                    </p:anim>
                                  </p:childTnLst>
                                </p:cTn>
                              </p:par>
                              <p:par>
                                <p:cTn id="65" presetID="47" presetClass="entr" presetSubtype="0" fill="hold" grpId="0" nodeType="withEffect">
                                  <p:stCondLst>
                                    <p:cond delay="1500"/>
                                  </p:stCondLst>
                                  <p:childTnLst>
                                    <p:set>
                                      <p:cBhvr>
                                        <p:cTn id="66" dur="1" fill="hold">
                                          <p:stCondLst>
                                            <p:cond delay="0"/>
                                          </p:stCondLst>
                                        </p:cTn>
                                        <p:tgtEl>
                                          <p:spTgt spid="32"/>
                                        </p:tgtEl>
                                        <p:attrNameLst>
                                          <p:attrName>style.visibility</p:attrName>
                                        </p:attrNameLst>
                                      </p:cBhvr>
                                      <p:to>
                                        <p:strVal val="visible"/>
                                      </p:to>
                                    </p:set>
                                    <p:animEffect transition="in" filter="fade">
                                      <p:cBhvr>
                                        <p:cTn id="67" dur="1000"/>
                                        <p:tgtEl>
                                          <p:spTgt spid="32"/>
                                        </p:tgtEl>
                                      </p:cBhvr>
                                    </p:animEffect>
                                    <p:anim calcmode="lin" valueType="num">
                                      <p:cBhvr>
                                        <p:cTn id="68" dur="1000" fill="hold"/>
                                        <p:tgtEl>
                                          <p:spTgt spid="32"/>
                                        </p:tgtEl>
                                        <p:attrNameLst>
                                          <p:attrName>ppt_x</p:attrName>
                                        </p:attrNameLst>
                                      </p:cBhvr>
                                      <p:tavLst>
                                        <p:tav tm="0">
                                          <p:val>
                                            <p:strVal val="#ppt_x"/>
                                          </p:val>
                                        </p:tav>
                                        <p:tav tm="100000">
                                          <p:val>
                                            <p:strVal val="#ppt_x"/>
                                          </p:val>
                                        </p:tav>
                                      </p:tavLst>
                                    </p:anim>
                                    <p:anim calcmode="lin" valueType="num">
                                      <p:cBhvr>
                                        <p:cTn id="69" dur="1000" fill="hold"/>
                                        <p:tgtEl>
                                          <p:spTgt spid="32"/>
                                        </p:tgtEl>
                                        <p:attrNameLst>
                                          <p:attrName>ppt_y</p:attrName>
                                        </p:attrNameLst>
                                      </p:cBhvr>
                                      <p:tavLst>
                                        <p:tav tm="0">
                                          <p:val>
                                            <p:strVal val="#ppt_y-.1"/>
                                          </p:val>
                                        </p:tav>
                                        <p:tav tm="100000">
                                          <p:val>
                                            <p:strVal val="#ppt_y"/>
                                          </p:val>
                                        </p:tav>
                                      </p:tavLst>
                                    </p:anim>
                                  </p:childTnLst>
                                </p:cTn>
                              </p:par>
                              <p:par>
                                <p:cTn id="70" presetID="47" presetClass="entr" presetSubtype="0" fill="hold" grpId="0" nodeType="withEffect">
                                  <p:stCondLst>
                                    <p:cond delay="1500"/>
                                  </p:stCondLst>
                                  <p:childTnLst>
                                    <p:set>
                                      <p:cBhvr>
                                        <p:cTn id="71" dur="1" fill="hold">
                                          <p:stCondLst>
                                            <p:cond delay="0"/>
                                          </p:stCondLst>
                                        </p:cTn>
                                        <p:tgtEl>
                                          <p:spTgt spid="31"/>
                                        </p:tgtEl>
                                        <p:attrNameLst>
                                          <p:attrName>style.visibility</p:attrName>
                                        </p:attrNameLst>
                                      </p:cBhvr>
                                      <p:to>
                                        <p:strVal val="visible"/>
                                      </p:to>
                                    </p:set>
                                    <p:animEffect transition="in" filter="fade">
                                      <p:cBhvr>
                                        <p:cTn id="72" dur="1000"/>
                                        <p:tgtEl>
                                          <p:spTgt spid="31"/>
                                        </p:tgtEl>
                                      </p:cBhvr>
                                    </p:animEffect>
                                    <p:anim calcmode="lin" valueType="num">
                                      <p:cBhvr>
                                        <p:cTn id="73" dur="1000" fill="hold"/>
                                        <p:tgtEl>
                                          <p:spTgt spid="31"/>
                                        </p:tgtEl>
                                        <p:attrNameLst>
                                          <p:attrName>ppt_x</p:attrName>
                                        </p:attrNameLst>
                                      </p:cBhvr>
                                      <p:tavLst>
                                        <p:tav tm="0">
                                          <p:val>
                                            <p:strVal val="#ppt_x"/>
                                          </p:val>
                                        </p:tav>
                                        <p:tav tm="100000">
                                          <p:val>
                                            <p:strVal val="#ppt_x"/>
                                          </p:val>
                                        </p:tav>
                                      </p:tavLst>
                                    </p:anim>
                                    <p:anim calcmode="lin" valueType="num">
                                      <p:cBhvr>
                                        <p:cTn id="74" dur="1000" fill="hold"/>
                                        <p:tgtEl>
                                          <p:spTgt spid="31"/>
                                        </p:tgtEl>
                                        <p:attrNameLst>
                                          <p:attrName>ppt_y</p:attrName>
                                        </p:attrNameLst>
                                      </p:cBhvr>
                                      <p:tavLst>
                                        <p:tav tm="0">
                                          <p:val>
                                            <p:strVal val="#ppt_y-.1"/>
                                          </p:val>
                                        </p:tav>
                                        <p:tav tm="100000">
                                          <p:val>
                                            <p:strVal val="#ppt_y"/>
                                          </p:val>
                                        </p:tav>
                                      </p:tavLst>
                                    </p:anim>
                                  </p:childTnLst>
                                </p:cTn>
                              </p:par>
                              <p:par>
                                <p:cTn id="75" presetID="47" presetClass="entr" presetSubtype="0" fill="hold" nodeType="withEffect">
                                  <p:stCondLst>
                                    <p:cond delay="1500"/>
                                  </p:stCondLst>
                                  <p:childTnLst>
                                    <p:set>
                                      <p:cBhvr>
                                        <p:cTn id="76" dur="1" fill="hold">
                                          <p:stCondLst>
                                            <p:cond delay="0"/>
                                          </p:stCondLst>
                                        </p:cTn>
                                        <p:tgtEl>
                                          <p:spTgt spid="28"/>
                                        </p:tgtEl>
                                        <p:attrNameLst>
                                          <p:attrName>style.visibility</p:attrName>
                                        </p:attrNameLst>
                                      </p:cBhvr>
                                      <p:to>
                                        <p:strVal val="visible"/>
                                      </p:to>
                                    </p:set>
                                    <p:animEffect transition="in" filter="fade">
                                      <p:cBhvr>
                                        <p:cTn id="77" dur="1000"/>
                                        <p:tgtEl>
                                          <p:spTgt spid="28"/>
                                        </p:tgtEl>
                                      </p:cBhvr>
                                    </p:animEffect>
                                    <p:anim calcmode="lin" valueType="num">
                                      <p:cBhvr>
                                        <p:cTn id="78" dur="1000" fill="hold"/>
                                        <p:tgtEl>
                                          <p:spTgt spid="28"/>
                                        </p:tgtEl>
                                        <p:attrNameLst>
                                          <p:attrName>ppt_x</p:attrName>
                                        </p:attrNameLst>
                                      </p:cBhvr>
                                      <p:tavLst>
                                        <p:tav tm="0">
                                          <p:val>
                                            <p:strVal val="#ppt_x"/>
                                          </p:val>
                                        </p:tav>
                                        <p:tav tm="100000">
                                          <p:val>
                                            <p:strVal val="#ppt_x"/>
                                          </p:val>
                                        </p:tav>
                                      </p:tavLst>
                                    </p:anim>
                                    <p:anim calcmode="lin" valueType="num">
                                      <p:cBhvr>
                                        <p:cTn id="79" dur="1000" fill="hold"/>
                                        <p:tgtEl>
                                          <p:spTgt spid="28"/>
                                        </p:tgtEl>
                                        <p:attrNameLst>
                                          <p:attrName>ppt_y</p:attrName>
                                        </p:attrNameLst>
                                      </p:cBhvr>
                                      <p:tavLst>
                                        <p:tav tm="0">
                                          <p:val>
                                            <p:strVal val="#ppt_y-.1"/>
                                          </p:val>
                                        </p:tav>
                                        <p:tav tm="100000">
                                          <p:val>
                                            <p:strVal val="#ppt_y"/>
                                          </p:val>
                                        </p:tav>
                                      </p:tavLst>
                                    </p:anim>
                                  </p:childTnLst>
                                </p:cTn>
                              </p:par>
                              <p:par>
                                <p:cTn id="80" presetID="47" presetClass="entr" presetSubtype="0" fill="hold" grpId="0" nodeType="withEffect">
                                  <p:stCondLst>
                                    <p:cond delay="1500"/>
                                  </p:stCondLst>
                                  <p:childTnLst>
                                    <p:set>
                                      <p:cBhvr>
                                        <p:cTn id="81" dur="1" fill="hold">
                                          <p:stCondLst>
                                            <p:cond delay="0"/>
                                          </p:stCondLst>
                                        </p:cTn>
                                        <p:tgtEl>
                                          <p:spTgt spid="4"/>
                                        </p:tgtEl>
                                        <p:attrNameLst>
                                          <p:attrName>style.visibility</p:attrName>
                                        </p:attrNameLst>
                                      </p:cBhvr>
                                      <p:to>
                                        <p:strVal val="visible"/>
                                      </p:to>
                                    </p:set>
                                    <p:animEffect transition="in" filter="fade">
                                      <p:cBhvr>
                                        <p:cTn id="82" dur="1000"/>
                                        <p:tgtEl>
                                          <p:spTgt spid="4"/>
                                        </p:tgtEl>
                                      </p:cBhvr>
                                    </p:animEffect>
                                    <p:anim calcmode="lin" valueType="num">
                                      <p:cBhvr>
                                        <p:cTn id="83" dur="1000" fill="hold"/>
                                        <p:tgtEl>
                                          <p:spTgt spid="4"/>
                                        </p:tgtEl>
                                        <p:attrNameLst>
                                          <p:attrName>ppt_x</p:attrName>
                                        </p:attrNameLst>
                                      </p:cBhvr>
                                      <p:tavLst>
                                        <p:tav tm="0">
                                          <p:val>
                                            <p:strVal val="#ppt_x"/>
                                          </p:val>
                                        </p:tav>
                                        <p:tav tm="100000">
                                          <p:val>
                                            <p:strVal val="#ppt_x"/>
                                          </p:val>
                                        </p:tav>
                                      </p:tavLst>
                                    </p:anim>
                                    <p:anim calcmode="lin" valueType="num">
                                      <p:cBhvr>
                                        <p:cTn id="8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20" grpId="0"/>
      <p:bldP spid="21" grpId="0"/>
      <p:bldP spid="22" grpId="0"/>
      <p:bldP spid="26" grpId="0"/>
      <p:bldP spid="27" grpId="0"/>
      <p:bldP spid="31" grpId="0"/>
      <p:bldP spid="32" grpId="0"/>
      <p:bldP spid="4"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文本框 18"/>
          <p:cNvSpPr>
            <a:spLocks noChangeArrowheads="1"/>
          </p:cNvSpPr>
          <p:nvPr/>
        </p:nvSpPr>
        <p:spPr bwMode="auto">
          <a:xfrm>
            <a:off x="945707" y="203509"/>
            <a:ext cx="2468880" cy="55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l"/>
            <a:r>
              <a:rPr lang="zh-CN" altLang="en-US" sz="3000" dirty="0">
                <a:solidFill>
                  <a:srgbClr val="003679"/>
                </a:solidFill>
                <a:latin typeface="微软雅黑" panose="020B0503020204020204" pitchFamily="34" charset="-122"/>
                <a:ea typeface="微软雅黑" panose="020B0503020204020204" pitchFamily="34" charset="-122"/>
                <a:sym typeface="微软雅黑" panose="020B0503020204020204" pitchFamily="34" charset="-122"/>
              </a:rPr>
              <a:t>工作完成情况</a:t>
            </a:r>
            <a:endParaRPr lang="zh-CN" altLang="en-US" sz="3000" dirty="0">
              <a:solidFill>
                <a:srgbClr val="003679"/>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2" name="组合 1"/>
          <p:cNvGrpSpPr/>
          <p:nvPr/>
        </p:nvGrpSpPr>
        <p:grpSpPr>
          <a:xfrm>
            <a:off x="124667" y="147476"/>
            <a:ext cx="709688" cy="659149"/>
            <a:chOff x="776177" y="87786"/>
            <a:chExt cx="709688" cy="659149"/>
          </a:xfrm>
        </p:grpSpPr>
        <p:grpSp>
          <p:nvGrpSpPr>
            <p:cNvPr id="33" name="组合 32"/>
            <p:cNvGrpSpPr/>
            <p:nvPr/>
          </p:nvGrpSpPr>
          <p:grpSpPr>
            <a:xfrm>
              <a:off x="776177" y="87786"/>
              <a:ext cx="669145" cy="659149"/>
              <a:chOff x="1770244" y="775694"/>
              <a:chExt cx="1333596" cy="1313675"/>
            </a:xfrm>
          </p:grpSpPr>
          <p:sp>
            <p:nvSpPr>
              <p:cNvPr id="34" name="矩形 33"/>
              <p:cNvSpPr/>
              <p:nvPr/>
            </p:nvSpPr>
            <p:spPr>
              <a:xfrm>
                <a:off x="1770244" y="775694"/>
                <a:ext cx="1077085" cy="1077085"/>
              </a:xfrm>
              <a:prstGeom prst="rect">
                <a:avLst/>
              </a:prstGeom>
              <a:noFill/>
              <a:ln>
                <a:solidFill>
                  <a:srgbClr val="003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03679"/>
                  </a:solidFill>
                  <a:latin typeface="微软雅黑" panose="020B0503020204020204" pitchFamily="34" charset="-122"/>
                  <a:ea typeface="微软雅黑" panose="020B0503020204020204" pitchFamily="34" charset="-122"/>
                </a:endParaRPr>
              </a:p>
            </p:txBody>
          </p:sp>
          <p:sp>
            <p:nvSpPr>
              <p:cNvPr id="35" name="矩形 34"/>
              <p:cNvSpPr/>
              <p:nvPr/>
            </p:nvSpPr>
            <p:spPr>
              <a:xfrm>
                <a:off x="1981421" y="966950"/>
                <a:ext cx="1122419" cy="1122419"/>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800" dirty="0">
                  <a:solidFill>
                    <a:srgbClr val="003679"/>
                  </a:solidFill>
                  <a:latin typeface="微软雅黑" panose="020B0503020204020204" pitchFamily="34" charset="-122"/>
                  <a:ea typeface="微软雅黑" panose="020B0503020204020204" pitchFamily="34" charset="-122"/>
                </a:endParaRPr>
              </a:p>
            </p:txBody>
          </p:sp>
        </p:grpSp>
        <p:sp>
          <p:nvSpPr>
            <p:cNvPr id="36" name="文本框 18"/>
            <p:cNvSpPr>
              <a:spLocks noChangeArrowheads="1"/>
            </p:cNvSpPr>
            <p:nvPr/>
          </p:nvSpPr>
          <p:spPr bwMode="auto">
            <a:xfrm>
              <a:off x="858770" y="320447"/>
              <a:ext cx="62709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4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2017</a:t>
              </a:r>
              <a:endParaRPr lang="en-US" altLang="zh-CN" sz="14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11" name="矩形 1"/>
          <p:cNvSpPr>
            <a:spLocks noChangeArrowheads="1"/>
          </p:cNvSpPr>
          <p:nvPr userDrawn="1"/>
        </p:nvSpPr>
        <p:spPr bwMode="auto">
          <a:xfrm>
            <a:off x="0" y="4979233"/>
            <a:ext cx="9144000" cy="173791"/>
          </a:xfrm>
          <a:prstGeom prst="rect">
            <a:avLst/>
          </a:prstGeom>
          <a:solidFill>
            <a:srgbClr val="003679"/>
          </a:solidFill>
          <a:ln>
            <a:noFill/>
          </a:ln>
        </p:spPr>
        <p:txBody>
          <a:bodyPr lIns="68571" tIns="34285" rIns="68571" bIns="34285" anchor="ctr"/>
          <a:lstStyle/>
          <a:p>
            <a:pPr algn="ctr" eaLnBrk="1" hangingPunct="1"/>
            <a:endParaRPr lang="zh-CN" altLang="en-US" dirty="0">
              <a:solidFill>
                <a:srgbClr val="FFFFFF"/>
              </a:solidFill>
              <a:ea typeface="微软雅黑" panose="020B0503020204020204" pitchFamily="34" charset="-122"/>
              <a:cs typeface="+mn-ea"/>
              <a:sym typeface="+mn-lt"/>
            </a:endParaRPr>
          </a:p>
        </p:txBody>
      </p:sp>
      <p:pic>
        <p:nvPicPr>
          <p:cNvPr id="8" name="图片 7"/>
          <p:cNvPicPr>
            <a:picLocks noChangeAspect="1"/>
          </p:cNvPicPr>
          <p:nvPr userDrawn="1"/>
        </p:nvPicPr>
        <p:blipFill>
          <a:blip r:embed="rId1" cstate="print">
            <a:extLst>
              <a:ext uri="{28A0092B-C50C-407E-A947-70E740481C1C}">
                <a14:useLocalDpi xmlns:a14="http://schemas.microsoft.com/office/drawing/2010/main" val="0"/>
              </a:ext>
            </a:extLst>
          </a:blip>
          <a:stretch>
            <a:fillRect/>
          </a:stretch>
        </p:blipFill>
        <p:spPr>
          <a:xfrm>
            <a:off x="7111811" y="250010"/>
            <a:ext cx="1914453" cy="459335"/>
          </a:xfrm>
          <a:prstGeom prst="rect">
            <a:avLst/>
          </a:prstGeom>
        </p:spPr>
      </p:pic>
      <p:sp>
        <p:nvSpPr>
          <p:cNvPr id="3" name="文本框 2" descr="e7d195523061f1c0deeec63e560781cfd59afb0ea006f2a87ABB68BF51EA6619813959095094C18C62A12F549504892A4AAA8C1554C6663626E05CA27F281A14E6983772AFC3FB97135759321DEA3D709AACD122C08E6ED11241DF15C09E2C12DE3EE5ECBBE029142E78393D8F92674E12A8C0A9F7AD0B15E89D8F4F76499D0DF899BB6FF5AC3B6D"/>
          <p:cNvSpPr txBox="1"/>
          <p:nvPr/>
        </p:nvSpPr>
        <p:spPr>
          <a:xfrm>
            <a:off x="293223" y="1348515"/>
            <a:ext cx="1800493" cy="969496"/>
          </a:xfrm>
          <a:prstGeom prst="rect">
            <a:avLst/>
          </a:prstGeom>
          <a:noFill/>
          <a:effectLst/>
        </p:spPr>
        <p:txBody>
          <a:bodyPr wrap="none" rtlCol="0">
            <a:spAutoFit/>
          </a:bodyPr>
          <a:lstStyle/>
          <a:p>
            <a:r>
              <a:rPr lang="zh-CN" altLang="en-US" sz="1500" dirty="0">
                <a:solidFill>
                  <a:schemeClr val="tx1">
                    <a:lumMod val="75000"/>
                    <a:lumOff val="25000"/>
                  </a:schemeClr>
                </a:solidFill>
                <a:latin typeface="微软雅黑" panose="020B0503020204020204" pitchFamily="34" charset="-122"/>
                <a:ea typeface="微软雅黑" panose="020B0503020204020204" pitchFamily="34" charset="-122"/>
              </a:rPr>
              <a:t>单击此处输入标题</a:t>
            </a:r>
            <a:endParaRPr lang="en-US" altLang="zh-CN" sz="15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9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9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en-US" altLang="zh-CN" sz="2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0" name="文本框 9" descr="e7d195523061f1c0deeec63e560781cfd59afb0ea006f2a87ABB68BF51EA6619813959095094C18C62A12F549504892A4AAA8C1554C6663626E05CA27F281A14E6983772AFC3FB97135759321DEA3D709AACD122C08E6ED11241DF15C09E2C12DE3EE5ECBBE029142E78393D8F92674E12A8C0A9F7AD0B15E89D8F4F76499D0DF899BB6FF5AC3B6D"/>
          <p:cNvSpPr txBox="1"/>
          <p:nvPr/>
        </p:nvSpPr>
        <p:spPr>
          <a:xfrm>
            <a:off x="3740400" y="1378681"/>
            <a:ext cx="1800493" cy="969496"/>
          </a:xfrm>
          <a:prstGeom prst="rect">
            <a:avLst/>
          </a:prstGeom>
          <a:noFill/>
          <a:effectLst/>
        </p:spPr>
        <p:txBody>
          <a:bodyPr wrap="none" rtlCol="0">
            <a:spAutoFit/>
          </a:bodyPr>
          <a:lstStyle/>
          <a:p>
            <a:r>
              <a:rPr lang="zh-CN" altLang="en-US" sz="1500" dirty="0">
                <a:solidFill>
                  <a:schemeClr val="tx1">
                    <a:lumMod val="75000"/>
                    <a:lumOff val="25000"/>
                  </a:schemeClr>
                </a:solidFill>
                <a:latin typeface="微软雅黑" panose="020B0503020204020204" pitchFamily="34" charset="-122"/>
                <a:ea typeface="微软雅黑" panose="020B0503020204020204" pitchFamily="34" charset="-122"/>
              </a:rPr>
              <a:t>单击此处输入标题</a:t>
            </a:r>
            <a:endParaRPr lang="en-US" altLang="zh-CN" sz="15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9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9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en-US" altLang="zh-CN" sz="2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2" name="文本框 11" descr="e7d195523061f1c0deeec63e560781cfd59afb0ea006f2a87ABB68BF51EA6619813959095094C18C62A12F549504892A4AAA8C1554C6663626E05CA27F281A14E6983772AFC3FB97135759321DEA3D709AACD122C08E6ED11241DF15C09E2C12DE3EE5ECBBE029142E78393D8F92674E12A8C0A9F7AD0B15E89D8F4F76499D0DF899BB6FF5AC3B6D"/>
          <p:cNvSpPr txBox="1"/>
          <p:nvPr/>
        </p:nvSpPr>
        <p:spPr>
          <a:xfrm>
            <a:off x="7136192" y="1378681"/>
            <a:ext cx="1800493" cy="969496"/>
          </a:xfrm>
          <a:prstGeom prst="rect">
            <a:avLst/>
          </a:prstGeom>
          <a:noFill/>
          <a:effectLst/>
        </p:spPr>
        <p:txBody>
          <a:bodyPr wrap="none" rtlCol="0">
            <a:spAutoFit/>
          </a:bodyPr>
          <a:lstStyle/>
          <a:p>
            <a:r>
              <a:rPr lang="zh-CN" altLang="en-US" sz="1500" dirty="0">
                <a:solidFill>
                  <a:schemeClr val="tx1">
                    <a:lumMod val="75000"/>
                    <a:lumOff val="25000"/>
                  </a:schemeClr>
                </a:solidFill>
                <a:latin typeface="微软雅黑" panose="020B0503020204020204" pitchFamily="34" charset="-122"/>
                <a:ea typeface="微软雅黑" panose="020B0503020204020204" pitchFamily="34" charset="-122"/>
              </a:rPr>
              <a:t>单击此处输入标题</a:t>
            </a:r>
            <a:endParaRPr lang="en-US" altLang="zh-CN" sz="15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9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9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en-US" altLang="zh-CN" sz="2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4" name="文本框 13" descr="e7d195523061f1c0deeec63e560781cfd59afb0ea006f2a87ABB68BF51EA6619813959095094C18C62A12F549504892A4AAA8C1554C6663626E05CA27F281A14E6983772AFC3FB97135759321DEA3D709AACD122C08E6ED11241DF15C09E2C12DE3EE5ECBBE029142E78393D8F92674E12A8C0A9F7AD0B15E89D8F4F76499D0DF899BB6FF5AC3B6D"/>
          <p:cNvSpPr txBox="1"/>
          <p:nvPr/>
        </p:nvSpPr>
        <p:spPr>
          <a:xfrm>
            <a:off x="2203338" y="3976567"/>
            <a:ext cx="1800493" cy="969496"/>
          </a:xfrm>
          <a:prstGeom prst="rect">
            <a:avLst/>
          </a:prstGeom>
          <a:noFill/>
          <a:effectLst/>
        </p:spPr>
        <p:txBody>
          <a:bodyPr wrap="none" rtlCol="0">
            <a:spAutoFit/>
          </a:bodyPr>
          <a:lstStyle/>
          <a:p>
            <a:r>
              <a:rPr lang="zh-CN" altLang="en-US" sz="1500" dirty="0">
                <a:solidFill>
                  <a:schemeClr val="tx1">
                    <a:lumMod val="75000"/>
                    <a:lumOff val="25000"/>
                  </a:schemeClr>
                </a:solidFill>
                <a:latin typeface="微软雅黑" panose="020B0503020204020204" pitchFamily="34" charset="-122"/>
                <a:ea typeface="微软雅黑" panose="020B0503020204020204" pitchFamily="34" charset="-122"/>
              </a:rPr>
              <a:t>单击此处输入标题</a:t>
            </a:r>
            <a:endParaRPr lang="en-US" altLang="zh-CN" sz="15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9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9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en-US" altLang="zh-CN" sz="2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5" name="文本框 14" descr="e7d195523061f1c0deeec63e560781cfd59afb0ea006f2a87ABB68BF51EA6619813959095094C18C62A12F549504892A4AAA8C1554C6663626E05CA27F281A14E6983772AFC3FB97135759321DEA3D709AACD122C08E6ED11241DF15C09E2C12DE3EE5ECBBE029142E78393D8F92674E12A8C0A9F7AD0B15E89D8F4F76499D0DF899BB6FF5AC3B6D"/>
          <p:cNvSpPr txBox="1"/>
          <p:nvPr/>
        </p:nvSpPr>
        <p:spPr>
          <a:xfrm>
            <a:off x="5641114" y="3976567"/>
            <a:ext cx="1800493" cy="969496"/>
          </a:xfrm>
          <a:prstGeom prst="rect">
            <a:avLst/>
          </a:prstGeom>
          <a:noFill/>
          <a:effectLst/>
        </p:spPr>
        <p:txBody>
          <a:bodyPr wrap="none" rtlCol="0">
            <a:spAutoFit/>
          </a:bodyPr>
          <a:lstStyle/>
          <a:p>
            <a:r>
              <a:rPr lang="zh-CN" altLang="en-US" sz="1500" dirty="0">
                <a:solidFill>
                  <a:schemeClr val="tx1">
                    <a:lumMod val="75000"/>
                    <a:lumOff val="25000"/>
                  </a:schemeClr>
                </a:solidFill>
                <a:latin typeface="微软雅黑" panose="020B0503020204020204" pitchFamily="34" charset="-122"/>
                <a:ea typeface="微软雅黑" panose="020B0503020204020204" pitchFamily="34" charset="-122"/>
              </a:rPr>
              <a:t>单击此处输入标题</a:t>
            </a:r>
            <a:endParaRPr lang="en-US" altLang="zh-CN" sz="15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9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en-US" altLang="zh-CN" sz="9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en-US" altLang="zh-CN" sz="2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nvGrpSpPr>
          <p:cNvPr id="16" name="组合 15" descr="e7d195523061f1c0deeec63e560781cfd59afb0ea006f2a87ABB68BF51EA6619813959095094C18C62A12F549504892A4AAA8C1554C6663626E05CA27F281A14E6983772AFC3FB97135759321DEA3D70145073B7709DEAFA93D9543D2964B039C506A08C8BE0AF5D04AAA5F2B154E5030577D0DE964E588E7F2BFA07B4AB6ADC8003FE6F2E51FFE3"/>
          <p:cNvGrpSpPr/>
          <p:nvPr/>
        </p:nvGrpSpPr>
        <p:grpSpPr>
          <a:xfrm>
            <a:off x="2030948" y="2568944"/>
            <a:ext cx="1739301" cy="779880"/>
            <a:chOff x="2707931" y="3719285"/>
            <a:chExt cx="2319068" cy="1039840"/>
          </a:xfrm>
        </p:grpSpPr>
        <p:sp>
          <p:nvSpPr>
            <p:cNvPr id="17" name="Freeform 6"/>
            <p:cNvSpPr/>
            <p:nvPr/>
          </p:nvSpPr>
          <p:spPr bwMode="auto">
            <a:xfrm>
              <a:off x="2707931" y="3719285"/>
              <a:ext cx="2319068" cy="1039840"/>
            </a:xfrm>
            <a:custGeom>
              <a:avLst/>
              <a:gdLst>
                <a:gd name="T0" fmla="*/ 75 w 467"/>
                <a:gd name="T1" fmla="*/ 125 h 131"/>
                <a:gd name="T2" fmla="*/ 5 w 467"/>
                <a:gd name="T3" fmla="*/ 18 h 131"/>
                <a:gd name="T4" fmla="*/ 14 w 467"/>
                <a:gd name="T5" fmla="*/ 0 h 131"/>
                <a:gd name="T6" fmla="*/ 382 w 467"/>
                <a:gd name="T7" fmla="*/ 0 h 131"/>
                <a:gd name="T8" fmla="*/ 392 w 467"/>
                <a:gd name="T9" fmla="*/ 6 h 131"/>
                <a:gd name="T10" fmla="*/ 462 w 467"/>
                <a:gd name="T11" fmla="*/ 113 h 131"/>
                <a:gd name="T12" fmla="*/ 453 w 467"/>
                <a:gd name="T13" fmla="*/ 131 h 131"/>
                <a:gd name="T14" fmla="*/ 85 w 467"/>
                <a:gd name="T15" fmla="*/ 131 h 131"/>
                <a:gd name="T16" fmla="*/ 75 w 467"/>
                <a:gd name="T17" fmla="*/ 125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7" h="131">
                  <a:moveTo>
                    <a:pt x="75" y="125"/>
                  </a:moveTo>
                  <a:cubicBezTo>
                    <a:pt x="5" y="18"/>
                    <a:pt x="5" y="18"/>
                    <a:pt x="5" y="18"/>
                  </a:cubicBezTo>
                  <a:cubicBezTo>
                    <a:pt x="0" y="10"/>
                    <a:pt x="5" y="0"/>
                    <a:pt x="14" y="0"/>
                  </a:cubicBezTo>
                  <a:cubicBezTo>
                    <a:pt x="382" y="0"/>
                    <a:pt x="382" y="0"/>
                    <a:pt x="382" y="0"/>
                  </a:cubicBezTo>
                  <a:cubicBezTo>
                    <a:pt x="386" y="0"/>
                    <a:pt x="390" y="2"/>
                    <a:pt x="392" y="6"/>
                  </a:cubicBezTo>
                  <a:cubicBezTo>
                    <a:pt x="462" y="113"/>
                    <a:pt x="462" y="113"/>
                    <a:pt x="462" y="113"/>
                  </a:cubicBezTo>
                  <a:cubicBezTo>
                    <a:pt x="467" y="121"/>
                    <a:pt x="462" y="131"/>
                    <a:pt x="453" y="131"/>
                  </a:cubicBezTo>
                  <a:cubicBezTo>
                    <a:pt x="85" y="131"/>
                    <a:pt x="85" y="131"/>
                    <a:pt x="85" y="131"/>
                  </a:cubicBezTo>
                  <a:cubicBezTo>
                    <a:pt x="81" y="131"/>
                    <a:pt x="77" y="129"/>
                    <a:pt x="75" y="125"/>
                  </a:cubicBezTo>
                  <a:close/>
                </a:path>
              </a:pathLst>
            </a:custGeom>
            <a:solidFill>
              <a:schemeClr val="bg1">
                <a:lumMod val="50000"/>
              </a:schemeClr>
            </a:solidFill>
            <a:ln>
              <a:noFill/>
            </a:ln>
            <a:effectLst/>
          </p:spPr>
          <p:txBody>
            <a:bodyPr vert="horz" wrap="square" lIns="68579" tIns="34289" rIns="68579" bIns="34289" numCol="1" anchor="t" anchorCtr="0" compatLnSpc="1"/>
            <a:lstStyle/>
            <a:p>
              <a:endParaRPr lang="en-US" sz="1800"/>
            </a:p>
          </p:txBody>
        </p:sp>
        <p:sp>
          <p:nvSpPr>
            <p:cNvPr id="18" name="Freeform 32"/>
            <p:cNvSpPr>
              <a:spLocks noEditPoints="1"/>
            </p:cNvSpPr>
            <p:nvPr/>
          </p:nvSpPr>
          <p:spPr bwMode="auto">
            <a:xfrm>
              <a:off x="3529694" y="3963017"/>
              <a:ext cx="675545" cy="552376"/>
            </a:xfrm>
            <a:custGeom>
              <a:avLst/>
              <a:gdLst/>
              <a:ahLst/>
              <a:cxnLst>
                <a:cxn ang="0">
                  <a:pos x="254" y="0"/>
                </a:cxn>
                <a:cxn ang="0">
                  <a:pos x="239" y="2"/>
                </a:cxn>
                <a:cxn ang="0">
                  <a:pos x="210" y="15"/>
                </a:cxn>
                <a:cxn ang="0">
                  <a:pos x="74" y="149"/>
                </a:cxn>
                <a:cxn ang="0">
                  <a:pos x="69" y="154"/>
                </a:cxn>
                <a:cxn ang="0">
                  <a:pos x="65" y="165"/>
                </a:cxn>
                <a:cxn ang="0">
                  <a:pos x="65" y="178"/>
                </a:cxn>
                <a:cxn ang="0">
                  <a:pos x="69" y="189"/>
                </a:cxn>
                <a:cxn ang="0">
                  <a:pos x="167" y="288"/>
                </a:cxn>
                <a:cxn ang="0">
                  <a:pos x="172" y="292"/>
                </a:cxn>
                <a:cxn ang="0">
                  <a:pos x="183" y="297"/>
                </a:cxn>
                <a:cxn ang="0">
                  <a:pos x="196" y="297"/>
                </a:cxn>
                <a:cxn ang="0">
                  <a:pos x="208" y="292"/>
                </a:cxn>
                <a:cxn ang="0">
                  <a:pos x="339" y="162"/>
                </a:cxn>
                <a:cxn ang="0">
                  <a:pos x="348" y="151"/>
                </a:cxn>
                <a:cxn ang="0">
                  <a:pos x="359" y="122"/>
                </a:cxn>
                <a:cxn ang="0">
                  <a:pos x="361" y="33"/>
                </a:cxn>
                <a:cxn ang="0">
                  <a:pos x="361" y="26"/>
                </a:cxn>
                <a:cxn ang="0">
                  <a:pos x="355" y="15"/>
                </a:cxn>
                <a:cxn ang="0">
                  <a:pos x="346" y="6"/>
                </a:cxn>
                <a:cxn ang="0">
                  <a:pos x="335" y="2"/>
                </a:cxn>
                <a:cxn ang="0">
                  <a:pos x="330" y="0"/>
                </a:cxn>
                <a:cxn ang="0">
                  <a:pos x="286" y="107"/>
                </a:cxn>
                <a:cxn ang="0">
                  <a:pos x="274" y="105"/>
                </a:cxn>
                <a:cxn ang="0">
                  <a:pos x="263" y="98"/>
                </a:cxn>
                <a:cxn ang="0">
                  <a:pos x="257" y="87"/>
                </a:cxn>
                <a:cxn ang="0">
                  <a:pos x="254" y="74"/>
                </a:cxn>
                <a:cxn ang="0">
                  <a:pos x="256" y="69"/>
                </a:cxn>
                <a:cxn ang="0">
                  <a:pos x="259" y="58"/>
                </a:cxn>
                <a:cxn ang="0">
                  <a:pos x="268" y="49"/>
                </a:cxn>
                <a:cxn ang="0">
                  <a:pos x="279" y="44"/>
                </a:cxn>
                <a:cxn ang="0">
                  <a:pos x="286" y="44"/>
                </a:cxn>
                <a:cxn ang="0">
                  <a:pos x="299" y="45"/>
                </a:cxn>
                <a:cxn ang="0">
                  <a:pos x="308" y="53"/>
                </a:cxn>
                <a:cxn ang="0">
                  <a:pos x="315" y="64"/>
                </a:cxn>
                <a:cxn ang="0">
                  <a:pos x="319" y="74"/>
                </a:cxn>
                <a:cxn ang="0">
                  <a:pos x="317" y="82"/>
                </a:cxn>
                <a:cxn ang="0">
                  <a:pos x="314" y="93"/>
                </a:cxn>
                <a:cxn ang="0">
                  <a:pos x="304" y="102"/>
                </a:cxn>
                <a:cxn ang="0">
                  <a:pos x="292" y="107"/>
                </a:cxn>
                <a:cxn ang="0">
                  <a:pos x="286" y="107"/>
                </a:cxn>
                <a:cxn ang="0">
                  <a:pos x="141" y="294"/>
                </a:cxn>
                <a:cxn ang="0">
                  <a:pos x="130" y="297"/>
                </a:cxn>
                <a:cxn ang="0">
                  <a:pos x="112" y="294"/>
                </a:cxn>
                <a:cxn ang="0">
                  <a:pos x="9" y="194"/>
                </a:cxn>
                <a:cxn ang="0">
                  <a:pos x="5" y="189"/>
                </a:cxn>
                <a:cxn ang="0">
                  <a:pos x="0" y="178"/>
                </a:cxn>
                <a:cxn ang="0">
                  <a:pos x="0" y="165"/>
                </a:cxn>
                <a:cxn ang="0">
                  <a:pos x="5" y="154"/>
                </a:cxn>
                <a:cxn ang="0">
                  <a:pos x="136" y="24"/>
                </a:cxn>
                <a:cxn ang="0">
                  <a:pos x="147" y="15"/>
                </a:cxn>
                <a:cxn ang="0">
                  <a:pos x="176" y="2"/>
                </a:cxn>
                <a:cxn ang="0">
                  <a:pos x="27" y="163"/>
                </a:cxn>
                <a:cxn ang="0">
                  <a:pos x="23" y="167"/>
                </a:cxn>
                <a:cxn ang="0">
                  <a:pos x="23" y="176"/>
                </a:cxn>
                <a:cxn ang="0">
                  <a:pos x="27" y="180"/>
                </a:cxn>
              </a:cxnLst>
              <a:rect l="0" t="0" r="r" b="b"/>
              <a:pathLst>
                <a:path w="361" h="297">
                  <a:moveTo>
                    <a:pt x="330" y="0"/>
                  </a:moveTo>
                  <a:lnTo>
                    <a:pt x="254" y="0"/>
                  </a:lnTo>
                  <a:lnTo>
                    <a:pt x="254" y="0"/>
                  </a:lnTo>
                  <a:lnTo>
                    <a:pt x="239" y="2"/>
                  </a:lnTo>
                  <a:lnTo>
                    <a:pt x="225" y="7"/>
                  </a:lnTo>
                  <a:lnTo>
                    <a:pt x="210" y="15"/>
                  </a:lnTo>
                  <a:lnTo>
                    <a:pt x="199" y="24"/>
                  </a:lnTo>
                  <a:lnTo>
                    <a:pt x="74" y="149"/>
                  </a:lnTo>
                  <a:lnTo>
                    <a:pt x="74" y="149"/>
                  </a:lnTo>
                  <a:lnTo>
                    <a:pt x="69" y="154"/>
                  </a:lnTo>
                  <a:lnTo>
                    <a:pt x="67" y="160"/>
                  </a:lnTo>
                  <a:lnTo>
                    <a:pt x="65" y="165"/>
                  </a:lnTo>
                  <a:lnTo>
                    <a:pt x="63" y="172"/>
                  </a:lnTo>
                  <a:lnTo>
                    <a:pt x="65" y="178"/>
                  </a:lnTo>
                  <a:lnTo>
                    <a:pt x="67" y="183"/>
                  </a:lnTo>
                  <a:lnTo>
                    <a:pt x="69" y="189"/>
                  </a:lnTo>
                  <a:lnTo>
                    <a:pt x="74" y="194"/>
                  </a:lnTo>
                  <a:lnTo>
                    <a:pt x="167" y="288"/>
                  </a:lnTo>
                  <a:lnTo>
                    <a:pt x="167" y="288"/>
                  </a:lnTo>
                  <a:lnTo>
                    <a:pt x="172" y="292"/>
                  </a:lnTo>
                  <a:lnTo>
                    <a:pt x="178" y="296"/>
                  </a:lnTo>
                  <a:lnTo>
                    <a:pt x="183" y="297"/>
                  </a:lnTo>
                  <a:lnTo>
                    <a:pt x="190" y="297"/>
                  </a:lnTo>
                  <a:lnTo>
                    <a:pt x="196" y="297"/>
                  </a:lnTo>
                  <a:lnTo>
                    <a:pt x="201" y="296"/>
                  </a:lnTo>
                  <a:lnTo>
                    <a:pt x="208" y="292"/>
                  </a:lnTo>
                  <a:lnTo>
                    <a:pt x="212" y="288"/>
                  </a:lnTo>
                  <a:lnTo>
                    <a:pt x="339" y="162"/>
                  </a:lnTo>
                  <a:lnTo>
                    <a:pt x="339" y="162"/>
                  </a:lnTo>
                  <a:lnTo>
                    <a:pt x="348" y="151"/>
                  </a:lnTo>
                  <a:lnTo>
                    <a:pt x="355" y="136"/>
                  </a:lnTo>
                  <a:lnTo>
                    <a:pt x="359" y="122"/>
                  </a:lnTo>
                  <a:lnTo>
                    <a:pt x="361" y="107"/>
                  </a:lnTo>
                  <a:lnTo>
                    <a:pt x="361" y="33"/>
                  </a:lnTo>
                  <a:lnTo>
                    <a:pt x="361" y="33"/>
                  </a:lnTo>
                  <a:lnTo>
                    <a:pt x="361" y="26"/>
                  </a:lnTo>
                  <a:lnTo>
                    <a:pt x="359" y="20"/>
                  </a:lnTo>
                  <a:lnTo>
                    <a:pt x="355" y="15"/>
                  </a:lnTo>
                  <a:lnTo>
                    <a:pt x="352" y="9"/>
                  </a:lnTo>
                  <a:lnTo>
                    <a:pt x="346" y="6"/>
                  </a:lnTo>
                  <a:lnTo>
                    <a:pt x="341" y="4"/>
                  </a:lnTo>
                  <a:lnTo>
                    <a:pt x="335" y="2"/>
                  </a:lnTo>
                  <a:lnTo>
                    <a:pt x="330" y="0"/>
                  </a:lnTo>
                  <a:lnTo>
                    <a:pt x="330" y="0"/>
                  </a:lnTo>
                  <a:close/>
                  <a:moveTo>
                    <a:pt x="286" y="107"/>
                  </a:moveTo>
                  <a:lnTo>
                    <a:pt x="286" y="107"/>
                  </a:lnTo>
                  <a:lnTo>
                    <a:pt x="279" y="107"/>
                  </a:lnTo>
                  <a:lnTo>
                    <a:pt x="274" y="105"/>
                  </a:lnTo>
                  <a:lnTo>
                    <a:pt x="268" y="102"/>
                  </a:lnTo>
                  <a:lnTo>
                    <a:pt x="263" y="98"/>
                  </a:lnTo>
                  <a:lnTo>
                    <a:pt x="259" y="93"/>
                  </a:lnTo>
                  <a:lnTo>
                    <a:pt x="257" y="87"/>
                  </a:lnTo>
                  <a:lnTo>
                    <a:pt x="256" y="82"/>
                  </a:lnTo>
                  <a:lnTo>
                    <a:pt x="254" y="74"/>
                  </a:lnTo>
                  <a:lnTo>
                    <a:pt x="254" y="74"/>
                  </a:lnTo>
                  <a:lnTo>
                    <a:pt x="256" y="69"/>
                  </a:lnTo>
                  <a:lnTo>
                    <a:pt x="257" y="64"/>
                  </a:lnTo>
                  <a:lnTo>
                    <a:pt x="259" y="58"/>
                  </a:lnTo>
                  <a:lnTo>
                    <a:pt x="263" y="53"/>
                  </a:lnTo>
                  <a:lnTo>
                    <a:pt x="268" y="49"/>
                  </a:lnTo>
                  <a:lnTo>
                    <a:pt x="274" y="45"/>
                  </a:lnTo>
                  <a:lnTo>
                    <a:pt x="279" y="44"/>
                  </a:lnTo>
                  <a:lnTo>
                    <a:pt x="286" y="44"/>
                  </a:lnTo>
                  <a:lnTo>
                    <a:pt x="286" y="44"/>
                  </a:lnTo>
                  <a:lnTo>
                    <a:pt x="292" y="44"/>
                  </a:lnTo>
                  <a:lnTo>
                    <a:pt x="299" y="45"/>
                  </a:lnTo>
                  <a:lnTo>
                    <a:pt x="304" y="49"/>
                  </a:lnTo>
                  <a:lnTo>
                    <a:pt x="308" y="53"/>
                  </a:lnTo>
                  <a:lnTo>
                    <a:pt x="314" y="58"/>
                  </a:lnTo>
                  <a:lnTo>
                    <a:pt x="315" y="64"/>
                  </a:lnTo>
                  <a:lnTo>
                    <a:pt x="317" y="69"/>
                  </a:lnTo>
                  <a:lnTo>
                    <a:pt x="319" y="74"/>
                  </a:lnTo>
                  <a:lnTo>
                    <a:pt x="319" y="74"/>
                  </a:lnTo>
                  <a:lnTo>
                    <a:pt x="317" y="82"/>
                  </a:lnTo>
                  <a:lnTo>
                    <a:pt x="315" y="87"/>
                  </a:lnTo>
                  <a:lnTo>
                    <a:pt x="314" y="93"/>
                  </a:lnTo>
                  <a:lnTo>
                    <a:pt x="308" y="98"/>
                  </a:lnTo>
                  <a:lnTo>
                    <a:pt x="304" y="102"/>
                  </a:lnTo>
                  <a:lnTo>
                    <a:pt x="299" y="105"/>
                  </a:lnTo>
                  <a:lnTo>
                    <a:pt x="292" y="107"/>
                  </a:lnTo>
                  <a:lnTo>
                    <a:pt x="286" y="107"/>
                  </a:lnTo>
                  <a:lnTo>
                    <a:pt x="286" y="107"/>
                  </a:lnTo>
                  <a:close/>
                  <a:moveTo>
                    <a:pt x="27" y="180"/>
                  </a:moveTo>
                  <a:lnTo>
                    <a:pt x="141" y="294"/>
                  </a:lnTo>
                  <a:lnTo>
                    <a:pt x="141" y="294"/>
                  </a:lnTo>
                  <a:lnTo>
                    <a:pt x="130" y="297"/>
                  </a:lnTo>
                  <a:lnTo>
                    <a:pt x="121" y="297"/>
                  </a:lnTo>
                  <a:lnTo>
                    <a:pt x="112" y="294"/>
                  </a:lnTo>
                  <a:lnTo>
                    <a:pt x="103" y="288"/>
                  </a:lnTo>
                  <a:lnTo>
                    <a:pt x="9" y="194"/>
                  </a:lnTo>
                  <a:lnTo>
                    <a:pt x="9" y="194"/>
                  </a:lnTo>
                  <a:lnTo>
                    <a:pt x="5" y="189"/>
                  </a:lnTo>
                  <a:lnTo>
                    <a:pt x="2" y="183"/>
                  </a:lnTo>
                  <a:lnTo>
                    <a:pt x="0" y="178"/>
                  </a:lnTo>
                  <a:lnTo>
                    <a:pt x="0" y="172"/>
                  </a:lnTo>
                  <a:lnTo>
                    <a:pt x="0" y="165"/>
                  </a:lnTo>
                  <a:lnTo>
                    <a:pt x="2" y="160"/>
                  </a:lnTo>
                  <a:lnTo>
                    <a:pt x="5" y="154"/>
                  </a:lnTo>
                  <a:lnTo>
                    <a:pt x="9" y="149"/>
                  </a:lnTo>
                  <a:lnTo>
                    <a:pt x="136" y="24"/>
                  </a:lnTo>
                  <a:lnTo>
                    <a:pt x="136" y="24"/>
                  </a:lnTo>
                  <a:lnTo>
                    <a:pt x="147" y="15"/>
                  </a:lnTo>
                  <a:lnTo>
                    <a:pt x="161" y="7"/>
                  </a:lnTo>
                  <a:lnTo>
                    <a:pt x="176" y="2"/>
                  </a:lnTo>
                  <a:lnTo>
                    <a:pt x="190" y="0"/>
                  </a:lnTo>
                  <a:lnTo>
                    <a:pt x="27" y="163"/>
                  </a:lnTo>
                  <a:lnTo>
                    <a:pt x="27" y="163"/>
                  </a:lnTo>
                  <a:lnTo>
                    <a:pt x="23" y="167"/>
                  </a:lnTo>
                  <a:lnTo>
                    <a:pt x="23" y="172"/>
                  </a:lnTo>
                  <a:lnTo>
                    <a:pt x="23" y="176"/>
                  </a:lnTo>
                  <a:lnTo>
                    <a:pt x="27" y="180"/>
                  </a:lnTo>
                  <a:lnTo>
                    <a:pt x="27" y="180"/>
                  </a:lnTo>
                  <a:close/>
                </a:path>
              </a:pathLst>
            </a:custGeom>
            <a:solidFill>
              <a:srgbClr val="FFFFFF"/>
            </a:solidFill>
            <a:ln w="9525">
              <a:noFill/>
              <a:round/>
            </a:ln>
          </p:spPr>
          <p:txBody>
            <a:bodyPr vert="horz" wrap="square" lIns="91438" tIns="45719" rIns="91438" bIns="45719" numCol="1" anchor="t" anchorCtr="0" compatLnSpc="1"/>
            <a:lstStyle/>
            <a:p>
              <a:endParaRPr lang="en-US" sz="1800" dirty="0"/>
            </a:p>
          </p:txBody>
        </p:sp>
      </p:grpSp>
      <p:grpSp>
        <p:nvGrpSpPr>
          <p:cNvPr id="19" name="组合 18" descr="e7d195523061f1c0deeec63e560781cfd59afb0ea006f2a87ABB68BF51EA6619813959095094C18C62A12F549504892A4AAA8C1554C6663626E05CA27F281A14E6983772AFC3FB97135759321DEA3D70145073B7709DEAFA93D9543D2964B039C506A08C8BE0AF5D04AAA5F2B154E5030577D0DE964E588E7F2BFA07B4AB6ADC8003FE6F2E51FFE3"/>
          <p:cNvGrpSpPr/>
          <p:nvPr/>
        </p:nvGrpSpPr>
        <p:grpSpPr>
          <a:xfrm>
            <a:off x="3770251" y="2568944"/>
            <a:ext cx="1737727" cy="779880"/>
            <a:chOff x="5027001" y="3719285"/>
            <a:chExt cx="2316969" cy="1039840"/>
          </a:xfrm>
        </p:grpSpPr>
        <p:sp>
          <p:nvSpPr>
            <p:cNvPr id="20" name="Freeform 7"/>
            <p:cNvSpPr/>
            <p:nvPr/>
          </p:nvSpPr>
          <p:spPr bwMode="auto">
            <a:xfrm>
              <a:off x="5027001" y="3719285"/>
              <a:ext cx="2316969" cy="1039840"/>
            </a:xfrm>
            <a:custGeom>
              <a:avLst/>
              <a:gdLst>
                <a:gd name="T0" fmla="*/ 75 w 467"/>
                <a:gd name="T1" fmla="*/ 125 h 131"/>
                <a:gd name="T2" fmla="*/ 5 w 467"/>
                <a:gd name="T3" fmla="*/ 18 h 131"/>
                <a:gd name="T4" fmla="*/ 14 w 467"/>
                <a:gd name="T5" fmla="*/ 0 h 131"/>
                <a:gd name="T6" fmla="*/ 382 w 467"/>
                <a:gd name="T7" fmla="*/ 0 h 131"/>
                <a:gd name="T8" fmla="*/ 392 w 467"/>
                <a:gd name="T9" fmla="*/ 6 h 131"/>
                <a:gd name="T10" fmla="*/ 462 w 467"/>
                <a:gd name="T11" fmla="*/ 113 h 131"/>
                <a:gd name="T12" fmla="*/ 453 w 467"/>
                <a:gd name="T13" fmla="*/ 131 h 131"/>
                <a:gd name="T14" fmla="*/ 85 w 467"/>
                <a:gd name="T15" fmla="*/ 131 h 131"/>
                <a:gd name="T16" fmla="*/ 75 w 467"/>
                <a:gd name="T17" fmla="*/ 125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7" h="131">
                  <a:moveTo>
                    <a:pt x="75" y="125"/>
                  </a:moveTo>
                  <a:cubicBezTo>
                    <a:pt x="5" y="18"/>
                    <a:pt x="5" y="18"/>
                    <a:pt x="5" y="18"/>
                  </a:cubicBezTo>
                  <a:cubicBezTo>
                    <a:pt x="0" y="10"/>
                    <a:pt x="5" y="0"/>
                    <a:pt x="14" y="0"/>
                  </a:cubicBezTo>
                  <a:cubicBezTo>
                    <a:pt x="382" y="0"/>
                    <a:pt x="382" y="0"/>
                    <a:pt x="382" y="0"/>
                  </a:cubicBezTo>
                  <a:cubicBezTo>
                    <a:pt x="386" y="0"/>
                    <a:pt x="390" y="2"/>
                    <a:pt x="392" y="6"/>
                  </a:cubicBezTo>
                  <a:cubicBezTo>
                    <a:pt x="462" y="113"/>
                    <a:pt x="462" y="113"/>
                    <a:pt x="462" y="113"/>
                  </a:cubicBezTo>
                  <a:cubicBezTo>
                    <a:pt x="467" y="121"/>
                    <a:pt x="462" y="131"/>
                    <a:pt x="453" y="131"/>
                  </a:cubicBezTo>
                  <a:cubicBezTo>
                    <a:pt x="85" y="131"/>
                    <a:pt x="85" y="131"/>
                    <a:pt x="85" y="131"/>
                  </a:cubicBezTo>
                  <a:cubicBezTo>
                    <a:pt x="81" y="131"/>
                    <a:pt x="77" y="129"/>
                    <a:pt x="75" y="125"/>
                  </a:cubicBezTo>
                  <a:close/>
                </a:path>
              </a:pathLst>
            </a:custGeom>
            <a:solidFill>
              <a:srgbClr val="003679"/>
            </a:solidFill>
            <a:ln>
              <a:noFill/>
            </a:ln>
            <a:effectLst/>
          </p:spPr>
          <p:txBody>
            <a:bodyPr vert="horz" wrap="square" lIns="68579" tIns="34289" rIns="68579" bIns="34289" numCol="1" anchor="t" anchorCtr="0" compatLnSpc="1"/>
            <a:lstStyle/>
            <a:p>
              <a:endParaRPr lang="en-US" sz="1800"/>
            </a:p>
          </p:txBody>
        </p:sp>
        <p:grpSp>
          <p:nvGrpSpPr>
            <p:cNvPr id="21" name="Group 77"/>
            <p:cNvGrpSpPr/>
            <p:nvPr/>
          </p:nvGrpSpPr>
          <p:grpSpPr>
            <a:xfrm>
              <a:off x="5869058" y="3989143"/>
              <a:ext cx="653147" cy="500124"/>
              <a:chOff x="5552261" y="1554043"/>
              <a:chExt cx="363359" cy="278229"/>
            </a:xfrm>
            <a:solidFill>
              <a:schemeClr val="bg1"/>
            </a:solidFill>
          </p:grpSpPr>
          <p:sp>
            <p:nvSpPr>
              <p:cNvPr id="22" name="Freeform 96"/>
              <p:cNvSpPr/>
              <p:nvPr/>
            </p:nvSpPr>
            <p:spPr bwMode="auto">
              <a:xfrm>
                <a:off x="5552261" y="1715997"/>
                <a:ext cx="363359" cy="116275"/>
              </a:xfrm>
              <a:custGeom>
                <a:avLst/>
                <a:gdLst/>
                <a:ahLst/>
                <a:cxnLst>
                  <a:cxn ang="0">
                    <a:pos x="211" y="31"/>
                  </a:cxn>
                  <a:cxn ang="0">
                    <a:pos x="140" y="31"/>
                  </a:cxn>
                  <a:cxn ang="0">
                    <a:pos x="140" y="0"/>
                  </a:cxn>
                  <a:cxn ang="0">
                    <a:pos x="0" y="0"/>
                  </a:cxn>
                  <a:cxn ang="0">
                    <a:pos x="0" y="96"/>
                  </a:cxn>
                  <a:cxn ang="0">
                    <a:pos x="0" y="96"/>
                  </a:cxn>
                  <a:cxn ang="0">
                    <a:pos x="2" y="102"/>
                  </a:cxn>
                  <a:cxn ang="0">
                    <a:pos x="4" y="107"/>
                  </a:cxn>
                  <a:cxn ang="0">
                    <a:pos x="9" y="111"/>
                  </a:cxn>
                  <a:cxn ang="0">
                    <a:pos x="17" y="112"/>
                  </a:cxn>
                  <a:cxn ang="0">
                    <a:pos x="334" y="112"/>
                  </a:cxn>
                  <a:cxn ang="0">
                    <a:pos x="334" y="112"/>
                  </a:cxn>
                  <a:cxn ang="0">
                    <a:pos x="341" y="111"/>
                  </a:cxn>
                  <a:cxn ang="0">
                    <a:pos x="347" y="107"/>
                  </a:cxn>
                  <a:cxn ang="0">
                    <a:pos x="350" y="102"/>
                  </a:cxn>
                  <a:cxn ang="0">
                    <a:pos x="350" y="96"/>
                  </a:cxn>
                  <a:cxn ang="0">
                    <a:pos x="350" y="0"/>
                  </a:cxn>
                  <a:cxn ang="0">
                    <a:pos x="211" y="0"/>
                  </a:cxn>
                  <a:cxn ang="0">
                    <a:pos x="211" y="31"/>
                  </a:cxn>
                </a:cxnLst>
                <a:rect l="0" t="0" r="r" b="b"/>
                <a:pathLst>
                  <a:path w="350" h="112">
                    <a:moveTo>
                      <a:pt x="211" y="31"/>
                    </a:moveTo>
                    <a:lnTo>
                      <a:pt x="140" y="31"/>
                    </a:lnTo>
                    <a:lnTo>
                      <a:pt x="140" y="0"/>
                    </a:lnTo>
                    <a:lnTo>
                      <a:pt x="0" y="0"/>
                    </a:lnTo>
                    <a:lnTo>
                      <a:pt x="0" y="96"/>
                    </a:lnTo>
                    <a:lnTo>
                      <a:pt x="0" y="96"/>
                    </a:lnTo>
                    <a:lnTo>
                      <a:pt x="2" y="102"/>
                    </a:lnTo>
                    <a:lnTo>
                      <a:pt x="4" y="107"/>
                    </a:lnTo>
                    <a:lnTo>
                      <a:pt x="9" y="111"/>
                    </a:lnTo>
                    <a:lnTo>
                      <a:pt x="17" y="112"/>
                    </a:lnTo>
                    <a:lnTo>
                      <a:pt x="334" y="112"/>
                    </a:lnTo>
                    <a:lnTo>
                      <a:pt x="334" y="112"/>
                    </a:lnTo>
                    <a:lnTo>
                      <a:pt x="341" y="111"/>
                    </a:lnTo>
                    <a:lnTo>
                      <a:pt x="347" y="107"/>
                    </a:lnTo>
                    <a:lnTo>
                      <a:pt x="350" y="102"/>
                    </a:lnTo>
                    <a:lnTo>
                      <a:pt x="350" y="96"/>
                    </a:lnTo>
                    <a:lnTo>
                      <a:pt x="350" y="0"/>
                    </a:lnTo>
                    <a:lnTo>
                      <a:pt x="211" y="0"/>
                    </a:lnTo>
                    <a:lnTo>
                      <a:pt x="211" y="31"/>
                    </a:lnTo>
                    <a:close/>
                  </a:path>
                </a:pathLst>
              </a:custGeom>
              <a:solidFill>
                <a:srgbClr val="FEFEFE"/>
              </a:solidFill>
              <a:ln w="9525">
                <a:noFill/>
                <a:round/>
              </a:ln>
            </p:spPr>
            <p:txBody>
              <a:bodyPr vert="horz" wrap="square" lIns="121920" tIns="60960" rIns="121920" bIns="60960" numCol="1" anchor="t" anchorCtr="0" compatLnSpc="1"/>
              <a:lstStyle/>
              <a:p>
                <a:endParaRPr lang="en-US" sz="1800" dirty="0"/>
              </a:p>
            </p:txBody>
          </p:sp>
          <p:sp>
            <p:nvSpPr>
              <p:cNvPr id="23" name="Freeform 97"/>
              <p:cNvSpPr>
                <a:spLocks noEditPoints="1"/>
              </p:cNvSpPr>
              <p:nvPr/>
            </p:nvSpPr>
            <p:spPr bwMode="auto">
              <a:xfrm>
                <a:off x="5552261" y="1554043"/>
                <a:ext cx="363359" cy="137038"/>
              </a:xfrm>
              <a:custGeom>
                <a:avLst/>
                <a:gdLst/>
                <a:ahLst/>
                <a:cxnLst>
                  <a:cxn ang="0">
                    <a:pos x="334" y="42"/>
                  </a:cxn>
                  <a:cxn ang="0">
                    <a:pos x="225" y="42"/>
                  </a:cxn>
                  <a:cxn ang="0">
                    <a:pos x="225" y="42"/>
                  </a:cxn>
                  <a:cxn ang="0">
                    <a:pos x="225" y="5"/>
                  </a:cxn>
                  <a:cxn ang="0">
                    <a:pos x="225" y="5"/>
                  </a:cxn>
                  <a:cxn ang="0">
                    <a:pos x="225" y="2"/>
                  </a:cxn>
                  <a:cxn ang="0">
                    <a:pos x="223" y="0"/>
                  </a:cxn>
                  <a:cxn ang="0">
                    <a:pos x="222" y="0"/>
                  </a:cxn>
                  <a:cxn ang="0">
                    <a:pos x="120" y="0"/>
                  </a:cxn>
                  <a:cxn ang="0">
                    <a:pos x="120" y="0"/>
                  </a:cxn>
                  <a:cxn ang="0">
                    <a:pos x="118" y="2"/>
                  </a:cxn>
                  <a:cxn ang="0">
                    <a:pos x="116" y="4"/>
                  </a:cxn>
                  <a:cxn ang="0">
                    <a:pos x="115" y="5"/>
                  </a:cxn>
                  <a:cxn ang="0">
                    <a:pos x="115" y="5"/>
                  </a:cxn>
                  <a:cxn ang="0">
                    <a:pos x="115" y="42"/>
                  </a:cxn>
                  <a:cxn ang="0">
                    <a:pos x="17" y="42"/>
                  </a:cxn>
                  <a:cxn ang="0">
                    <a:pos x="17" y="42"/>
                  </a:cxn>
                  <a:cxn ang="0">
                    <a:pos x="9" y="42"/>
                  </a:cxn>
                  <a:cxn ang="0">
                    <a:pos x="4" y="45"/>
                  </a:cxn>
                  <a:cxn ang="0">
                    <a:pos x="2" y="51"/>
                  </a:cxn>
                  <a:cxn ang="0">
                    <a:pos x="0" y="58"/>
                  </a:cxn>
                  <a:cxn ang="0">
                    <a:pos x="0" y="130"/>
                  </a:cxn>
                  <a:cxn ang="0">
                    <a:pos x="350" y="130"/>
                  </a:cxn>
                  <a:cxn ang="0">
                    <a:pos x="350" y="58"/>
                  </a:cxn>
                  <a:cxn ang="0">
                    <a:pos x="350" y="58"/>
                  </a:cxn>
                  <a:cxn ang="0">
                    <a:pos x="350" y="51"/>
                  </a:cxn>
                  <a:cxn ang="0">
                    <a:pos x="347" y="45"/>
                  </a:cxn>
                  <a:cxn ang="0">
                    <a:pos x="341" y="42"/>
                  </a:cxn>
                  <a:cxn ang="0">
                    <a:pos x="334" y="42"/>
                  </a:cxn>
                  <a:cxn ang="0">
                    <a:pos x="334" y="42"/>
                  </a:cxn>
                  <a:cxn ang="0">
                    <a:pos x="133" y="42"/>
                  </a:cxn>
                  <a:cxn ang="0">
                    <a:pos x="133" y="13"/>
                  </a:cxn>
                  <a:cxn ang="0">
                    <a:pos x="209" y="13"/>
                  </a:cxn>
                  <a:cxn ang="0">
                    <a:pos x="209" y="42"/>
                  </a:cxn>
                  <a:cxn ang="0">
                    <a:pos x="133" y="42"/>
                  </a:cxn>
                </a:cxnLst>
                <a:rect l="0" t="0" r="r" b="b"/>
                <a:pathLst>
                  <a:path w="350" h="130">
                    <a:moveTo>
                      <a:pt x="334" y="42"/>
                    </a:moveTo>
                    <a:lnTo>
                      <a:pt x="225" y="42"/>
                    </a:lnTo>
                    <a:lnTo>
                      <a:pt x="225" y="42"/>
                    </a:lnTo>
                    <a:lnTo>
                      <a:pt x="225" y="5"/>
                    </a:lnTo>
                    <a:lnTo>
                      <a:pt x="225" y="5"/>
                    </a:lnTo>
                    <a:lnTo>
                      <a:pt x="225" y="2"/>
                    </a:lnTo>
                    <a:lnTo>
                      <a:pt x="223" y="0"/>
                    </a:lnTo>
                    <a:lnTo>
                      <a:pt x="222" y="0"/>
                    </a:lnTo>
                    <a:lnTo>
                      <a:pt x="120" y="0"/>
                    </a:lnTo>
                    <a:lnTo>
                      <a:pt x="120" y="0"/>
                    </a:lnTo>
                    <a:lnTo>
                      <a:pt x="118" y="2"/>
                    </a:lnTo>
                    <a:lnTo>
                      <a:pt x="116" y="4"/>
                    </a:lnTo>
                    <a:lnTo>
                      <a:pt x="115" y="5"/>
                    </a:lnTo>
                    <a:lnTo>
                      <a:pt x="115" y="5"/>
                    </a:lnTo>
                    <a:lnTo>
                      <a:pt x="115" y="42"/>
                    </a:lnTo>
                    <a:lnTo>
                      <a:pt x="17" y="42"/>
                    </a:lnTo>
                    <a:lnTo>
                      <a:pt x="17" y="42"/>
                    </a:lnTo>
                    <a:lnTo>
                      <a:pt x="9" y="42"/>
                    </a:lnTo>
                    <a:lnTo>
                      <a:pt x="4" y="45"/>
                    </a:lnTo>
                    <a:lnTo>
                      <a:pt x="2" y="51"/>
                    </a:lnTo>
                    <a:lnTo>
                      <a:pt x="0" y="58"/>
                    </a:lnTo>
                    <a:lnTo>
                      <a:pt x="0" y="130"/>
                    </a:lnTo>
                    <a:lnTo>
                      <a:pt x="350" y="130"/>
                    </a:lnTo>
                    <a:lnTo>
                      <a:pt x="350" y="58"/>
                    </a:lnTo>
                    <a:lnTo>
                      <a:pt x="350" y="58"/>
                    </a:lnTo>
                    <a:lnTo>
                      <a:pt x="350" y="51"/>
                    </a:lnTo>
                    <a:lnTo>
                      <a:pt x="347" y="45"/>
                    </a:lnTo>
                    <a:lnTo>
                      <a:pt x="341" y="42"/>
                    </a:lnTo>
                    <a:lnTo>
                      <a:pt x="334" y="42"/>
                    </a:lnTo>
                    <a:lnTo>
                      <a:pt x="334" y="42"/>
                    </a:lnTo>
                    <a:close/>
                    <a:moveTo>
                      <a:pt x="133" y="42"/>
                    </a:moveTo>
                    <a:lnTo>
                      <a:pt x="133" y="13"/>
                    </a:lnTo>
                    <a:lnTo>
                      <a:pt x="209" y="13"/>
                    </a:lnTo>
                    <a:lnTo>
                      <a:pt x="209" y="42"/>
                    </a:lnTo>
                    <a:lnTo>
                      <a:pt x="133" y="42"/>
                    </a:lnTo>
                    <a:close/>
                  </a:path>
                </a:pathLst>
              </a:custGeom>
              <a:solidFill>
                <a:srgbClr val="FEFEFE"/>
              </a:solidFill>
              <a:ln w="9525">
                <a:noFill/>
                <a:round/>
              </a:ln>
            </p:spPr>
            <p:txBody>
              <a:bodyPr vert="horz" wrap="square" lIns="121920" tIns="60960" rIns="121920" bIns="60960" numCol="1" anchor="t" anchorCtr="0" compatLnSpc="1"/>
              <a:lstStyle/>
              <a:p>
                <a:endParaRPr lang="en-US" sz="1800" dirty="0"/>
              </a:p>
            </p:txBody>
          </p:sp>
          <p:sp>
            <p:nvSpPr>
              <p:cNvPr id="24" name="Rectangle 98"/>
              <p:cNvSpPr>
                <a:spLocks noChangeArrowheads="1"/>
              </p:cNvSpPr>
              <p:nvPr/>
            </p:nvSpPr>
            <p:spPr bwMode="auto">
              <a:xfrm>
                <a:off x="5710062" y="1715997"/>
                <a:ext cx="45679" cy="18688"/>
              </a:xfrm>
              <a:prstGeom prst="rect">
                <a:avLst/>
              </a:prstGeom>
              <a:solidFill>
                <a:srgbClr val="FEFEFE"/>
              </a:solidFill>
              <a:ln w="9525">
                <a:noFill/>
                <a:miter lim="800000"/>
              </a:ln>
            </p:spPr>
            <p:txBody>
              <a:bodyPr vert="horz" wrap="square" lIns="121920" tIns="60960" rIns="121920" bIns="60960" numCol="1" anchor="t" anchorCtr="0" compatLnSpc="1"/>
              <a:lstStyle/>
              <a:p>
                <a:endParaRPr lang="en-US" sz="1800" dirty="0"/>
              </a:p>
            </p:txBody>
          </p:sp>
        </p:grpSp>
      </p:grpSp>
      <p:grpSp>
        <p:nvGrpSpPr>
          <p:cNvPr id="25" name="组合 24" descr="e7d195523061f1c0deeec63e560781cfd59afb0ea006f2a87ABB68BF51EA6619813959095094C18C62A12F549504892A4AAA8C1554C6663626E05CA27F281A14E6983772AFC3FB97135759321DEA3D70145073B7709DEAFA93D9543D2964B039C506A08C8BE0AF5D04AAA5F2B154E5030577D0DE964E588E7F2BFA07B4AB6ADC8003FE6F2E51FFE3"/>
          <p:cNvGrpSpPr/>
          <p:nvPr/>
        </p:nvGrpSpPr>
        <p:grpSpPr>
          <a:xfrm>
            <a:off x="5507978" y="2568944"/>
            <a:ext cx="1737727" cy="779880"/>
            <a:chOff x="7343970" y="3719285"/>
            <a:chExt cx="2316969" cy="1039840"/>
          </a:xfrm>
        </p:grpSpPr>
        <p:sp>
          <p:nvSpPr>
            <p:cNvPr id="26" name="Freeform 8"/>
            <p:cNvSpPr/>
            <p:nvPr/>
          </p:nvSpPr>
          <p:spPr bwMode="auto">
            <a:xfrm>
              <a:off x="7343970" y="3719285"/>
              <a:ext cx="2316969" cy="1039840"/>
            </a:xfrm>
            <a:custGeom>
              <a:avLst/>
              <a:gdLst>
                <a:gd name="T0" fmla="*/ 75 w 467"/>
                <a:gd name="T1" fmla="*/ 125 h 131"/>
                <a:gd name="T2" fmla="*/ 5 w 467"/>
                <a:gd name="T3" fmla="*/ 18 h 131"/>
                <a:gd name="T4" fmla="*/ 14 w 467"/>
                <a:gd name="T5" fmla="*/ 0 h 131"/>
                <a:gd name="T6" fmla="*/ 382 w 467"/>
                <a:gd name="T7" fmla="*/ 0 h 131"/>
                <a:gd name="T8" fmla="*/ 392 w 467"/>
                <a:gd name="T9" fmla="*/ 6 h 131"/>
                <a:gd name="T10" fmla="*/ 462 w 467"/>
                <a:gd name="T11" fmla="*/ 113 h 131"/>
                <a:gd name="T12" fmla="*/ 453 w 467"/>
                <a:gd name="T13" fmla="*/ 131 h 131"/>
                <a:gd name="T14" fmla="*/ 85 w 467"/>
                <a:gd name="T15" fmla="*/ 131 h 131"/>
                <a:gd name="T16" fmla="*/ 75 w 467"/>
                <a:gd name="T17" fmla="*/ 125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7" h="131">
                  <a:moveTo>
                    <a:pt x="75" y="125"/>
                  </a:moveTo>
                  <a:cubicBezTo>
                    <a:pt x="5" y="18"/>
                    <a:pt x="5" y="18"/>
                    <a:pt x="5" y="18"/>
                  </a:cubicBezTo>
                  <a:cubicBezTo>
                    <a:pt x="0" y="10"/>
                    <a:pt x="5" y="0"/>
                    <a:pt x="14" y="0"/>
                  </a:cubicBezTo>
                  <a:cubicBezTo>
                    <a:pt x="382" y="0"/>
                    <a:pt x="382" y="0"/>
                    <a:pt x="382" y="0"/>
                  </a:cubicBezTo>
                  <a:cubicBezTo>
                    <a:pt x="386" y="0"/>
                    <a:pt x="390" y="2"/>
                    <a:pt x="392" y="6"/>
                  </a:cubicBezTo>
                  <a:cubicBezTo>
                    <a:pt x="462" y="113"/>
                    <a:pt x="462" y="113"/>
                    <a:pt x="462" y="113"/>
                  </a:cubicBezTo>
                  <a:cubicBezTo>
                    <a:pt x="467" y="121"/>
                    <a:pt x="462" y="131"/>
                    <a:pt x="453" y="131"/>
                  </a:cubicBezTo>
                  <a:cubicBezTo>
                    <a:pt x="85" y="131"/>
                    <a:pt x="85" y="131"/>
                    <a:pt x="85" y="131"/>
                  </a:cubicBezTo>
                  <a:cubicBezTo>
                    <a:pt x="81" y="131"/>
                    <a:pt x="77" y="129"/>
                    <a:pt x="75" y="125"/>
                  </a:cubicBezTo>
                  <a:close/>
                </a:path>
              </a:pathLst>
            </a:custGeom>
            <a:solidFill>
              <a:schemeClr val="bg1">
                <a:lumMod val="50000"/>
              </a:schemeClr>
            </a:solidFill>
            <a:ln>
              <a:noFill/>
            </a:ln>
            <a:effectLst/>
          </p:spPr>
          <p:txBody>
            <a:bodyPr vert="horz" wrap="square" lIns="68579" tIns="34289" rIns="68579" bIns="34289" numCol="1" anchor="t" anchorCtr="0" compatLnSpc="1"/>
            <a:lstStyle/>
            <a:p>
              <a:endParaRPr lang="en-US" sz="1800"/>
            </a:p>
          </p:txBody>
        </p:sp>
        <p:sp>
          <p:nvSpPr>
            <p:cNvPr id="27" name="Freeform 104"/>
            <p:cNvSpPr>
              <a:spLocks noEditPoints="1"/>
            </p:cNvSpPr>
            <p:nvPr/>
          </p:nvSpPr>
          <p:spPr bwMode="auto">
            <a:xfrm>
              <a:off x="8213200" y="3925693"/>
              <a:ext cx="578504" cy="563577"/>
            </a:xfrm>
            <a:custGeom>
              <a:avLst/>
              <a:gdLst/>
              <a:ahLst/>
              <a:cxnLst>
                <a:cxn ang="0">
                  <a:pos x="243" y="45"/>
                </a:cxn>
                <a:cxn ang="0">
                  <a:pos x="243" y="20"/>
                </a:cxn>
                <a:cxn ang="0">
                  <a:pos x="238" y="6"/>
                </a:cxn>
                <a:cxn ang="0">
                  <a:pos x="221" y="0"/>
                </a:cxn>
                <a:cxn ang="0">
                  <a:pos x="214" y="2"/>
                </a:cxn>
                <a:cxn ang="0">
                  <a:pos x="203" y="13"/>
                </a:cxn>
                <a:cxn ang="0">
                  <a:pos x="202" y="45"/>
                </a:cxn>
                <a:cxn ang="0">
                  <a:pos x="109" y="20"/>
                </a:cxn>
                <a:cxn ang="0">
                  <a:pos x="107" y="13"/>
                </a:cxn>
                <a:cxn ang="0">
                  <a:pos x="96" y="2"/>
                </a:cxn>
                <a:cxn ang="0">
                  <a:pos x="87" y="0"/>
                </a:cxn>
                <a:cxn ang="0">
                  <a:pos x="73" y="6"/>
                </a:cxn>
                <a:cxn ang="0">
                  <a:pos x="67" y="20"/>
                </a:cxn>
                <a:cxn ang="0">
                  <a:pos x="17" y="45"/>
                </a:cxn>
                <a:cxn ang="0">
                  <a:pos x="9" y="47"/>
                </a:cxn>
                <a:cxn ang="0">
                  <a:pos x="2" y="54"/>
                </a:cxn>
                <a:cxn ang="0">
                  <a:pos x="0" y="287"/>
                </a:cxn>
                <a:cxn ang="0">
                  <a:pos x="2" y="292"/>
                </a:cxn>
                <a:cxn ang="0">
                  <a:pos x="9" y="301"/>
                </a:cxn>
                <a:cxn ang="0">
                  <a:pos x="294" y="301"/>
                </a:cxn>
                <a:cxn ang="0">
                  <a:pos x="301" y="301"/>
                </a:cxn>
                <a:cxn ang="0">
                  <a:pos x="308" y="292"/>
                </a:cxn>
                <a:cxn ang="0">
                  <a:pos x="310" y="62"/>
                </a:cxn>
                <a:cxn ang="0">
                  <a:pos x="308" y="54"/>
                </a:cxn>
                <a:cxn ang="0">
                  <a:pos x="301" y="47"/>
                </a:cxn>
                <a:cxn ang="0">
                  <a:pos x="294" y="45"/>
                </a:cxn>
                <a:cxn ang="0">
                  <a:pos x="145" y="156"/>
                </a:cxn>
                <a:cxn ang="0">
                  <a:pos x="96" y="114"/>
                </a:cxn>
                <a:cxn ang="0">
                  <a:pos x="165" y="114"/>
                </a:cxn>
                <a:cxn ang="0">
                  <a:pos x="214" y="156"/>
                </a:cxn>
                <a:cxn ang="0">
                  <a:pos x="165" y="114"/>
                </a:cxn>
                <a:cxn ang="0">
                  <a:pos x="75" y="156"/>
                </a:cxn>
                <a:cxn ang="0">
                  <a:pos x="31" y="114"/>
                </a:cxn>
                <a:cxn ang="0">
                  <a:pos x="75" y="178"/>
                </a:cxn>
                <a:cxn ang="0">
                  <a:pos x="31" y="209"/>
                </a:cxn>
                <a:cxn ang="0">
                  <a:pos x="75" y="178"/>
                </a:cxn>
                <a:cxn ang="0">
                  <a:pos x="145" y="178"/>
                </a:cxn>
                <a:cxn ang="0">
                  <a:pos x="96" y="209"/>
                </a:cxn>
                <a:cxn ang="0">
                  <a:pos x="145" y="229"/>
                </a:cxn>
                <a:cxn ang="0">
                  <a:pos x="96" y="270"/>
                </a:cxn>
                <a:cxn ang="0">
                  <a:pos x="145" y="229"/>
                </a:cxn>
                <a:cxn ang="0">
                  <a:pos x="214" y="229"/>
                </a:cxn>
                <a:cxn ang="0">
                  <a:pos x="165" y="270"/>
                </a:cxn>
                <a:cxn ang="0">
                  <a:pos x="165" y="209"/>
                </a:cxn>
                <a:cxn ang="0">
                  <a:pos x="214" y="178"/>
                </a:cxn>
                <a:cxn ang="0">
                  <a:pos x="165" y="209"/>
                </a:cxn>
                <a:cxn ang="0">
                  <a:pos x="279" y="178"/>
                </a:cxn>
                <a:cxn ang="0">
                  <a:pos x="236" y="209"/>
                </a:cxn>
                <a:cxn ang="0">
                  <a:pos x="236" y="156"/>
                </a:cxn>
                <a:cxn ang="0">
                  <a:pos x="279" y="114"/>
                </a:cxn>
                <a:cxn ang="0">
                  <a:pos x="236" y="156"/>
                </a:cxn>
                <a:cxn ang="0">
                  <a:pos x="75" y="229"/>
                </a:cxn>
                <a:cxn ang="0">
                  <a:pos x="31" y="270"/>
                </a:cxn>
                <a:cxn ang="0">
                  <a:pos x="236" y="270"/>
                </a:cxn>
                <a:cxn ang="0">
                  <a:pos x="279" y="229"/>
                </a:cxn>
                <a:cxn ang="0">
                  <a:pos x="236" y="270"/>
                </a:cxn>
              </a:cxnLst>
              <a:rect l="0" t="0" r="r" b="b"/>
              <a:pathLst>
                <a:path w="310" h="301">
                  <a:moveTo>
                    <a:pt x="294" y="45"/>
                  </a:moveTo>
                  <a:lnTo>
                    <a:pt x="243" y="45"/>
                  </a:lnTo>
                  <a:lnTo>
                    <a:pt x="243" y="20"/>
                  </a:lnTo>
                  <a:lnTo>
                    <a:pt x="243" y="20"/>
                  </a:lnTo>
                  <a:lnTo>
                    <a:pt x="241" y="13"/>
                  </a:lnTo>
                  <a:lnTo>
                    <a:pt x="238" y="6"/>
                  </a:lnTo>
                  <a:lnTo>
                    <a:pt x="231" y="2"/>
                  </a:lnTo>
                  <a:lnTo>
                    <a:pt x="221" y="0"/>
                  </a:lnTo>
                  <a:lnTo>
                    <a:pt x="221" y="0"/>
                  </a:lnTo>
                  <a:lnTo>
                    <a:pt x="214" y="2"/>
                  </a:lnTo>
                  <a:lnTo>
                    <a:pt x="207" y="6"/>
                  </a:lnTo>
                  <a:lnTo>
                    <a:pt x="203" y="13"/>
                  </a:lnTo>
                  <a:lnTo>
                    <a:pt x="202" y="20"/>
                  </a:lnTo>
                  <a:lnTo>
                    <a:pt x="202" y="45"/>
                  </a:lnTo>
                  <a:lnTo>
                    <a:pt x="109" y="45"/>
                  </a:lnTo>
                  <a:lnTo>
                    <a:pt x="109" y="20"/>
                  </a:lnTo>
                  <a:lnTo>
                    <a:pt x="109" y="20"/>
                  </a:lnTo>
                  <a:lnTo>
                    <a:pt x="107" y="13"/>
                  </a:lnTo>
                  <a:lnTo>
                    <a:pt x="102" y="6"/>
                  </a:lnTo>
                  <a:lnTo>
                    <a:pt x="96" y="2"/>
                  </a:lnTo>
                  <a:lnTo>
                    <a:pt x="87" y="0"/>
                  </a:lnTo>
                  <a:lnTo>
                    <a:pt x="87" y="0"/>
                  </a:lnTo>
                  <a:lnTo>
                    <a:pt x="80" y="2"/>
                  </a:lnTo>
                  <a:lnTo>
                    <a:pt x="73" y="6"/>
                  </a:lnTo>
                  <a:lnTo>
                    <a:pt x="69" y="13"/>
                  </a:lnTo>
                  <a:lnTo>
                    <a:pt x="67" y="20"/>
                  </a:lnTo>
                  <a:lnTo>
                    <a:pt x="67" y="45"/>
                  </a:lnTo>
                  <a:lnTo>
                    <a:pt x="17" y="45"/>
                  </a:lnTo>
                  <a:lnTo>
                    <a:pt x="17" y="45"/>
                  </a:lnTo>
                  <a:lnTo>
                    <a:pt x="9" y="47"/>
                  </a:lnTo>
                  <a:lnTo>
                    <a:pt x="4" y="51"/>
                  </a:lnTo>
                  <a:lnTo>
                    <a:pt x="2" y="54"/>
                  </a:lnTo>
                  <a:lnTo>
                    <a:pt x="0" y="62"/>
                  </a:lnTo>
                  <a:lnTo>
                    <a:pt x="0" y="287"/>
                  </a:lnTo>
                  <a:lnTo>
                    <a:pt x="0" y="287"/>
                  </a:lnTo>
                  <a:lnTo>
                    <a:pt x="2" y="292"/>
                  </a:lnTo>
                  <a:lnTo>
                    <a:pt x="4" y="297"/>
                  </a:lnTo>
                  <a:lnTo>
                    <a:pt x="9" y="301"/>
                  </a:lnTo>
                  <a:lnTo>
                    <a:pt x="17" y="301"/>
                  </a:lnTo>
                  <a:lnTo>
                    <a:pt x="294" y="301"/>
                  </a:lnTo>
                  <a:lnTo>
                    <a:pt x="294" y="301"/>
                  </a:lnTo>
                  <a:lnTo>
                    <a:pt x="301" y="301"/>
                  </a:lnTo>
                  <a:lnTo>
                    <a:pt x="305" y="297"/>
                  </a:lnTo>
                  <a:lnTo>
                    <a:pt x="308" y="292"/>
                  </a:lnTo>
                  <a:lnTo>
                    <a:pt x="310" y="287"/>
                  </a:lnTo>
                  <a:lnTo>
                    <a:pt x="310" y="62"/>
                  </a:lnTo>
                  <a:lnTo>
                    <a:pt x="310" y="62"/>
                  </a:lnTo>
                  <a:lnTo>
                    <a:pt x="308" y="54"/>
                  </a:lnTo>
                  <a:lnTo>
                    <a:pt x="305" y="51"/>
                  </a:lnTo>
                  <a:lnTo>
                    <a:pt x="301" y="47"/>
                  </a:lnTo>
                  <a:lnTo>
                    <a:pt x="294" y="45"/>
                  </a:lnTo>
                  <a:lnTo>
                    <a:pt x="294" y="45"/>
                  </a:lnTo>
                  <a:close/>
                  <a:moveTo>
                    <a:pt x="145" y="114"/>
                  </a:moveTo>
                  <a:lnTo>
                    <a:pt x="145" y="156"/>
                  </a:lnTo>
                  <a:lnTo>
                    <a:pt x="96" y="156"/>
                  </a:lnTo>
                  <a:lnTo>
                    <a:pt x="96" y="114"/>
                  </a:lnTo>
                  <a:lnTo>
                    <a:pt x="145" y="114"/>
                  </a:lnTo>
                  <a:close/>
                  <a:moveTo>
                    <a:pt x="165" y="114"/>
                  </a:moveTo>
                  <a:lnTo>
                    <a:pt x="214" y="114"/>
                  </a:lnTo>
                  <a:lnTo>
                    <a:pt x="214" y="156"/>
                  </a:lnTo>
                  <a:lnTo>
                    <a:pt x="165" y="156"/>
                  </a:lnTo>
                  <a:lnTo>
                    <a:pt x="165" y="114"/>
                  </a:lnTo>
                  <a:close/>
                  <a:moveTo>
                    <a:pt x="75" y="114"/>
                  </a:moveTo>
                  <a:lnTo>
                    <a:pt x="75" y="156"/>
                  </a:lnTo>
                  <a:lnTo>
                    <a:pt x="31" y="156"/>
                  </a:lnTo>
                  <a:lnTo>
                    <a:pt x="31" y="114"/>
                  </a:lnTo>
                  <a:lnTo>
                    <a:pt x="75" y="114"/>
                  </a:lnTo>
                  <a:close/>
                  <a:moveTo>
                    <a:pt x="75" y="178"/>
                  </a:moveTo>
                  <a:lnTo>
                    <a:pt x="75" y="209"/>
                  </a:lnTo>
                  <a:lnTo>
                    <a:pt x="31" y="209"/>
                  </a:lnTo>
                  <a:lnTo>
                    <a:pt x="31" y="178"/>
                  </a:lnTo>
                  <a:lnTo>
                    <a:pt x="75" y="178"/>
                  </a:lnTo>
                  <a:close/>
                  <a:moveTo>
                    <a:pt x="96" y="178"/>
                  </a:moveTo>
                  <a:lnTo>
                    <a:pt x="145" y="178"/>
                  </a:lnTo>
                  <a:lnTo>
                    <a:pt x="145" y="209"/>
                  </a:lnTo>
                  <a:lnTo>
                    <a:pt x="96" y="209"/>
                  </a:lnTo>
                  <a:lnTo>
                    <a:pt x="96" y="178"/>
                  </a:lnTo>
                  <a:close/>
                  <a:moveTo>
                    <a:pt x="145" y="229"/>
                  </a:moveTo>
                  <a:lnTo>
                    <a:pt x="145" y="270"/>
                  </a:lnTo>
                  <a:lnTo>
                    <a:pt x="96" y="270"/>
                  </a:lnTo>
                  <a:lnTo>
                    <a:pt x="96" y="229"/>
                  </a:lnTo>
                  <a:lnTo>
                    <a:pt x="145" y="229"/>
                  </a:lnTo>
                  <a:close/>
                  <a:moveTo>
                    <a:pt x="165" y="229"/>
                  </a:moveTo>
                  <a:lnTo>
                    <a:pt x="214" y="229"/>
                  </a:lnTo>
                  <a:lnTo>
                    <a:pt x="214" y="270"/>
                  </a:lnTo>
                  <a:lnTo>
                    <a:pt x="165" y="270"/>
                  </a:lnTo>
                  <a:lnTo>
                    <a:pt x="165" y="229"/>
                  </a:lnTo>
                  <a:close/>
                  <a:moveTo>
                    <a:pt x="165" y="209"/>
                  </a:moveTo>
                  <a:lnTo>
                    <a:pt x="165" y="178"/>
                  </a:lnTo>
                  <a:lnTo>
                    <a:pt x="214" y="178"/>
                  </a:lnTo>
                  <a:lnTo>
                    <a:pt x="214" y="209"/>
                  </a:lnTo>
                  <a:lnTo>
                    <a:pt x="165" y="209"/>
                  </a:lnTo>
                  <a:close/>
                  <a:moveTo>
                    <a:pt x="236" y="178"/>
                  </a:moveTo>
                  <a:lnTo>
                    <a:pt x="279" y="178"/>
                  </a:lnTo>
                  <a:lnTo>
                    <a:pt x="279" y="209"/>
                  </a:lnTo>
                  <a:lnTo>
                    <a:pt x="236" y="209"/>
                  </a:lnTo>
                  <a:lnTo>
                    <a:pt x="236" y="178"/>
                  </a:lnTo>
                  <a:close/>
                  <a:moveTo>
                    <a:pt x="236" y="156"/>
                  </a:moveTo>
                  <a:lnTo>
                    <a:pt x="236" y="114"/>
                  </a:lnTo>
                  <a:lnTo>
                    <a:pt x="279" y="114"/>
                  </a:lnTo>
                  <a:lnTo>
                    <a:pt x="279" y="156"/>
                  </a:lnTo>
                  <a:lnTo>
                    <a:pt x="236" y="156"/>
                  </a:lnTo>
                  <a:close/>
                  <a:moveTo>
                    <a:pt x="31" y="229"/>
                  </a:moveTo>
                  <a:lnTo>
                    <a:pt x="75" y="229"/>
                  </a:lnTo>
                  <a:lnTo>
                    <a:pt x="75" y="270"/>
                  </a:lnTo>
                  <a:lnTo>
                    <a:pt x="31" y="270"/>
                  </a:lnTo>
                  <a:lnTo>
                    <a:pt x="31" y="229"/>
                  </a:lnTo>
                  <a:close/>
                  <a:moveTo>
                    <a:pt x="236" y="270"/>
                  </a:moveTo>
                  <a:lnTo>
                    <a:pt x="236" y="229"/>
                  </a:lnTo>
                  <a:lnTo>
                    <a:pt x="279" y="229"/>
                  </a:lnTo>
                  <a:lnTo>
                    <a:pt x="279" y="270"/>
                  </a:lnTo>
                  <a:lnTo>
                    <a:pt x="236" y="270"/>
                  </a:lnTo>
                  <a:close/>
                </a:path>
              </a:pathLst>
            </a:custGeom>
            <a:solidFill>
              <a:srgbClr val="FFFFFF"/>
            </a:solidFill>
            <a:ln w="9525">
              <a:noFill/>
              <a:round/>
            </a:ln>
          </p:spPr>
          <p:txBody>
            <a:bodyPr vert="horz" wrap="square" lIns="91438" tIns="45719" rIns="91438" bIns="45719" numCol="1" anchor="t" anchorCtr="0" compatLnSpc="1"/>
            <a:lstStyle/>
            <a:p>
              <a:endParaRPr lang="en-US" sz="1800" dirty="0"/>
            </a:p>
          </p:txBody>
        </p:sp>
      </p:grpSp>
      <p:grpSp>
        <p:nvGrpSpPr>
          <p:cNvPr id="28" name="组合 27" descr="e7d195523061f1c0deeec63e560781cfd59afb0ea006f2a87ABB68BF51EA6619813959095094C18C62A12F549504892A4AAA8C1554C6663626E05CA27F281A14E6983772AFC3FB97135759321DEA3D70145073B7709DEAFA93D9543D2964B039C506A08C8BE0AF5D04AAA5F2B154E5030577D0DE964E588E7F2BFA07B4AB6ADC8003FE6F2E51FFE3"/>
          <p:cNvGrpSpPr/>
          <p:nvPr/>
        </p:nvGrpSpPr>
        <p:grpSpPr>
          <a:xfrm>
            <a:off x="293223" y="2568944"/>
            <a:ext cx="1737727" cy="779880"/>
            <a:chOff x="390963" y="3719285"/>
            <a:chExt cx="2316969" cy="1039840"/>
          </a:xfrm>
        </p:grpSpPr>
        <p:sp>
          <p:nvSpPr>
            <p:cNvPr id="29" name="Freeform 5"/>
            <p:cNvSpPr/>
            <p:nvPr/>
          </p:nvSpPr>
          <p:spPr bwMode="auto">
            <a:xfrm>
              <a:off x="390963" y="3719285"/>
              <a:ext cx="2316969" cy="1039840"/>
            </a:xfrm>
            <a:custGeom>
              <a:avLst/>
              <a:gdLst>
                <a:gd name="T0" fmla="*/ 75 w 467"/>
                <a:gd name="T1" fmla="*/ 125 h 131"/>
                <a:gd name="T2" fmla="*/ 5 w 467"/>
                <a:gd name="T3" fmla="*/ 18 h 131"/>
                <a:gd name="T4" fmla="*/ 14 w 467"/>
                <a:gd name="T5" fmla="*/ 0 h 131"/>
                <a:gd name="T6" fmla="*/ 382 w 467"/>
                <a:gd name="T7" fmla="*/ 0 h 131"/>
                <a:gd name="T8" fmla="*/ 392 w 467"/>
                <a:gd name="T9" fmla="*/ 6 h 131"/>
                <a:gd name="T10" fmla="*/ 462 w 467"/>
                <a:gd name="T11" fmla="*/ 113 h 131"/>
                <a:gd name="T12" fmla="*/ 453 w 467"/>
                <a:gd name="T13" fmla="*/ 131 h 131"/>
                <a:gd name="T14" fmla="*/ 85 w 467"/>
                <a:gd name="T15" fmla="*/ 131 h 131"/>
                <a:gd name="T16" fmla="*/ 75 w 467"/>
                <a:gd name="T17" fmla="*/ 125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7" h="131">
                  <a:moveTo>
                    <a:pt x="75" y="125"/>
                  </a:moveTo>
                  <a:cubicBezTo>
                    <a:pt x="5" y="18"/>
                    <a:pt x="5" y="18"/>
                    <a:pt x="5" y="18"/>
                  </a:cubicBezTo>
                  <a:cubicBezTo>
                    <a:pt x="0" y="10"/>
                    <a:pt x="5" y="0"/>
                    <a:pt x="14" y="0"/>
                  </a:cubicBezTo>
                  <a:cubicBezTo>
                    <a:pt x="382" y="0"/>
                    <a:pt x="382" y="0"/>
                    <a:pt x="382" y="0"/>
                  </a:cubicBezTo>
                  <a:cubicBezTo>
                    <a:pt x="386" y="0"/>
                    <a:pt x="390" y="2"/>
                    <a:pt x="392" y="6"/>
                  </a:cubicBezTo>
                  <a:cubicBezTo>
                    <a:pt x="462" y="113"/>
                    <a:pt x="462" y="113"/>
                    <a:pt x="462" y="113"/>
                  </a:cubicBezTo>
                  <a:cubicBezTo>
                    <a:pt x="467" y="121"/>
                    <a:pt x="462" y="131"/>
                    <a:pt x="453" y="131"/>
                  </a:cubicBezTo>
                  <a:cubicBezTo>
                    <a:pt x="85" y="131"/>
                    <a:pt x="85" y="131"/>
                    <a:pt x="85" y="131"/>
                  </a:cubicBezTo>
                  <a:cubicBezTo>
                    <a:pt x="81" y="131"/>
                    <a:pt x="77" y="129"/>
                    <a:pt x="75" y="125"/>
                  </a:cubicBezTo>
                  <a:close/>
                </a:path>
              </a:pathLst>
            </a:custGeom>
            <a:solidFill>
              <a:srgbClr val="003679"/>
            </a:solidFill>
            <a:ln>
              <a:noFill/>
            </a:ln>
            <a:effectLst/>
          </p:spPr>
          <p:txBody>
            <a:bodyPr vert="horz" wrap="square" lIns="68579" tIns="34289" rIns="68579" bIns="34289" numCol="1" anchor="t" anchorCtr="0" compatLnSpc="1"/>
            <a:lstStyle/>
            <a:p>
              <a:pPr algn="ctr"/>
              <a:endParaRPr lang="en-US" sz="1800"/>
            </a:p>
          </p:txBody>
        </p:sp>
        <p:grpSp>
          <p:nvGrpSpPr>
            <p:cNvPr id="30" name="Group 40"/>
            <p:cNvGrpSpPr/>
            <p:nvPr/>
          </p:nvGrpSpPr>
          <p:grpSpPr>
            <a:xfrm>
              <a:off x="1212724" y="3976077"/>
              <a:ext cx="684405" cy="539203"/>
              <a:chOff x="1058564" y="1781841"/>
              <a:chExt cx="649993" cy="512092"/>
            </a:xfrm>
            <a:solidFill>
              <a:schemeClr val="bg1"/>
            </a:solidFill>
          </p:grpSpPr>
          <p:sp>
            <p:nvSpPr>
              <p:cNvPr id="31" name="Freeform 31"/>
              <p:cNvSpPr/>
              <p:nvPr/>
            </p:nvSpPr>
            <p:spPr bwMode="auto">
              <a:xfrm>
                <a:off x="1058564" y="1823776"/>
                <a:ext cx="457253" cy="470157"/>
              </a:xfrm>
              <a:custGeom>
                <a:avLst/>
                <a:gdLst>
                  <a:gd name="T0" fmla="*/ 191 w 240"/>
                  <a:gd name="T1" fmla="*/ 0 h 247"/>
                  <a:gd name="T2" fmla="*/ 49 w 240"/>
                  <a:gd name="T3" fmla="*/ 0 h 247"/>
                  <a:gd name="T4" fmla="*/ 0 w 240"/>
                  <a:gd name="T5" fmla="*/ 49 h 247"/>
                  <a:gd name="T6" fmla="*/ 0 w 240"/>
                  <a:gd name="T7" fmla="*/ 129 h 247"/>
                  <a:gd name="T8" fmla="*/ 49 w 240"/>
                  <a:gd name="T9" fmla="*/ 178 h 247"/>
                  <a:gd name="T10" fmla="*/ 57 w 240"/>
                  <a:gd name="T11" fmla="*/ 178 h 247"/>
                  <a:gd name="T12" fmla="*/ 32 w 240"/>
                  <a:gd name="T13" fmla="*/ 245 h 247"/>
                  <a:gd name="T14" fmla="*/ 121 w 240"/>
                  <a:gd name="T15" fmla="*/ 178 h 247"/>
                  <a:gd name="T16" fmla="*/ 191 w 240"/>
                  <a:gd name="T17" fmla="*/ 178 h 247"/>
                  <a:gd name="T18" fmla="*/ 240 w 240"/>
                  <a:gd name="T19" fmla="*/ 129 h 247"/>
                  <a:gd name="T20" fmla="*/ 240 w 240"/>
                  <a:gd name="T21" fmla="*/ 49 h 247"/>
                  <a:gd name="T22" fmla="*/ 191 w 240"/>
                  <a:gd name="T23" fmla="*/ 0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40" h="247">
                    <a:moveTo>
                      <a:pt x="191" y="0"/>
                    </a:moveTo>
                    <a:cubicBezTo>
                      <a:pt x="49" y="0"/>
                      <a:pt x="49" y="0"/>
                      <a:pt x="49" y="0"/>
                    </a:cubicBezTo>
                    <a:cubicBezTo>
                      <a:pt x="22" y="0"/>
                      <a:pt x="0" y="22"/>
                      <a:pt x="0" y="49"/>
                    </a:cubicBezTo>
                    <a:cubicBezTo>
                      <a:pt x="0" y="129"/>
                      <a:pt x="0" y="129"/>
                      <a:pt x="0" y="129"/>
                    </a:cubicBezTo>
                    <a:cubicBezTo>
                      <a:pt x="0" y="156"/>
                      <a:pt x="22" y="178"/>
                      <a:pt x="49" y="178"/>
                    </a:cubicBezTo>
                    <a:cubicBezTo>
                      <a:pt x="57" y="178"/>
                      <a:pt x="57" y="178"/>
                      <a:pt x="57" y="178"/>
                    </a:cubicBezTo>
                    <a:cubicBezTo>
                      <a:pt x="49" y="198"/>
                      <a:pt x="31" y="247"/>
                      <a:pt x="32" y="245"/>
                    </a:cubicBezTo>
                    <a:cubicBezTo>
                      <a:pt x="32" y="244"/>
                      <a:pt x="97" y="196"/>
                      <a:pt x="121" y="178"/>
                    </a:cubicBezTo>
                    <a:cubicBezTo>
                      <a:pt x="191" y="178"/>
                      <a:pt x="191" y="178"/>
                      <a:pt x="191" y="178"/>
                    </a:cubicBezTo>
                    <a:cubicBezTo>
                      <a:pt x="218" y="178"/>
                      <a:pt x="240" y="156"/>
                      <a:pt x="240" y="129"/>
                    </a:cubicBezTo>
                    <a:cubicBezTo>
                      <a:pt x="240" y="49"/>
                      <a:pt x="240" y="49"/>
                      <a:pt x="240" y="49"/>
                    </a:cubicBezTo>
                    <a:cubicBezTo>
                      <a:pt x="240" y="22"/>
                      <a:pt x="218" y="0"/>
                      <a:pt x="191" y="0"/>
                    </a:cubicBezTo>
                    <a:close/>
                  </a:path>
                </a:pathLst>
              </a:custGeom>
              <a:solidFill>
                <a:srgbClr val="FEFEFE"/>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1800" dirty="0"/>
              </a:p>
            </p:txBody>
          </p:sp>
          <p:sp>
            <p:nvSpPr>
              <p:cNvPr id="32" name="Freeform 32"/>
              <p:cNvSpPr/>
              <p:nvPr/>
            </p:nvSpPr>
            <p:spPr bwMode="auto">
              <a:xfrm>
                <a:off x="1378722" y="1781841"/>
                <a:ext cx="329835" cy="384674"/>
              </a:xfrm>
              <a:custGeom>
                <a:avLst/>
                <a:gdLst>
                  <a:gd name="T0" fmla="*/ 133 w 173"/>
                  <a:gd name="T1" fmla="*/ 0 h 202"/>
                  <a:gd name="T2" fmla="*/ 18 w 173"/>
                  <a:gd name="T3" fmla="*/ 0 h 202"/>
                  <a:gd name="T4" fmla="*/ 0 w 173"/>
                  <a:gd name="T5" fmla="*/ 5 h 202"/>
                  <a:gd name="T6" fmla="*/ 33 w 173"/>
                  <a:gd name="T7" fmla="*/ 5 h 202"/>
                  <a:gd name="T8" fmla="*/ 89 w 173"/>
                  <a:gd name="T9" fmla="*/ 61 h 202"/>
                  <a:gd name="T10" fmla="*/ 89 w 173"/>
                  <a:gd name="T11" fmla="*/ 151 h 202"/>
                  <a:gd name="T12" fmla="*/ 89 w 173"/>
                  <a:gd name="T13" fmla="*/ 156 h 202"/>
                  <a:gd name="T14" fmla="*/ 148 w 173"/>
                  <a:gd name="T15" fmla="*/ 201 h 202"/>
                  <a:gd name="T16" fmla="*/ 127 w 173"/>
                  <a:gd name="T17" fmla="*/ 145 h 202"/>
                  <a:gd name="T18" fmla="*/ 133 w 173"/>
                  <a:gd name="T19" fmla="*/ 145 h 202"/>
                  <a:gd name="T20" fmla="*/ 173 w 173"/>
                  <a:gd name="T21" fmla="*/ 105 h 202"/>
                  <a:gd name="T22" fmla="*/ 173 w 173"/>
                  <a:gd name="T23" fmla="*/ 41 h 202"/>
                  <a:gd name="T24" fmla="*/ 133 w 173"/>
                  <a:gd name="T25" fmla="*/ 0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3" h="202">
                    <a:moveTo>
                      <a:pt x="133" y="0"/>
                    </a:moveTo>
                    <a:cubicBezTo>
                      <a:pt x="18" y="0"/>
                      <a:pt x="18" y="0"/>
                      <a:pt x="18" y="0"/>
                    </a:cubicBezTo>
                    <a:cubicBezTo>
                      <a:pt x="11" y="0"/>
                      <a:pt x="5" y="2"/>
                      <a:pt x="0" y="5"/>
                    </a:cubicBezTo>
                    <a:cubicBezTo>
                      <a:pt x="33" y="5"/>
                      <a:pt x="33" y="5"/>
                      <a:pt x="33" y="5"/>
                    </a:cubicBezTo>
                    <a:cubicBezTo>
                      <a:pt x="64" y="5"/>
                      <a:pt x="89" y="30"/>
                      <a:pt x="89" y="61"/>
                    </a:cubicBezTo>
                    <a:cubicBezTo>
                      <a:pt x="89" y="151"/>
                      <a:pt x="89" y="151"/>
                      <a:pt x="89" y="151"/>
                    </a:cubicBezTo>
                    <a:cubicBezTo>
                      <a:pt x="89" y="153"/>
                      <a:pt x="89" y="154"/>
                      <a:pt x="89" y="156"/>
                    </a:cubicBezTo>
                    <a:cubicBezTo>
                      <a:pt x="113" y="174"/>
                      <a:pt x="148" y="200"/>
                      <a:pt x="148" y="201"/>
                    </a:cubicBezTo>
                    <a:cubicBezTo>
                      <a:pt x="148" y="202"/>
                      <a:pt x="133" y="162"/>
                      <a:pt x="127" y="145"/>
                    </a:cubicBezTo>
                    <a:cubicBezTo>
                      <a:pt x="133" y="145"/>
                      <a:pt x="133" y="145"/>
                      <a:pt x="133" y="145"/>
                    </a:cubicBezTo>
                    <a:cubicBezTo>
                      <a:pt x="155" y="145"/>
                      <a:pt x="173" y="127"/>
                      <a:pt x="173" y="105"/>
                    </a:cubicBezTo>
                    <a:cubicBezTo>
                      <a:pt x="173" y="41"/>
                      <a:pt x="173" y="41"/>
                      <a:pt x="173" y="41"/>
                    </a:cubicBezTo>
                    <a:cubicBezTo>
                      <a:pt x="173" y="18"/>
                      <a:pt x="155" y="0"/>
                      <a:pt x="133" y="0"/>
                    </a:cubicBezTo>
                    <a:close/>
                  </a:path>
                </a:pathLst>
              </a:custGeom>
              <a:solidFill>
                <a:srgbClr val="FEFEFE"/>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1800" dirty="0"/>
              </a:p>
            </p:txBody>
          </p:sp>
        </p:grpSp>
      </p:grpSp>
      <p:grpSp>
        <p:nvGrpSpPr>
          <p:cNvPr id="4" name="组合 3" descr="e7d195523061f1c0deeec63e560781cfd59afb0ea006f2a87ABB68BF51EA6619813959095094C18C62A12F549504892A4AAA8C1554C6663626E05CA27F281A14E6983772AFC3FB97135759321DEA3D70145073B7709DEAFA93D9543D2964B039C506A08C8BE0AF5D04AAA5F2B154E5030577D0DE964E588E7F2BFA07B4AB6ADC8003FE6F2E51FFE3"/>
          <p:cNvGrpSpPr/>
          <p:nvPr/>
        </p:nvGrpSpPr>
        <p:grpSpPr>
          <a:xfrm>
            <a:off x="7245705" y="2568944"/>
            <a:ext cx="1737727" cy="779880"/>
            <a:chOff x="9660939" y="3719285"/>
            <a:chExt cx="2316969" cy="1039840"/>
          </a:xfrm>
        </p:grpSpPr>
        <p:sp>
          <p:nvSpPr>
            <p:cNvPr id="5" name="Freeform 9"/>
            <p:cNvSpPr/>
            <p:nvPr/>
          </p:nvSpPr>
          <p:spPr bwMode="auto">
            <a:xfrm>
              <a:off x="9660939" y="3719285"/>
              <a:ext cx="2316969" cy="1039840"/>
            </a:xfrm>
            <a:custGeom>
              <a:avLst/>
              <a:gdLst>
                <a:gd name="T0" fmla="*/ 75 w 467"/>
                <a:gd name="T1" fmla="*/ 125 h 131"/>
                <a:gd name="T2" fmla="*/ 5 w 467"/>
                <a:gd name="T3" fmla="*/ 18 h 131"/>
                <a:gd name="T4" fmla="*/ 14 w 467"/>
                <a:gd name="T5" fmla="*/ 0 h 131"/>
                <a:gd name="T6" fmla="*/ 382 w 467"/>
                <a:gd name="T7" fmla="*/ 0 h 131"/>
                <a:gd name="T8" fmla="*/ 392 w 467"/>
                <a:gd name="T9" fmla="*/ 6 h 131"/>
                <a:gd name="T10" fmla="*/ 462 w 467"/>
                <a:gd name="T11" fmla="*/ 113 h 131"/>
                <a:gd name="T12" fmla="*/ 453 w 467"/>
                <a:gd name="T13" fmla="*/ 131 h 131"/>
                <a:gd name="T14" fmla="*/ 85 w 467"/>
                <a:gd name="T15" fmla="*/ 131 h 131"/>
                <a:gd name="T16" fmla="*/ 75 w 467"/>
                <a:gd name="T17" fmla="*/ 125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7" h="131">
                  <a:moveTo>
                    <a:pt x="75" y="125"/>
                  </a:moveTo>
                  <a:cubicBezTo>
                    <a:pt x="5" y="18"/>
                    <a:pt x="5" y="18"/>
                    <a:pt x="5" y="18"/>
                  </a:cubicBezTo>
                  <a:cubicBezTo>
                    <a:pt x="0" y="10"/>
                    <a:pt x="5" y="0"/>
                    <a:pt x="14" y="0"/>
                  </a:cubicBezTo>
                  <a:cubicBezTo>
                    <a:pt x="382" y="0"/>
                    <a:pt x="382" y="0"/>
                    <a:pt x="382" y="0"/>
                  </a:cubicBezTo>
                  <a:cubicBezTo>
                    <a:pt x="386" y="0"/>
                    <a:pt x="390" y="2"/>
                    <a:pt x="392" y="6"/>
                  </a:cubicBezTo>
                  <a:cubicBezTo>
                    <a:pt x="462" y="113"/>
                    <a:pt x="462" y="113"/>
                    <a:pt x="462" y="113"/>
                  </a:cubicBezTo>
                  <a:cubicBezTo>
                    <a:pt x="467" y="121"/>
                    <a:pt x="462" y="131"/>
                    <a:pt x="453" y="131"/>
                  </a:cubicBezTo>
                  <a:cubicBezTo>
                    <a:pt x="85" y="131"/>
                    <a:pt x="85" y="131"/>
                    <a:pt x="85" y="131"/>
                  </a:cubicBezTo>
                  <a:cubicBezTo>
                    <a:pt x="81" y="131"/>
                    <a:pt x="77" y="129"/>
                    <a:pt x="75" y="125"/>
                  </a:cubicBezTo>
                  <a:close/>
                </a:path>
              </a:pathLst>
            </a:custGeom>
            <a:solidFill>
              <a:srgbClr val="003679"/>
            </a:solidFill>
            <a:ln>
              <a:noFill/>
            </a:ln>
            <a:effectLst/>
          </p:spPr>
          <p:txBody>
            <a:bodyPr vert="horz" wrap="square" lIns="68579" tIns="34289" rIns="68579" bIns="34289" numCol="1" anchor="t" anchorCtr="0" compatLnSpc="1"/>
            <a:lstStyle/>
            <a:p>
              <a:endParaRPr lang="en-US" sz="1800"/>
            </a:p>
          </p:txBody>
        </p:sp>
        <p:sp>
          <p:nvSpPr>
            <p:cNvPr id="6" name="Freeform 147"/>
            <p:cNvSpPr>
              <a:spLocks noEditPoints="1"/>
            </p:cNvSpPr>
            <p:nvPr/>
          </p:nvSpPr>
          <p:spPr bwMode="auto">
            <a:xfrm>
              <a:off x="10632760" y="3883803"/>
              <a:ext cx="373320" cy="589591"/>
            </a:xfrm>
            <a:custGeom>
              <a:avLst/>
              <a:gdLst>
                <a:gd name="T0" fmla="*/ 57 w 67"/>
                <a:gd name="T1" fmla="*/ 10 h 106"/>
                <a:gd name="T2" fmla="*/ 62 w 67"/>
                <a:gd name="T3" fmla="*/ 51 h 106"/>
                <a:gd name="T4" fmla="*/ 51 w 67"/>
                <a:gd name="T5" fmla="*/ 66 h 106"/>
                <a:gd name="T6" fmla="*/ 55 w 67"/>
                <a:gd name="T7" fmla="*/ 65 h 106"/>
                <a:gd name="T8" fmla="*/ 57 w 67"/>
                <a:gd name="T9" fmla="*/ 73 h 106"/>
                <a:gd name="T10" fmla="*/ 56 w 67"/>
                <a:gd name="T11" fmla="*/ 80 h 106"/>
                <a:gd name="T12" fmla="*/ 57 w 67"/>
                <a:gd name="T13" fmla="*/ 86 h 106"/>
                <a:gd name="T14" fmla="*/ 55 w 67"/>
                <a:gd name="T15" fmla="*/ 93 h 106"/>
                <a:gd name="T16" fmla="*/ 15 w 67"/>
                <a:gd name="T17" fmla="*/ 97 h 106"/>
                <a:gd name="T18" fmla="*/ 12 w 67"/>
                <a:gd name="T19" fmla="*/ 95 h 106"/>
                <a:gd name="T20" fmla="*/ 12 w 67"/>
                <a:gd name="T21" fmla="*/ 83 h 106"/>
                <a:gd name="T22" fmla="*/ 12 w 67"/>
                <a:gd name="T23" fmla="*/ 82 h 106"/>
                <a:gd name="T24" fmla="*/ 12 w 67"/>
                <a:gd name="T25" fmla="*/ 71 h 106"/>
                <a:gd name="T26" fmla="*/ 15 w 67"/>
                <a:gd name="T27" fmla="*/ 69 h 106"/>
                <a:gd name="T28" fmla="*/ 16 w 67"/>
                <a:gd name="T29" fmla="*/ 63 h 106"/>
                <a:gd name="T30" fmla="*/ 0 w 67"/>
                <a:gd name="T31" fmla="*/ 34 h 106"/>
                <a:gd name="T32" fmla="*/ 33 w 67"/>
                <a:gd name="T33" fmla="*/ 0 h 106"/>
                <a:gd name="T34" fmla="*/ 28 w 67"/>
                <a:gd name="T35" fmla="*/ 41 h 106"/>
                <a:gd name="T36" fmla="*/ 30 w 67"/>
                <a:gd name="T37" fmla="*/ 39 h 106"/>
                <a:gd name="T38" fmla="*/ 33 w 67"/>
                <a:gd name="T39" fmla="*/ 41 h 106"/>
                <a:gd name="T40" fmla="*/ 36 w 67"/>
                <a:gd name="T41" fmla="*/ 39 h 106"/>
                <a:gd name="T42" fmla="*/ 39 w 67"/>
                <a:gd name="T43" fmla="*/ 41 h 106"/>
                <a:gd name="T44" fmla="*/ 43 w 67"/>
                <a:gd name="T45" fmla="*/ 38 h 106"/>
                <a:gd name="T46" fmla="*/ 39 w 67"/>
                <a:gd name="T47" fmla="*/ 52 h 106"/>
                <a:gd name="T48" fmla="*/ 44 w 67"/>
                <a:gd name="T49" fmla="*/ 66 h 106"/>
                <a:gd name="T50" fmla="*/ 44 w 67"/>
                <a:gd name="T51" fmla="*/ 58 h 106"/>
                <a:gd name="T52" fmla="*/ 56 w 67"/>
                <a:gd name="T53" fmla="*/ 47 h 106"/>
                <a:gd name="T54" fmla="*/ 52 w 67"/>
                <a:gd name="T55" fmla="*/ 15 h 106"/>
                <a:gd name="T56" fmla="*/ 15 w 67"/>
                <a:gd name="T57" fmla="*/ 15 h 106"/>
                <a:gd name="T58" fmla="*/ 11 w 67"/>
                <a:gd name="T59" fmla="*/ 48 h 106"/>
                <a:gd name="T60" fmla="*/ 23 w 67"/>
                <a:gd name="T61" fmla="*/ 59 h 106"/>
                <a:gd name="T62" fmla="*/ 23 w 67"/>
                <a:gd name="T63" fmla="*/ 67 h 106"/>
                <a:gd name="T64" fmla="*/ 29 w 67"/>
                <a:gd name="T65" fmla="*/ 52 h 106"/>
                <a:gd name="T66" fmla="*/ 25 w 67"/>
                <a:gd name="T67" fmla="*/ 38 h 106"/>
                <a:gd name="T68" fmla="*/ 40 w 67"/>
                <a:gd name="T69" fmla="*/ 43 h 106"/>
                <a:gd name="T70" fmla="*/ 36 w 67"/>
                <a:gd name="T71" fmla="*/ 42 h 106"/>
                <a:gd name="T72" fmla="*/ 30 w 67"/>
                <a:gd name="T73" fmla="*/ 42 h 106"/>
                <a:gd name="T74" fmla="*/ 27 w 67"/>
                <a:gd name="T75" fmla="*/ 42 h 106"/>
                <a:gd name="T76" fmla="*/ 32 w 67"/>
                <a:gd name="T77" fmla="*/ 51 h 106"/>
                <a:gd name="T78" fmla="*/ 32 w 67"/>
                <a:gd name="T79" fmla="*/ 67 h 106"/>
                <a:gd name="T80" fmla="*/ 35 w 67"/>
                <a:gd name="T81" fmla="*/ 51 h 106"/>
                <a:gd name="T82" fmla="*/ 35 w 67"/>
                <a:gd name="T83" fmla="*/ 50 h 106"/>
                <a:gd name="T84" fmla="*/ 43 w 67"/>
                <a:gd name="T85" fmla="*/ 96 h 106"/>
                <a:gd name="T86" fmla="*/ 34 w 67"/>
                <a:gd name="T87" fmla="*/ 106 h 106"/>
                <a:gd name="T88" fmla="*/ 43 w 67"/>
                <a:gd name="T89" fmla="*/ 96 h 106"/>
                <a:gd name="T90" fmla="*/ 17 w 67"/>
                <a:gd name="T91" fmla="*/ 88 h 106"/>
                <a:gd name="T92" fmla="*/ 17 w 67"/>
                <a:gd name="T93" fmla="*/ 90 h 106"/>
                <a:gd name="T94" fmla="*/ 50 w 67"/>
                <a:gd name="T95" fmla="*/ 86 h 106"/>
                <a:gd name="T96" fmla="*/ 50 w 67"/>
                <a:gd name="T97" fmla="*/ 73 h 106"/>
                <a:gd name="T98" fmla="*/ 17 w 67"/>
                <a:gd name="T99" fmla="*/ 77 h 106"/>
                <a:gd name="T100" fmla="*/ 50 w 67"/>
                <a:gd name="T101" fmla="*/ 74 h 106"/>
                <a:gd name="T102" fmla="*/ 50 w 67"/>
                <a:gd name="T103" fmla="*/ 7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67" h="106">
                  <a:moveTo>
                    <a:pt x="33" y="0"/>
                  </a:moveTo>
                  <a:cubicBezTo>
                    <a:pt x="43" y="0"/>
                    <a:pt x="51" y="4"/>
                    <a:pt x="57" y="10"/>
                  </a:cubicBezTo>
                  <a:cubicBezTo>
                    <a:pt x="63" y="16"/>
                    <a:pt x="67" y="25"/>
                    <a:pt x="67" y="34"/>
                  </a:cubicBezTo>
                  <a:cubicBezTo>
                    <a:pt x="67" y="40"/>
                    <a:pt x="65" y="46"/>
                    <a:pt x="62" y="51"/>
                  </a:cubicBezTo>
                  <a:cubicBezTo>
                    <a:pt x="59" y="56"/>
                    <a:pt x="56" y="59"/>
                    <a:pt x="51" y="62"/>
                  </a:cubicBezTo>
                  <a:cubicBezTo>
                    <a:pt x="51" y="66"/>
                    <a:pt x="51" y="66"/>
                    <a:pt x="51" y="66"/>
                  </a:cubicBezTo>
                  <a:cubicBezTo>
                    <a:pt x="53" y="66"/>
                    <a:pt x="53" y="66"/>
                    <a:pt x="53" y="66"/>
                  </a:cubicBezTo>
                  <a:cubicBezTo>
                    <a:pt x="55" y="65"/>
                    <a:pt x="55" y="65"/>
                    <a:pt x="55" y="65"/>
                  </a:cubicBezTo>
                  <a:cubicBezTo>
                    <a:pt x="56" y="68"/>
                    <a:pt x="56" y="68"/>
                    <a:pt x="56" y="68"/>
                  </a:cubicBezTo>
                  <a:cubicBezTo>
                    <a:pt x="57" y="70"/>
                    <a:pt x="57" y="72"/>
                    <a:pt x="57" y="73"/>
                  </a:cubicBezTo>
                  <a:cubicBezTo>
                    <a:pt x="57" y="75"/>
                    <a:pt x="57" y="77"/>
                    <a:pt x="56" y="79"/>
                  </a:cubicBezTo>
                  <a:cubicBezTo>
                    <a:pt x="56" y="80"/>
                    <a:pt x="56" y="80"/>
                    <a:pt x="56" y="80"/>
                  </a:cubicBezTo>
                  <a:cubicBezTo>
                    <a:pt x="56" y="80"/>
                    <a:pt x="56" y="80"/>
                    <a:pt x="56" y="80"/>
                  </a:cubicBezTo>
                  <a:cubicBezTo>
                    <a:pt x="57" y="82"/>
                    <a:pt x="57" y="84"/>
                    <a:pt x="57" y="86"/>
                  </a:cubicBezTo>
                  <a:cubicBezTo>
                    <a:pt x="57" y="88"/>
                    <a:pt x="57" y="90"/>
                    <a:pt x="56" y="92"/>
                  </a:cubicBezTo>
                  <a:cubicBezTo>
                    <a:pt x="55" y="93"/>
                    <a:pt x="55" y="93"/>
                    <a:pt x="55" y="93"/>
                  </a:cubicBezTo>
                  <a:cubicBezTo>
                    <a:pt x="53" y="94"/>
                    <a:pt x="53" y="94"/>
                    <a:pt x="53" y="94"/>
                  </a:cubicBezTo>
                  <a:cubicBezTo>
                    <a:pt x="15" y="97"/>
                    <a:pt x="15" y="97"/>
                    <a:pt x="15" y="97"/>
                  </a:cubicBezTo>
                  <a:cubicBezTo>
                    <a:pt x="13" y="97"/>
                    <a:pt x="13" y="97"/>
                    <a:pt x="13" y="97"/>
                  </a:cubicBezTo>
                  <a:cubicBezTo>
                    <a:pt x="12" y="95"/>
                    <a:pt x="12" y="95"/>
                    <a:pt x="12" y="95"/>
                  </a:cubicBezTo>
                  <a:cubicBezTo>
                    <a:pt x="11" y="93"/>
                    <a:pt x="11" y="91"/>
                    <a:pt x="10" y="90"/>
                  </a:cubicBezTo>
                  <a:cubicBezTo>
                    <a:pt x="10" y="88"/>
                    <a:pt x="11" y="86"/>
                    <a:pt x="12" y="83"/>
                  </a:cubicBezTo>
                  <a:cubicBezTo>
                    <a:pt x="12" y="83"/>
                    <a:pt x="12" y="83"/>
                    <a:pt x="12" y="83"/>
                  </a:cubicBezTo>
                  <a:cubicBezTo>
                    <a:pt x="12" y="82"/>
                    <a:pt x="12" y="82"/>
                    <a:pt x="12" y="82"/>
                  </a:cubicBezTo>
                  <a:cubicBezTo>
                    <a:pt x="11" y="81"/>
                    <a:pt x="11" y="79"/>
                    <a:pt x="10" y="77"/>
                  </a:cubicBezTo>
                  <a:cubicBezTo>
                    <a:pt x="10" y="75"/>
                    <a:pt x="11" y="73"/>
                    <a:pt x="12" y="71"/>
                  </a:cubicBezTo>
                  <a:cubicBezTo>
                    <a:pt x="13" y="69"/>
                    <a:pt x="13" y="69"/>
                    <a:pt x="13" y="69"/>
                  </a:cubicBezTo>
                  <a:cubicBezTo>
                    <a:pt x="15" y="69"/>
                    <a:pt x="15" y="69"/>
                    <a:pt x="15" y="69"/>
                  </a:cubicBezTo>
                  <a:cubicBezTo>
                    <a:pt x="16" y="69"/>
                    <a:pt x="16" y="69"/>
                    <a:pt x="16" y="69"/>
                  </a:cubicBezTo>
                  <a:cubicBezTo>
                    <a:pt x="16" y="63"/>
                    <a:pt x="16" y="63"/>
                    <a:pt x="16" y="63"/>
                  </a:cubicBezTo>
                  <a:cubicBezTo>
                    <a:pt x="11" y="60"/>
                    <a:pt x="7" y="56"/>
                    <a:pt x="5" y="51"/>
                  </a:cubicBezTo>
                  <a:cubicBezTo>
                    <a:pt x="2" y="46"/>
                    <a:pt x="0" y="40"/>
                    <a:pt x="0" y="34"/>
                  </a:cubicBezTo>
                  <a:cubicBezTo>
                    <a:pt x="0" y="25"/>
                    <a:pt x="4" y="16"/>
                    <a:pt x="10" y="10"/>
                  </a:cubicBezTo>
                  <a:cubicBezTo>
                    <a:pt x="16" y="4"/>
                    <a:pt x="24" y="0"/>
                    <a:pt x="33" y="0"/>
                  </a:cubicBezTo>
                  <a:close/>
                  <a:moveTo>
                    <a:pt x="26" y="40"/>
                  </a:moveTo>
                  <a:cubicBezTo>
                    <a:pt x="27" y="41"/>
                    <a:pt x="27" y="41"/>
                    <a:pt x="28" y="41"/>
                  </a:cubicBezTo>
                  <a:cubicBezTo>
                    <a:pt x="28" y="41"/>
                    <a:pt x="29" y="41"/>
                    <a:pt x="30" y="40"/>
                  </a:cubicBezTo>
                  <a:cubicBezTo>
                    <a:pt x="30" y="39"/>
                    <a:pt x="30" y="39"/>
                    <a:pt x="30" y="39"/>
                  </a:cubicBezTo>
                  <a:cubicBezTo>
                    <a:pt x="31" y="40"/>
                    <a:pt x="31" y="40"/>
                    <a:pt x="31" y="40"/>
                  </a:cubicBezTo>
                  <a:cubicBezTo>
                    <a:pt x="32" y="41"/>
                    <a:pt x="32" y="41"/>
                    <a:pt x="33" y="41"/>
                  </a:cubicBezTo>
                  <a:cubicBezTo>
                    <a:pt x="34" y="41"/>
                    <a:pt x="35" y="41"/>
                    <a:pt x="35" y="40"/>
                  </a:cubicBezTo>
                  <a:cubicBezTo>
                    <a:pt x="36" y="39"/>
                    <a:pt x="36" y="39"/>
                    <a:pt x="36" y="39"/>
                  </a:cubicBezTo>
                  <a:cubicBezTo>
                    <a:pt x="36" y="40"/>
                    <a:pt x="36" y="40"/>
                    <a:pt x="36" y="40"/>
                  </a:cubicBezTo>
                  <a:cubicBezTo>
                    <a:pt x="37" y="41"/>
                    <a:pt x="38" y="41"/>
                    <a:pt x="39" y="41"/>
                  </a:cubicBezTo>
                  <a:cubicBezTo>
                    <a:pt x="40" y="41"/>
                    <a:pt x="41" y="41"/>
                    <a:pt x="42" y="40"/>
                  </a:cubicBezTo>
                  <a:cubicBezTo>
                    <a:pt x="43" y="38"/>
                    <a:pt x="43" y="38"/>
                    <a:pt x="43" y="38"/>
                  </a:cubicBezTo>
                  <a:cubicBezTo>
                    <a:pt x="46" y="40"/>
                    <a:pt x="46" y="40"/>
                    <a:pt x="46" y="40"/>
                  </a:cubicBezTo>
                  <a:cubicBezTo>
                    <a:pt x="39" y="52"/>
                    <a:pt x="39" y="52"/>
                    <a:pt x="39" y="52"/>
                  </a:cubicBezTo>
                  <a:cubicBezTo>
                    <a:pt x="39" y="67"/>
                    <a:pt x="39" y="67"/>
                    <a:pt x="39" y="67"/>
                  </a:cubicBezTo>
                  <a:cubicBezTo>
                    <a:pt x="44" y="66"/>
                    <a:pt x="44" y="66"/>
                    <a:pt x="44" y="66"/>
                  </a:cubicBezTo>
                  <a:cubicBezTo>
                    <a:pt x="44" y="60"/>
                    <a:pt x="44" y="60"/>
                    <a:pt x="44" y="60"/>
                  </a:cubicBezTo>
                  <a:cubicBezTo>
                    <a:pt x="44" y="58"/>
                    <a:pt x="44" y="58"/>
                    <a:pt x="44" y="58"/>
                  </a:cubicBezTo>
                  <a:cubicBezTo>
                    <a:pt x="46" y="57"/>
                    <a:pt x="46" y="57"/>
                    <a:pt x="46" y="57"/>
                  </a:cubicBezTo>
                  <a:cubicBezTo>
                    <a:pt x="50" y="55"/>
                    <a:pt x="54" y="52"/>
                    <a:pt x="56" y="47"/>
                  </a:cubicBezTo>
                  <a:cubicBezTo>
                    <a:pt x="59" y="44"/>
                    <a:pt x="60" y="39"/>
                    <a:pt x="60" y="34"/>
                  </a:cubicBezTo>
                  <a:cubicBezTo>
                    <a:pt x="60" y="27"/>
                    <a:pt x="57" y="20"/>
                    <a:pt x="52" y="15"/>
                  </a:cubicBezTo>
                  <a:cubicBezTo>
                    <a:pt x="47" y="10"/>
                    <a:pt x="41" y="7"/>
                    <a:pt x="33" y="7"/>
                  </a:cubicBezTo>
                  <a:cubicBezTo>
                    <a:pt x="26" y="7"/>
                    <a:pt x="19" y="10"/>
                    <a:pt x="15" y="15"/>
                  </a:cubicBezTo>
                  <a:cubicBezTo>
                    <a:pt x="10" y="20"/>
                    <a:pt x="7" y="27"/>
                    <a:pt x="7" y="34"/>
                  </a:cubicBezTo>
                  <a:cubicBezTo>
                    <a:pt x="7" y="39"/>
                    <a:pt x="8" y="44"/>
                    <a:pt x="11" y="48"/>
                  </a:cubicBezTo>
                  <a:cubicBezTo>
                    <a:pt x="13" y="52"/>
                    <a:pt x="17" y="55"/>
                    <a:pt x="21" y="58"/>
                  </a:cubicBezTo>
                  <a:cubicBezTo>
                    <a:pt x="23" y="59"/>
                    <a:pt x="23" y="59"/>
                    <a:pt x="23" y="59"/>
                  </a:cubicBezTo>
                  <a:cubicBezTo>
                    <a:pt x="23" y="61"/>
                    <a:pt x="23" y="61"/>
                    <a:pt x="23" y="61"/>
                  </a:cubicBezTo>
                  <a:cubicBezTo>
                    <a:pt x="23" y="67"/>
                    <a:pt x="23" y="67"/>
                    <a:pt x="23" y="67"/>
                  </a:cubicBezTo>
                  <a:cubicBezTo>
                    <a:pt x="29" y="67"/>
                    <a:pt x="29" y="67"/>
                    <a:pt x="29" y="67"/>
                  </a:cubicBezTo>
                  <a:cubicBezTo>
                    <a:pt x="29" y="52"/>
                    <a:pt x="29" y="52"/>
                    <a:pt x="29" y="52"/>
                  </a:cubicBezTo>
                  <a:cubicBezTo>
                    <a:pt x="22" y="40"/>
                    <a:pt x="22" y="40"/>
                    <a:pt x="22" y="40"/>
                  </a:cubicBezTo>
                  <a:cubicBezTo>
                    <a:pt x="25" y="38"/>
                    <a:pt x="25" y="38"/>
                    <a:pt x="25" y="38"/>
                  </a:cubicBezTo>
                  <a:cubicBezTo>
                    <a:pt x="26" y="40"/>
                    <a:pt x="26" y="40"/>
                    <a:pt x="26" y="40"/>
                  </a:cubicBezTo>
                  <a:close/>
                  <a:moveTo>
                    <a:pt x="40" y="43"/>
                  </a:moveTo>
                  <a:cubicBezTo>
                    <a:pt x="40" y="43"/>
                    <a:pt x="40" y="43"/>
                    <a:pt x="39" y="43"/>
                  </a:cubicBezTo>
                  <a:cubicBezTo>
                    <a:pt x="38" y="43"/>
                    <a:pt x="37" y="43"/>
                    <a:pt x="36" y="42"/>
                  </a:cubicBezTo>
                  <a:cubicBezTo>
                    <a:pt x="35" y="42"/>
                    <a:pt x="34" y="43"/>
                    <a:pt x="33" y="43"/>
                  </a:cubicBezTo>
                  <a:cubicBezTo>
                    <a:pt x="32" y="43"/>
                    <a:pt x="31" y="42"/>
                    <a:pt x="30" y="42"/>
                  </a:cubicBezTo>
                  <a:cubicBezTo>
                    <a:pt x="29" y="42"/>
                    <a:pt x="28" y="43"/>
                    <a:pt x="28" y="43"/>
                  </a:cubicBezTo>
                  <a:cubicBezTo>
                    <a:pt x="27" y="43"/>
                    <a:pt x="27" y="43"/>
                    <a:pt x="27" y="42"/>
                  </a:cubicBezTo>
                  <a:cubicBezTo>
                    <a:pt x="32" y="50"/>
                    <a:pt x="32" y="50"/>
                    <a:pt x="32" y="50"/>
                  </a:cubicBezTo>
                  <a:cubicBezTo>
                    <a:pt x="32" y="51"/>
                    <a:pt x="32" y="51"/>
                    <a:pt x="32" y="51"/>
                  </a:cubicBezTo>
                  <a:cubicBezTo>
                    <a:pt x="32" y="51"/>
                    <a:pt x="32" y="51"/>
                    <a:pt x="32" y="51"/>
                  </a:cubicBezTo>
                  <a:cubicBezTo>
                    <a:pt x="32" y="67"/>
                    <a:pt x="32" y="67"/>
                    <a:pt x="32" y="67"/>
                  </a:cubicBezTo>
                  <a:cubicBezTo>
                    <a:pt x="35" y="67"/>
                    <a:pt x="35" y="67"/>
                    <a:pt x="35" y="67"/>
                  </a:cubicBezTo>
                  <a:cubicBezTo>
                    <a:pt x="35" y="51"/>
                    <a:pt x="35" y="51"/>
                    <a:pt x="35" y="51"/>
                  </a:cubicBezTo>
                  <a:cubicBezTo>
                    <a:pt x="35" y="51"/>
                    <a:pt x="35" y="51"/>
                    <a:pt x="35" y="51"/>
                  </a:cubicBezTo>
                  <a:cubicBezTo>
                    <a:pt x="35" y="50"/>
                    <a:pt x="35" y="50"/>
                    <a:pt x="35" y="50"/>
                  </a:cubicBezTo>
                  <a:cubicBezTo>
                    <a:pt x="40" y="43"/>
                    <a:pt x="40" y="43"/>
                    <a:pt x="40" y="43"/>
                  </a:cubicBezTo>
                  <a:close/>
                  <a:moveTo>
                    <a:pt x="43" y="96"/>
                  </a:moveTo>
                  <a:cubicBezTo>
                    <a:pt x="24" y="98"/>
                    <a:pt x="24" y="98"/>
                    <a:pt x="24" y="98"/>
                  </a:cubicBezTo>
                  <a:cubicBezTo>
                    <a:pt x="25" y="103"/>
                    <a:pt x="29" y="106"/>
                    <a:pt x="34" y="106"/>
                  </a:cubicBezTo>
                  <a:cubicBezTo>
                    <a:pt x="39" y="106"/>
                    <a:pt x="43" y="102"/>
                    <a:pt x="43" y="97"/>
                  </a:cubicBezTo>
                  <a:cubicBezTo>
                    <a:pt x="43" y="97"/>
                    <a:pt x="43" y="97"/>
                    <a:pt x="43" y="96"/>
                  </a:cubicBezTo>
                  <a:close/>
                  <a:moveTo>
                    <a:pt x="50" y="85"/>
                  </a:moveTo>
                  <a:cubicBezTo>
                    <a:pt x="17" y="88"/>
                    <a:pt x="17" y="88"/>
                    <a:pt x="17" y="88"/>
                  </a:cubicBezTo>
                  <a:cubicBezTo>
                    <a:pt x="17" y="89"/>
                    <a:pt x="17" y="89"/>
                    <a:pt x="17" y="89"/>
                  </a:cubicBezTo>
                  <a:cubicBezTo>
                    <a:pt x="17" y="89"/>
                    <a:pt x="17" y="90"/>
                    <a:pt x="17" y="90"/>
                  </a:cubicBezTo>
                  <a:cubicBezTo>
                    <a:pt x="50" y="87"/>
                    <a:pt x="50" y="87"/>
                    <a:pt x="50" y="87"/>
                  </a:cubicBezTo>
                  <a:cubicBezTo>
                    <a:pt x="50" y="87"/>
                    <a:pt x="50" y="86"/>
                    <a:pt x="50" y="86"/>
                  </a:cubicBezTo>
                  <a:cubicBezTo>
                    <a:pt x="50" y="86"/>
                    <a:pt x="50" y="86"/>
                    <a:pt x="50" y="85"/>
                  </a:cubicBezTo>
                  <a:close/>
                  <a:moveTo>
                    <a:pt x="50" y="73"/>
                  </a:moveTo>
                  <a:cubicBezTo>
                    <a:pt x="17" y="76"/>
                    <a:pt x="17" y="76"/>
                    <a:pt x="17" y="76"/>
                  </a:cubicBezTo>
                  <a:cubicBezTo>
                    <a:pt x="17" y="76"/>
                    <a:pt x="17" y="76"/>
                    <a:pt x="17" y="77"/>
                  </a:cubicBezTo>
                  <a:cubicBezTo>
                    <a:pt x="17" y="77"/>
                    <a:pt x="17" y="77"/>
                    <a:pt x="17" y="77"/>
                  </a:cubicBezTo>
                  <a:cubicBezTo>
                    <a:pt x="50" y="74"/>
                    <a:pt x="50" y="74"/>
                    <a:pt x="50" y="74"/>
                  </a:cubicBezTo>
                  <a:cubicBezTo>
                    <a:pt x="50" y="74"/>
                    <a:pt x="50" y="74"/>
                    <a:pt x="50" y="73"/>
                  </a:cubicBezTo>
                  <a:cubicBezTo>
                    <a:pt x="50" y="73"/>
                    <a:pt x="50" y="73"/>
                    <a:pt x="50" y="73"/>
                  </a:cubicBezTo>
                  <a:close/>
                </a:path>
              </a:pathLst>
            </a:custGeom>
            <a:solidFill>
              <a:srgbClr val="FFFFFF"/>
            </a:solidFill>
            <a:ln>
              <a:noFill/>
            </a:ln>
          </p:spPr>
          <p:txBody>
            <a:bodyPr vert="horz" wrap="square" lIns="68579" tIns="34289" rIns="68579" bIns="34289" numCol="1" anchor="t" anchorCtr="0" compatLnSpc="1"/>
            <a:lstStyle/>
            <a:p>
              <a:endParaRPr lang="zh-CN" altLang="en-US" sz="1800" dirty="0">
                <a:solidFill>
                  <a:prstClr val="black"/>
                </a:solidFill>
                <a:ea typeface="微软雅黑" panose="020B0503020204020204" pitchFamily="34" charset="-122"/>
              </a:endParaRPr>
            </a:p>
          </p:txBody>
        </p:sp>
      </p:grpSp>
      <p:cxnSp>
        <p:nvCxnSpPr>
          <p:cNvPr id="7" name="Straight Connector 44" descr="e7d195523061f1c0deeec63e560781cfd59afb0ea006f2a87ABB68BF51EA6619813959095094C18C62A12F549504892A4AAA8C1554C6663626E05CA27F281A14E6983772AFC3FB97135759321DEA3D70145073B7709DEAFA93D9543D2964B039C506A08C8BE0AF5D04AAA5F2B154E5030577D0DE964E588E7F2BFA07B4AB6ADC8003FE6F2E51FFE3"/>
          <p:cNvCxnSpPr/>
          <p:nvPr/>
        </p:nvCxnSpPr>
        <p:spPr>
          <a:xfrm flipV="1">
            <a:off x="1090089" y="2105228"/>
            <a:ext cx="0" cy="410136"/>
          </a:xfrm>
          <a:prstGeom prst="line">
            <a:avLst/>
          </a:prstGeom>
          <a:ln w="28575">
            <a:solidFill>
              <a:srgbClr val="003679"/>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37" name="Straight Connector 47" descr="e7d195523061f1c0deeec63e560781cfd59afb0ea006f2a87ABB68BF51EA6619813959095094C18C62A12F549504892A4AAA8C1554C6663626E05CA27F281A14E6983772AFC3FB97135759321DEA3D70145073B7709DEAFA93D9543D2964B039C506A08C8BE0AF5D04AAA5F2B154E5030577D0DE964E588E7F2BFA07B4AB6ADC8003FE6F2E51FFE3"/>
          <p:cNvCxnSpPr/>
          <p:nvPr/>
        </p:nvCxnSpPr>
        <p:spPr>
          <a:xfrm flipV="1">
            <a:off x="4569595" y="2105228"/>
            <a:ext cx="0" cy="410136"/>
          </a:xfrm>
          <a:prstGeom prst="line">
            <a:avLst/>
          </a:prstGeom>
          <a:ln w="28575">
            <a:solidFill>
              <a:srgbClr val="003679"/>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9" name="Straight Connector 48" descr="e7d195523061f1c0deeec63e560781cfd59afb0ea006f2a87ABB68BF51EA6619813959095094C18C62A12F549504892A4AAA8C1554C6663626E05CA27F281A14E6983772AFC3FB97135759321DEA3D70145073B7709DEAFA93D9543D2964B039C506A08C8BE0AF5D04AAA5F2B154E5030577D0DE964E588E7F2BFA07B4AB6ADC8003FE6F2E51FFE3"/>
          <p:cNvCxnSpPr/>
          <p:nvPr/>
        </p:nvCxnSpPr>
        <p:spPr>
          <a:xfrm flipV="1">
            <a:off x="8049099" y="2105228"/>
            <a:ext cx="0" cy="410136"/>
          </a:xfrm>
          <a:prstGeom prst="line">
            <a:avLst/>
          </a:prstGeom>
          <a:ln w="28575">
            <a:solidFill>
              <a:srgbClr val="003679"/>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41" name="Straight Connector 49" descr="e7d195523061f1c0deeec63e560781cfd59afb0ea006f2a87ABB68BF51EA6619813959095094C18C62A12F549504892A4AAA8C1554C6663626E05CA27F281A14E6983772AFC3FB97135759321DEA3D70145073B7709DEAFA93D9543D2964B039C506A08C8BE0AF5D04AAA5F2B154E5030577D0DE964E588E7F2BFA07B4AB6ADC8003FE6F2E51FFE3"/>
          <p:cNvCxnSpPr/>
          <p:nvPr/>
        </p:nvCxnSpPr>
        <p:spPr>
          <a:xfrm flipV="1">
            <a:off x="2979402" y="3400780"/>
            <a:ext cx="0" cy="410136"/>
          </a:xfrm>
          <a:prstGeom prst="line">
            <a:avLst/>
          </a:prstGeom>
          <a:ln w="285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42" name="Straight Connector 50" descr="e7d195523061f1c0deeec63e560781cfd59afb0ea006f2a87ABB68BF51EA6619813959095094C18C62A12F549504892A4AAA8C1554C6663626E05CA27F281A14E6983772AFC3FB97135759321DEA3D70145073B7709DEAFA93D9543D2964B039C506A08C8BE0AF5D04AAA5F2B154E5030577D0DE964E588E7F2BFA07B4AB6ADC8003FE6F2E51FFE3"/>
          <p:cNvCxnSpPr/>
          <p:nvPr/>
        </p:nvCxnSpPr>
        <p:spPr>
          <a:xfrm flipV="1">
            <a:off x="6495378" y="3400780"/>
            <a:ext cx="0" cy="410136"/>
          </a:xfrm>
          <a:prstGeom prst="line">
            <a:avLst/>
          </a:prstGeom>
          <a:ln w="285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p14:dur="10">
        <p:blinds dir="vert"/>
      </p:transition>
    </mc:Choice>
    <mc:Fallback>
      <p:transition>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28000" fill="hold" nodeType="with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additive="base">
                                        <p:cTn id="7" dur="750" fill="hold"/>
                                        <p:tgtEl>
                                          <p:spTgt spid="28"/>
                                        </p:tgtEl>
                                        <p:attrNameLst>
                                          <p:attrName>ppt_x</p:attrName>
                                        </p:attrNameLst>
                                      </p:cBhvr>
                                      <p:tavLst>
                                        <p:tav tm="0">
                                          <p:val>
                                            <p:strVal val="#ppt_x"/>
                                          </p:val>
                                        </p:tav>
                                        <p:tav tm="100000">
                                          <p:val>
                                            <p:strVal val="#ppt_x"/>
                                          </p:val>
                                        </p:tav>
                                      </p:tavLst>
                                    </p:anim>
                                    <p:anim calcmode="lin" valueType="num">
                                      <p:cBhvr additive="base">
                                        <p:cTn id="8" dur="750" fill="hold"/>
                                        <p:tgtEl>
                                          <p:spTgt spid="28"/>
                                        </p:tgtEl>
                                        <p:attrNameLst>
                                          <p:attrName>ppt_y</p:attrName>
                                        </p:attrNameLst>
                                      </p:cBhvr>
                                      <p:tavLst>
                                        <p:tav tm="0">
                                          <p:val>
                                            <p:strVal val="1+#ppt_h/2"/>
                                          </p:val>
                                        </p:tav>
                                        <p:tav tm="100000">
                                          <p:val>
                                            <p:strVal val="#ppt_y"/>
                                          </p:val>
                                        </p:tav>
                                      </p:tavLst>
                                    </p:anim>
                                  </p:childTnLst>
                                </p:cTn>
                              </p:par>
                              <p:par>
                                <p:cTn id="9" presetID="2" presetClass="entr" presetSubtype="1" decel="28000" fill="hold" nodeType="withEffect">
                                  <p:stCondLst>
                                    <p:cond delay="25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750" fill="hold"/>
                                        <p:tgtEl>
                                          <p:spTgt spid="16"/>
                                        </p:tgtEl>
                                        <p:attrNameLst>
                                          <p:attrName>ppt_x</p:attrName>
                                        </p:attrNameLst>
                                      </p:cBhvr>
                                      <p:tavLst>
                                        <p:tav tm="0">
                                          <p:val>
                                            <p:strVal val="#ppt_x"/>
                                          </p:val>
                                        </p:tav>
                                        <p:tav tm="100000">
                                          <p:val>
                                            <p:strVal val="#ppt_x"/>
                                          </p:val>
                                        </p:tav>
                                      </p:tavLst>
                                    </p:anim>
                                    <p:anim calcmode="lin" valueType="num">
                                      <p:cBhvr additive="base">
                                        <p:cTn id="12" dur="750" fill="hold"/>
                                        <p:tgtEl>
                                          <p:spTgt spid="16"/>
                                        </p:tgtEl>
                                        <p:attrNameLst>
                                          <p:attrName>ppt_y</p:attrName>
                                        </p:attrNameLst>
                                      </p:cBhvr>
                                      <p:tavLst>
                                        <p:tav tm="0">
                                          <p:val>
                                            <p:strVal val="0-#ppt_h/2"/>
                                          </p:val>
                                        </p:tav>
                                        <p:tav tm="100000">
                                          <p:val>
                                            <p:strVal val="#ppt_y"/>
                                          </p:val>
                                        </p:tav>
                                      </p:tavLst>
                                    </p:anim>
                                  </p:childTnLst>
                                </p:cTn>
                              </p:par>
                              <p:par>
                                <p:cTn id="13" presetID="2" presetClass="entr" presetSubtype="4" decel="28000" fill="hold" nodeType="withEffect">
                                  <p:stCondLst>
                                    <p:cond delay="50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750" fill="hold"/>
                                        <p:tgtEl>
                                          <p:spTgt spid="19"/>
                                        </p:tgtEl>
                                        <p:attrNameLst>
                                          <p:attrName>ppt_x</p:attrName>
                                        </p:attrNameLst>
                                      </p:cBhvr>
                                      <p:tavLst>
                                        <p:tav tm="0">
                                          <p:val>
                                            <p:strVal val="#ppt_x"/>
                                          </p:val>
                                        </p:tav>
                                        <p:tav tm="100000">
                                          <p:val>
                                            <p:strVal val="#ppt_x"/>
                                          </p:val>
                                        </p:tav>
                                      </p:tavLst>
                                    </p:anim>
                                    <p:anim calcmode="lin" valueType="num">
                                      <p:cBhvr additive="base">
                                        <p:cTn id="16" dur="750" fill="hold"/>
                                        <p:tgtEl>
                                          <p:spTgt spid="19"/>
                                        </p:tgtEl>
                                        <p:attrNameLst>
                                          <p:attrName>ppt_y</p:attrName>
                                        </p:attrNameLst>
                                      </p:cBhvr>
                                      <p:tavLst>
                                        <p:tav tm="0">
                                          <p:val>
                                            <p:strVal val="1+#ppt_h/2"/>
                                          </p:val>
                                        </p:tav>
                                        <p:tav tm="100000">
                                          <p:val>
                                            <p:strVal val="#ppt_y"/>
                                          </p:val>
                                        </p:tav>
                                      </p:tavLst>
                                    </p:anim>
                                  </p:childTnLst>
                                </p:cTn>
                              </p:par>
                              <p:par>
                                <p:cTn id="17" presetID="2" presetClass="entr" presetSubtype="1" decel="28000" fill="hold" nodeType="withEffect">
                                  <p:stCondLst>
                                    <p:cond delay="750"/>
                                  </p:stCondLst>
                                  <p:childTnLst>
                                    <p:set>
                                      <p:cBhvr>
                                        <p:cTn id="18" dur="1" fill="hold">
                                          <p:stCondLst>
                                            <p:cond delay="0"/>
                                          </p:stCondLst>
                                        </p:cTn>
                                        <p:tgtEl>
                                          <p:spTgt spid="25"/>
                                        </p:tgtEl>
                                        <p:attrNameLst>
                                          <p:attrName>style.visibility</p:attrName>
                                        </p:attrNameLst>
                                      </p:cBhvr>
                                      <p:to>
                                        <p:strVal val="visible"/>
                                      </p:to>
                                    </p:set>
                                    <p:anim calcmode="lin" valueType="num">
                                      <p:cBhvr additive="base">
                                        <p:cTn id="19" dur="750" fill="hold"/>
                                        <p:tgtEl>
                                          <p:spTgt spid="25"/>
                                        </p:tgtEl>
                                        <p:attrNameLst>
                                          <p:attrName>ppt_x</p:attrName>
                                        </p:attrNameLst>
                                      </p:cBhvr>
                                      <p:tavLst>
                                        <p:tav tm="0">
                                          <p:val>
                                            <p:strVal val="#ppt_x"/>
                                          </p:val>
                                        </p:tav>
                                        <p:tav tm="100000">
                                          <p:val>
                                            <p:strVal val="#ppt_x"/>
                                          </p:val>
                                        </p:tav>
                                      </p:tavLst>
                                    </p:anim>
                                    <p:anim calcmode="lin" valueType="num">
                                      <p:cBhvr additive="base">
                                        <p:cTn id="20" dur="750" fill="hold"/>
                                        <p:tgtEl>
                                          <p:spTgt spid="25"/>
                                        </p:tgtEl>
                                        <p:attrNameLst>
                                          <p:attrName>ppt_y</p:attrName>
                                        </p:attrNameLst>
                                      </p:cBhvr>
                                      <p:tavLst>
                                        <p:tav tm="0">
                                          <p:val>
                                            <p:strVal val="0-#ppt_h/2"/>
                                          </p:val>
                                        </p:tav>
                                        <p:tav tm="100000">
                                          <p:val>
                                            <p:strVal val="#ppt_y"/>
                                          </p:val>
                                        </p:tav>
                                      </p:tavLst>
                                    </p:anim>
                                  </p:childTnLst>
                                </p:cTn>
                              </p:par>
                              <p:par>
                                <p:cTn id="21" presetID="2" presetClass="entr" presetSubtype="4" decel="28000" fill="hold" nodeType="withEffect">
                                  <p:stCondLst>
                                    <p:cond delay="100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750" fill="hold"/>
                                        <p:tgtEl>
                                          <p:spTgt spid="4"/>
                                        </p:tgtEl>
                                        <p:attrNameLst>
                                          <p:attrName>ppt_x</p:attrName>
                                        </p:attrNameLst>
                                      </p:cBhvr>
                                      <p:tavLst>
                                        <p:tav tm="0">
                                          <p:val>
                                            <p:strVal val="#ppt_x"/>
                                          </p:val>
                                        </p:tav>
                                        <p:tav tm="100000">
                                          <p:val>
                                            <p:strVal val="#ppt_x"/>
                                          </p:val>
                                        </p:tav>
                                      </p:tavLst>
                                    </p:anim>
                                    <p:anim calcmode="lin" valueType="num">
                                      <p:cBhvr additive="base">
                                        <p:cTn id="24" dur="750" fill="hold"/>
                                        <p:tgtEl>
                                          <p:spTgt spid="4"/>
                                        </p:tgtEl>
                                        <p:attrNameLst>
                                          <p:attrName>ppt_y</p:attrName>
                                        </p:attrNameLst>
                                      </p:cBhvr>
                                      <p:tavLst>
                                        <p:tav tm="0">
                                          <p:val>
                                            <p:strVal val="1+#ppt_h/2"/>
                                          </p:val>
                                        </p:tav>
                                        <p:tav tm="100000">
                                          <p:val>
                                            <p:strVal val="#ppt_y"/>
                                          </p:val>
                                        </p:tav>
                                      </p:tavLst>
                                    </p:anim>
                                  </p:childTnLst>
                                </p:cTn>
                              </p:par>
                            </p:childTnLst>
                          </p:cTn>
                        </p:par>
                        <p:par>
                          <p:cTn id="25" fill="hold">
                            <p:stCondLst>
                              <p:cond delay="1000"/>
                            </p:stCondLst>
                            <p:childTnLst>
                              <p:par>
                                <p:cTn id="26" presetID="22" presetClass="entr" presetSubtype="4" fill="hold" nodeType="after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wipe(down)">
                                      <p:cBhvr>
                                        <p:cTn id="28" dur="500"/>
                                        <p:tgtEl>
                                          <p:spTgt spid="7"/>
                                        </p:tgtEl>
                                      </p:cBhvr>
                                    </p:animEffect>
                                  </p:childTnLst>
                                </p:cTn>
                              </p:par>
                              <p:par>
                                <p:cTn id="29" presetID="22" presetClass="entr" presetSubtype="1" fill="hold" nodeType="withEffect">
                                  <p:stCondLst>
                                    <p:cond delay="0"/>
                                  </p:stCondLst>
                                  <p:childTnLst>
                                    <p:set>
                                      <p:cBhvr>
                                        <p:cTn id="30" dur="1" fill="hold">
                                          <p:stCondLst>
                                            <p:cond delay="0"/>
                                          </p:stCondLst>
                                        </p:cTn>
                                        <p:tgtEl>
                                          <p:spTgt spid="41"/>
                                        </p:tgtEl>
                                        <p:attrNameLst>
                                          <p:attrName>style.visibility</p:attrName>
                                        </p:attrNameLst>
                                      </p:cBhvr>
                                      <p:to>
                                        <p:strVal val="visible"/>
                                      </p:to>
                                    </p:set>
                                    <p:animEffect transition="in" filter="wipe(up)">
                                      <p:cBhvr>
                                        <p:cTn id="31" dur="500"/>
                                        <p:tgtEl>
                                          <p:spTgt spid="41"/>
                                        </p:tgtEl>
                                      </p:cBhvr>
                                    </p:animEffect>
                                  </p:childTnLst>
                                </p:cTn>
                              </p:par>
                              <p:par>
                                <p:cTn id="32" presetID="22" presetClass="entr" presetSubtype="4" fill="hold" nodeType="withEffect">
                                  <p:stCondLst>
                                    <p:cond delay="0"/>
                                  </p:stCondLst>
                                  <p:childTnLst>
                                    <p:set>
                                      <p:cBhvr>
                                        <p:cTn id="33" dur="1" fill="hold">
                                          <p:stCondLst>
                                            <p:cond delay="0"/>
                                          </p:stCondLst>
                                        </p:cTn>
                                        <p:tgtEl>
                                          <p:spTgt spid="37"/>
                                        </p:tgtEl>
                                        <p:attrNameLst>
                                          <p:attrName>style.visibility</p:attrName>
                                        </p:attrNameLst>
                                      </p:cBhvr>
                                      <p:to>
                                        <p:strVal val="visible"/>
                                      </p:to>
                                    </p:set>
                                    <p:animEffect transition="in" filter="wipe(down)">
                                      <p:cBhvr>
                                        <p:cTn id="34" dur="500"/>
                                        <p:tgtEl>
                                          <p:spTgt spid="37"/>
                                        </p:tgtEl>
                                      </p:cBhvr>
                                    </p:animEffect>
                                  </p:childTnLst>
                                </p:cTn>
                              </p:par>
                              <p:par>
                                <p:cTn id="35" presetID="22" presetClass="entr" presetSubtype="1" fill="hold" nodeType="withEffect">
                                  <p:stCondLst>
                                    <p:cond delay="0"/>
                                  </p:stCondLst>
                                  <p:childTnLst>
                                    <p:set>
                                      <p:cBhvr>
                                        <p:cTn id="36" dur="1" fill="hold">
                                          <p:stCondLst>
                                            <p:cond delay="0"/>
                                          </p:stCondLst>
                                        </p:cTn>
                                        <p:tgtEl>
                                          <p:spTgt spid="42"/>
                                        </p:tgtEl>
                                        <p:attrNameLst>
                                          <p:attrName>style.visibility</p:attrName>
                                        </p:attrNameLst>
                                      </p:cBhvr>
                                      <p:to>
                                        <p:strVal val="visible"/>
                                      </p:to>
                                    </p:set>
                                    <p:animEffect transition="in" filter="wipe(up)">
                                      <p:cBhvr>
                                        <p:cTn id="37" dur="500"/>
                                        <p:tgtEl>
                                          <p:spTgt spid="42"/>
                                        </p:tgtEl>
                                      </p:cBhvr>
                                    </p:animEffect>
                                  </p:childTnLst>
                                </p:cTn>
                              </p:par>
                              <p:par>
                                <p:cTn id="38" presetID="22" presetClass="entr" presetSubtype="4" fill="hold" nodeType="with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wipe(down)">
                                      <p:cBhvr>
                                        <p:cTn id="40" dur="500"/>
                                        <p:tgtEl>
                                          <p:spTgt spid="9"/>
                                        </p:tgtEl>
                                      </p:cBhvr>
                                    </p:animEffect>
                                  </p:childTnLst>
                                </p:cTn>
                              </p:par>
                            </p:childTnLst>
                          </p:cTn>
                        </p:par>
                        <p:par>
                          <p:cTn id="41" fill="hold">
                            <p:stCondLst>
                              <p:cond delay="1500"/>
                            </p:stCondLst>
                            <p:childTnLst>
                              <p:par>
                                <p:cTn id="42" presetID="50" presetClass="entr" presetSubtype="0" decel="100000" fill="hold" grpId="0" nodeType="afterEffect">
                                  <p:stCondLst>
                                    <p:cond delay="0"/>
                                  </p:stCondLst>
                                  <p:childTnLst>
                                    <p:set>
                                      <p:cBhvr>
                                        <p:cTn id="43" dur="1" fill="hold">
                                          <p:stCondLst>
                                            <p:cond delay="0"/>
                                          </p:stCondLst>
                                        </p:cTn>
                                        <p:tgtEl>
                                          <p:spTgt spid="3"/>
                                        </p:tgtEl>
                                        <p:attrNameLst>
                                          <p:attrName>style.visibility</p:attrName>
                                        </p:attrNameLst>
                                      </p:cBhvr>
                                      <p:to>
                                        <p:strVal val="visible"/>
                                      </p:to>
                                    </p:set>
                                    <p:anim calcmode="lin" valueType="num">
                                      <p:cBhvr>
                                        <p:cTn id="44" dur="1000" fill="hold"/>
                                        <p:tgtEl>
                                          <p:spTgt spid="3"/>
                                        </p:tgtEl>
                                        <p:attrNameLst>
                                          <p:attrName>ppt_w</p:attrName>
                                        </p:attrNameLst>
                                      </p:cBhvr>
                                      <p:tavLst>
                                        <p:tav tm="0">
                                          <p:val>
                                            <p:strVal val="#ppt_w+.3"/>
                                          </p:val>
                                        </p:tav>
                                        <p:tav tm="100000">
                                          <p:val>
                                            <p:strVal val="#ppt_w"/>
                                          </p:val>
                                        </p:tav>
                                      </p:tavLst>
                                    </p:anim>
                                    <p:anim calcmode="lin" valueType="num">
                                      <p:cBhvr>
                                        <p:cTn id="45" dur="1000" fill="hold"/>
                                        <p:tgtEl>
                                          <p:spTgt spid="3"/>
                                        </p:tgtEl>
                                        <p:attrNameLst>
                                          <p:attrName>ppt_h</p:attrName>
                                        </p:attrNameLst>
                                      </p:cBhvr>
                                      <p:tavLst>
                                        <p:tav tm="0">
                                          <p:val>
                                            <p:strVal val="#ppt_h"/>
                                          </p:val>
                                        </p:tav>
                                        <p:tav tm="100000">
                                          <p:val>
                                            <p:strVal val="#ppt_h"/>
                                          </p:val>
                                        </p:tav>
                                      </p:tavLst>
                                    </p:anim>
                                    <p:animEffect transition="in" filter="fade">
                                      <p:cBhvr>
                                        <p:cTn id="46" dur="1000"/>
                                        <p:tgtEl>
                                          <p:spTgt spid="3"/>
                                        </p:tgtEl>
                                      </p:cBhvr>
                                    </p:animEffect>
                                  </p:childTnLst>
                                </p:cTn>
                              </p:par>
                              <p:par>
                                <p:cTn id="47" presetID="50" presetClass="entr" presetSubtype="0" decel="100000" fill="hold" grpId="0" nodeType="withEffect">
                                  <p:stCondLst>
                                    <p:cond delay="250"/>
                                  </p:stCondLst>
                                  <p:childTnLst>
                                    <p:set>
                                      <p:cBhvr>
                                        <p:cTn id="48" dur="1" fill="hold">
                                          <p:stCondLst>
                                            <p:cond delay="0"/>
                                          </p:stCondLst>
                                        </p:cTn>
                                        <p:tgtEl>
                                          <p:spTgt spid="10"/>
                                        </p:tgtEl>
                                        <p:attrNameLst>
                                          <p:attrName>style.visibility</p:attrName>
                                        </p:attrNameLst>
                                      </p:cBhvr>
                                      <p:to>
                                        <p:strVal val="visible"/>
                                      </p:to>
                                    </p:set>
                                    <p:anim calcmode="lin" valueType="num">
                                      <p:cBhvr>
                                        <p:cTn id="49" dur="1000" fill="hold"/>
                                        <p:tgtEl>
                                          <p:spTgt spid="10"/>
                                        </p:tgtEl>
                                        <p:attrNameLst>
                                          <p:attrName>ppt_w</p:attrName>
                                        </p:attrNameLst>
                                      </p:cBhvr>
                                      <p:tavLst>
                                        <p:tav tm="0">
                                          <p:val>
                                            <p:strVal val="#ppt_w+.3"/>
                                          </p:val>
                                        </p:tav>
                                        <p:tav tm="100000">
                                          <p:val>
                                            <p:strVal val="#ppt_w"/>
                                          </p:val>
                                        </p:tav>
                                      </p:tavLst>
                                    </p:anim>
                                    <p:anim calcmode="lin" valueType="num">
                                      <p:cBhvr>
                                        <p:cTn id="50" dur="1000" fill="hold"/>
                                        <p:tgtEl>
                                          <p:spTgt spid="10"/>
                                        </p:tgtEl>
                                        <p:attrNameLst>
                                          <p:attrName>ppt_h</p:attrName>
                                        </p:attrNameLst>
                                      </p:cBhvr>
                                      <p:tavLst>
                                        <p:tav tm="0">
                                          <p:val>
                                            <p:strVal val="#ppt_h"/>
                                          </p:val>
                                        </p:tav>
                                        <p:tav tm="100000">
                                          <p:val>
                                            <p:strVal val="#ppt_h"/>
                                          </p:val>
                                        </p:tav>
                                      </p:tavLst>
                                    </p:anim>
                                    <p:animEffect transition="in" filter="fade">
                                      <p:cBhvr>
                                        <p:cTn id="51" dur="1000"/>
                                        <p:tgtEl>
                                          <p:spTgt spid="10"/>
                                        </p:tgtEl>
                                      </p:cBhvr>
                                    </p:animEffect>
                                  </p:childTnLst>
                                </p:cTn>
                              </p:par>
                              <p:par>
                                <p:cTn id="52" presetID="50" presetClass="entr" presetSubtype="0" decel="100000" fill="hold" grpId="0" nodeType="withEffect">
                                  <p:stCondLst>
                                    <p:cond delay="500"/>
                                  </p:stCondLst>
                                  <p:childTnLst>
                                    <p:set>
                                      <p:cBhvr>
                                        <p:cTn id="53" dur="1" fill="hold">
                                          <p:stCondLst>
                                            <p:cond delay="0"/>
                                          </p:stCondLst>
                                        </p:cTn>
                                        <p:tgtEl>
                                          <p:spTgt spid="12"/>
                                        </p:tgtEl>
                                        <p:attrNameLst>
                                          <p:attrName>style.visibility</p:attrName>
                                        </p:attrNameLst>
                                      </p:cBhvr>
                                      <p:to>
                                        <p:strVal val="visible"/>
                                      </p:to>
                                    </p:set>
                                    <p:anim calcmode="lin" valueType="num">
                                      <p:cBhvr>
                                        <p:cTn id="54" dur="1000" fill="hold"/>
                                        <p:tgtEl>
                                          <p:spTgt spid="12"/>
                                        </p:tgtEl>
                                        <p:attrNameLst>
                                          <p:attrName>ppt_w</p:attrName>
                                        </p:attrNameLst>
                                      </p:cBhvr>
                                      <p:tavLst>
                                        <p:tav tm="0">
                                          <p:val>
                                            <p:strVal val="#ppt_w+.3"/>
                                          </p:val>
                                        </p:tav>
                                        <p:tav tm="100000">
                                          <p:val>
                                            <p:strVal val="#ppt_w"/>
                                          </p:val>
                                        </p:tav>
                                      </p:tavLst>
                                    </p:anim>
                                    <p:anim calcmode="lin" valueType="num">
                                      <p:cBhvr>
                                        <p:cTn id="55" dur="1000" fill="hold"/>
                                        <p:tgtEl>
                                          <p:spTgt spid="12"/>
                                        </p:tgtEl>
                                        <p:attrNameLst>
                                          <p:attrName>ppt_h</p:attrName>
                                        </p:attrNameLst>
                                      </p:cBhvr>
                                      <p:tavLst>
                                        <p:tav tm="0">
                                          <p:val>
                                            <p:strVal val="#ppt_h"/>
                                          </p:val>
                                        </p:tav>
                                        <p:tav tm="100000">
                                          <p:val>
                                            <p:strVal val="#ppt_h"/>
                                          </p:val>
                                        </p:tav>
                                      </p:tavLst>
                                    </p:anim>
                                    <p:animEffect transition="in" filter="fade">
                                      <p:cBhvr>
                                        <p:cTn id="56" dur="1000"/>
                                        <p:tgtEl>
                                          <p:spTgt spid="12"/>
                                        </p:tgtEl>
                                      </p:cBhvr>
                                    </p:animEffect>
                                  </p:childTnLst>
                                </p:cTn>
                              </p:par>
                              <p:par>
                                <p:cTn id="57" presetID="50" presetClass="entr" presetSubtype="0" decel="100000" fill="hold" grpId="0" nodeType="withEffect">
                                  <p:stCondLst>
                                    <p:cond delay="750"/>
                                  </p:stCondLst>
                                  <p:childTnLst>
                                    <p:set>
                                      <p:cBhvr>
                                        <p:cTn id="58" dur="1" fill="hold">
                                          <p:stCondLst>
                                            <p:cond delay="0"/>
                                          </p:stCondLst>
                                        </p:cTn>
                                        <p:tgtEl>
                                          <p:spTgt spid="14"/>
                                        </p:tgtEl>
                                        <p:attrNameLst>
                                          <p:attrName>style.visibility</p:attrName>
                                        </p:attrNameLst>
                                      </p:cBhvr>
                                      <p:to>
                                        <p:strVal val="visible"/>
                                      </p:to>
                                    </p:set>
                                    <p:anim calcmode="lin" valueType="num">
                                      <p:cBhvr>
                                        <p:cTn id="59" dur="1000" fill="hold"/>
                                        <p:tgtEl>
                                          <p:spTgt spid="14"/>
                                        </p:tgtEl>
                                        <p:attrNameLst>
                                          <p:attrName>ppt_w</p:attrName>
                                        </p:attrNameLst>
                                      </p:cBhvr>
                                      <p:tavLst>
                                        <p:tav tm="0">
                                          <p:val>
                                            <p:strVal val="#ppt_w+.3"/>
                                          </p:val>
                                        </p:tav>
                                        <p:tav tm="100000">
                                          <p:val>
                                            <p:strVal val="#ppt_w"/>
                                          </p:val>
                                        </p:tav>
                                      </p:tavLst>
                                    </p:anim>
                                    <p:anim calcmode="lin" valueType="num">
                                      <p:cBhvr>
                                        <p:cTn id="60" dur="1000" fill="hold"/>
                                        <p:tgtEl>
                                          <p:spTgt spid="14"/>
                                        </p:tgtEl>
                                        <p:attrNameLst>
                                          <p:attrName>ppt_h</p:attrName>
                                        </p:attrNameLst>
                                      </p:cBhvr>
                                      <p:tavLst>
                                        <p:tav tm="0">
                                          <p:val>
                                            <p:strVal val="#ppt_h"/>
                                          </p:val>
                                        </p:tav>
                                        <p:tav tm="100000">
                                          <p:val>
                                            <p:strVal val="#ppt_h"/>
                                          </p:val>
                                        </p:tav>
                                      </p:tavLst>
                                    </p:anim>
                                    <p:animEffect transition="in" filter="fade">
                                      <p:cBhvr>
                                        <p:cTn id="61" dur="1000"/>
                                        <p:tgtEl>
                                          <p:spTgt spid="14"/>
                                        </p:tgtEl>
                                      </p:cBhvr>
                                    </p:animEffect>
                                  </p:childTnLst>
                                </p:cTn>
                              </p:par>
                              <p:par>
                                <p:cTn id="62" presetID="50" presetClass="entr" presetSubtype="0" decel="100000" fill="hold" grpId="0" nodeType="withEffect">
                                  <p:stCondLst>
                                    <p:cond delay="1000"/>
                                  </p:stCondLst>
                                  <p:childTnLst>
                                    <p:set>
                                      <p:cBhvr>
                                        <p:cTn id="63" dur="1" fill="hold">
                                          <p:stCondLst>
                                            <p:cond delay="0"/>
                                          </p:stCondLst>
                                        </p:cTn>
                                        <p:tgtEl>
                                          <p:spTgt spid="15"/>
                                        </p:tgtEl>
                                        <p:attrNameLst>
                                          <p:attrName>style.visibility</p:attrName>
                                        </p:attrNameLst>
                                      </p:cBhvr>
                                      <p:to>
                                        <p:strVal val="visible"/>
                                      </p:to>
                                    </p:set>
                                    <p:anim calcmode="lin" valueType="num">
                                      <p:cBhvr>
                                        <p:cTn id="64" dur="1000" fill="hold"/>
                                        <p:tgtEl>
                                          <p:spTgt spid="15"/>
                                        </p:tgtEl>
                                        <p:attrNameLst>
                                          <p:attrName>ppt_w</p:attrName>
                                        </p:attrNameLst>
                                      </p:cBhvr>
                                      <p:tavLst>
                                        <p:tav tm="0">
                                          <p:val>
                                            <p:strVal val="#ppt_w+.3"/>
                                          </p:val>
                                        </p:tav>
                                        <p:tav tm="100000">
                                          <p:val>
                                            <p:strVal val="#ppt_w"/>
                                          </p:val>
                                        </p:tav>
                                      </p:tavLst>
                                    </p:anim>
                                    <p:anim calcmode="lin" valueType="num">
                                      <p:cBhvr>
                                        <p:cTn id="65" dur="1000" fill="hold"/>
                                        <p:tgtEl>
                                          <p:spTgt spid="15"/>
                                        </p:tgtEl>
                                        <p:attrNameLst>
                                          <p:attrName>ppt_h</p:attrName>
                                        </p:attrNameLst>
                                      </p:cBhvr>
                                      <p:tavLst>
                                        <p:tav tm="0">
                                          <p:val>
                                            <p:strVal val="#ppt_h"/>
                                          </p:val>
                                        </p:tav>
                                        <p:tav tm="100000">
                                          <p:val>
                                            <p:strVal val="#ppt_h"/>
                                          </p:val>
                                        </p:tav>
                                      </p:tavLst>
                                    </p:anim>
                                    <p:animEffect transition="in" filter="fade">
                                      <p:cBhvr>
                                        <p:cTn id="66"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10" grpId="0" bldLvl="0" animBg="1"/>
      <p:bldP spid="12" grpId="0" bldLvl="0" animBg="1"/>
      <p:bldP spid="14" grpId="0" bldLvl="0" animBg="1"/>
      <p:bldP spid="15" grpId="0" bldLvl="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2129795" y="2673027"/>
            <a:ext cx="4773930" cy="1014730"/>
          </a:xfrm>
          <a:prstGeom prst="rect">
            <a:avLst/>
          </a:prstGeom>
          <a:noFill/>
        </p:spPr>
        <p:txBody>
          <a:bodyPr wrap="none" rtlCol="0">
            <a:spAutoFit/>
          </a:bodyPr>
          <a:lstStyle/>
          <a:p>
            <a:pPr algn="l"/>
            <a:r>
              <a:rPr lang="zh-CN" altLang="en-US" sz="6000" b="1" dirty="0">
                <a:solidFill>
                  <a:srgbClr val="003679"/>
                </a:solidFill>
                <a:latin typeface="微软雅黑" panose="020B0503020204020204" pitchFamily="34" charset="-122"/>
                <a:ea typeface="微软雅黑" panose="020B0503020204020204" pitchFamily="34" charset="-122"/>
              </a:rPr>
              <a:t>成功项目展示</a:t>
            </a:r>
            <a:endParaRPr lang="zh-CN" altLang="en-US" sz="6000" b="1" dirty="0">
              <a:solidFill>
                <a:srgbClr val="003679"/>
              </a:solidFill>
              <a:latin typeface="微软雅黑" panose="020B0503020204020204" pitchFamily="34" charset="-122"/>
              <a:ea typeface="微软雅黑" panose="020B0503020204020204" pitchFamily="34" charset="-122"/>
            </a:endParaRPr>
          </a:p>
        </p:txBody>
      </p:sp>
      <p:grpSp>
        <p:nvGrpSpPr>
          <p:cNvPr id="4" name="组合 3"/>
          <p:cNvGrpSpPr/>
          <p:nvPr/>
        </p:nvGrpSpPr>
        <p:grpSpPr>
          <a:xfrm>
            <a:off x="3846694" y="775694"/>
            <a:ext cx="1333596" cy="1313675"/>
            <a:chOff x="1770244" y="775694"/>
            <a:chExt cx="1333596" cy="1313675"/>
          </a:xfrm>
        </p:grpSpPr>
        <p:sp>
          <p:nvSpPr>
            <p:cNvPr id="3" name="矩形 2"/>
            <p:cNvSpPr/>
            <p:nvPr/>
          </p:nvSpPr>
          <p:spPr>
            <a:xfrm>
              <a:off x="1770244" y="775694"/>
              <a:ext cx="1077085" cy="1077085"/>
            </a:xfrm>
            <a:prstGeom prst="rect">
              <a:avLst/>
            </a:prstGeom>
            <a:noFill/>
            <a:ln>
              <a:solidFill>
                <a:srgbClr val="003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
          <p:nvSpPr>
            <p:cNvPr id="9" name="矩形 8"/>
            <p:cNvSpPr/>
            <p:nvPr/>
          </p:nvSpPr>
          <p:spPr>
            <a:xfrm>
              <a:off x="1981421" y="966950"/>
              <a:ext cx="1122419" cy="1122419"/>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800" dirty="0">
                  <a:ea typeface="微软雅黑" panose="020B0503020204020204" pitchFamily="34" charset="-122"/>
                </a:rPr>
                <a:t>03</a:t>
              </a:r>
              <a:endParaRPr lang="zh-CN" altLang="en-US" sz="4800" dirty="0">
                <a:ea typeface="微软雅黑" panose="020B0503020204020204" pitchFamily="34" charset="-122"/>
              </a:endParaRPr>
            </a:p>
          </p:txBody>
        </p:sp>
      </p:grpSp>
      <p:sp>
        <p:nvSpPr>
          <p:cNvPr id="14" name="文本框 13" descr="e7d195523061f1c0deeec63e560781cfd59afb0ea006f2a87ABB68BF51EA6619813959095094C18C62A12F549504892A4AAA8C1554C6663626E05CA27F281A14E6983772AFC3FB97135759321DEA3D709AACD122C08E6ED192FFACBB1E1BECB2ED91EE5F1ED7B5B4D639FA608C47C1EEEE0A899CA8C6B4A60DCCA6D3BA80ED4161D4A4778988E171"/>
          <p:cNvSpPr txBox="1"/>
          <p:nvPr/>
        </p:nvSpPr>
        <p:spPr>
          <a:xfrm>
            <a:off x="3262250" y="3795444"/>
            <a:ext cx="2509020" cy="369332"/>
          </a:xfrm>
          <a:prstGeom prst="rect">
            <a:avLst/>
          </a:prstGeom>
          <a:solidFill>
            <a:srgbClr val="003679"/>
          </a:solidFill>
          <a:effectLst/>
        </p:spPr>
        <p:txBody>
          <a:bodyPr wrap="none" rtlCol="0">
            <a:spAutoFit/>
          </a:bodyPr>
          <a:lstStyle/>
          <a:p>
            <a:r>
              <a:rPr lang="zh-CN" altLang="en-US" sz="1800" b="1" dirty="0">
                <a:solidFill>
                  <a:schemeClr val="bg1"/>
                </a:solidFill>
                <a:latin typeface="幼圆" panose="02010509060101010101" pitchFamily="49" charset="-122"/>
                <a:ea typeface="幼圆" panose="02010509060101010101" pitchFamily="49" charset="-122"/>
                <a:cs typeface="Kartika" panose="02020503030404060203" pitchFamily="18" charset="0"/>
              </a:rPr>
              <a:t>请在此输入您的副标题</a:t>
            </a:r>
            <a:endParaRPr lang="en-US" altLang="zh-CN" sz="1800" b="1" dirty="0">
              <a:solidFill>
                <a:schemeClr val="bg1"/>
              </a:solidFill>
              <a:latin typeface="幼圆" panose="02010509060101010101" pitchFamily="49" charset="-122"/>
              <a:ea typeface="幼圆" panose="02010509060101010101" pitchFamily="49" charset="-122"/>
              <a:cs typeface="Kartika" panose="02020503030404060203" pitchFamily="18" charset="0"/>
            </a:endParaRPr>
          </a:p>
        </p:txBody>
      </p:sp>
      <p:sp>
        <p:nvSpPr>
          <p:cNvPr id="2" name="矩形 1"/>
          <p:cNvSpPr/>
          <p:nvPr/>
        </p:nvSpPr>
        <p:spPr>
          <a:xfrm>
            <a:off x="-10160" y="4950460"/>
            <a:ext cx="9163685" cy="287020"/>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
        <p:nvSpPr>
          <p:cNvPr id="12" name="矩形 11"/>
          <p:cNvSpPr/>
          <p:nvPr/>
        </p:nvSpPr>
        <p:spPr>
          <a:xfrm flipV="1">
            <a:off x="-10160" y="4845685"/>
            <a:ext cx="9163685" cy="104775"/>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10">
        <p:blinds dir="vert"/>
      </p:transition>
    </mc:Choice>
    <mc:Fallback>
      <p:transition>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10" dur="1000" fill="hold"/>
                                        <p:tgtEl>
                                          <p:spTgt spid="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4"/>
                                        </p:tgtEl>
                                      </p:cBhvr>
                                    </p:animEffect>
                                  </p:childTnLst>
                                </p:cTn>
                              </p:par>
                            </p:childTnLst>
                          </p:cTn>
                        </p:par>
                        <p:par>
                          <p:cTn id="15" fill="hold">
                            <p:stCondLst>
                              <p:cond delay="1000"/>
                            </p:stCondLst>
                            <p:childTnLst>
                              <p:par>
                                <p:cTn id="16" presetID="16" presetClass="entr" presetSubtype="37" fill="hold" grpId="0"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arn(outVertical)">
                                      <p:cBhvr>
                                        <p:cTn id="18" dur="500"/>
                                        <p:tgtEl>
                                          <p:spTgt spid="5"/>
                                        </p:tgtEl>
                                      </p:cBhvr>
                                    </p:animEffect>
                                  </p:childTnLst>
                                </p:cTn>
                              </p:par>
                            </p:childTnLst>
                          </p:cTn>
                        </p:par>
                        <p:par>
                          <p:cTn id="19" fill="hold">
                            <p:stCondLst>
                              <p:cond delay="1500"/>
                            </p:stCondLst>
                            <p:childTnLst>
                              <p:par>
                                <p:cTn id="20" presetID="53" presetClass="entr" presetSubtype="16" fill="hold" grpId="0" nodeType="after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p:cTn id="22" dur="500" fill="hold"/>
                                        <p:tgtEl>
                                          <p:spTgt spid="14"/>
                                        </p:tgtEl>
                                        <p:attrNameLst>
                                          <p:attrName>ppt_w</p:attrName>
                                        </p:attrNameLst>
                                      </p:cBhvr>
                                      <p:tavLst>
                                        <p:tav tm="0">
                                          <p:val>
                                            <p:fltVal val="0"/>
                                          </p:val>
                                        </p:tav>
                                        <p:tav tm="100000">
                                          <p:val>
                                            <p:strVal val="#ppt_w"/>
                                          </p:val>
                                        </p:tav>
                                      </p:tavLst>
                                    </p:anim>
                                    <p:anim calcmode="lin" valueType="num">
                                      <p:cBhvr>
                                        <p:cTn id="23" dur="500" fill="hold"/>
                                        <p:tgtEl>
                                          <p:spTgt spid="14"/>
                                        </p:tgtEl>
                                        <p:attrNameLst>
                                          <p:attrName>ppt_h</p:attrName>
                                        </p:attrNameLst>
                                      </p:cBhvr>
                                      <p:tavLst>
                                        <p:tav tm="0">
                                          <p:val>
                                            <p:fltVal val="0"/>
                                          </p:val>
                                        </p:tav>
                                        <p:tav tm="100000">
                                          <p:val>
                                            <p:strVal val="#ppt_h"/>
                                          </p:val>
                                        </p:tav>
                                      </p:tavLst>
                                    </p:anim>
                                    <p:animEffect transition="in" filter="fade">
                                      <p:cBhvr>
                                        <p:cTn id="2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4" grpId="0" bldLvl="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文本框 18"/>
          <p:cNvSpPr>
            <a:spLocks noChangeArrowheads="1"/>
          </p:cNvSpPr>
          <p:nvPr/>
        </p:nvSpPr>
        <p:spPr bwMode="auto">
          <a:xfrm>
            <a:off x="945707" y="203509"/>
            <a:ext cx="2468880" cy="55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l"/>
            <a:r>
              <a:rPr lang="zh-CN" altLang="en-US" sz="3000" dirty="0">
                <a:solidFill>
                  <a:srgbClr val="003679"/>
                </a:solidFill>
                <a:latin typeface="微软雅黑" panose="020B0503020204020204" pitchFamily="34" charset="-122"/>
                <a:ea typeface="微软雅黑" panose="020B0503020204020204" pitchFamily="34" charset="-122"/>
                <a:sym typeface="微软雅黑" panose="020B0503020204020204" pitchFamily="34" charset="-122"/>
              </a:rPr>
              <a:t>成功项目展示</a:t>
            </a:r>
            <a:endParaRPr lang="zh-CN" altLang="en-US" sz="3000" dirty="0">
              <a:solidFill>
                <a:srgbClr val="003679"/>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2" name="组合 1"/>
          <p:cNvGrpSpPr/>
          <p:nvPr/>
        </p:nvGrpSpPr>
        <p:grpSpPr>
          <a:xfrm>
            <a:off x="124667" y="147476"/>
            <a:ext cx="709688" cy="659149"/>
            <a:chOff x="776177" y="87786"/>
            <a:chExt cx="709688" cy="659149"/>
          </a:xfrm>
        </p:grpSpPr>
        <p:grpSp>
          <p:nvGrpSpPr>
            <p:cNvPr id="33" name="组合 32"/>
            <p:cNvGrpSpPr/>
            <p:nvPr/>
          </p:nvGrpSpPr>
          <p:grpSpPr>
            <a:xfrm>
              <a:off x="776177" y="87786"/>
              <a:ext cx="669145" cy="659149"/>
              <a:chOff x="1770244" y="775694"/>
              <a:chExt cx="1333596" cy="1313675"/>
            </a:xfrm>
          </p:grpSpPr>
          <p:sp>
            <p:nvSpPr>
              <p:cNvPr id="34" name="矩形 33"/>
              <p:cNvSpPr/>
              <p:nvPr/>
            </p:nvSpPr>
            <p:spPr>
              <a:xfrm>
                <a:off x="1770244" y="775694"/>
                <a:ext cx="1077085" cy="1077085"/>
              </a:xfrm>
              <a:prstGeom prst="rect">
                <a:avLst/>
              </a:prstGeom>
              <a:noFill/>
              <a:ln>
                <a:solidFill>
                  <a:srgbClr val="003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03679"/>
                  </a:solidFill>
                  <a:latin typeface="微软雅黑" panose="020B0503020204020204" pitchFamily="34" charset="-122"/>
                  <a:ea typeface="微软雅黑" panose="020B0503020204020204" pitchFamily="34" charset="-122"/>
                </a:endParaRPr>
              </a:p>
            </p:txBody>
          </p:sp>
          <p:sp>
            <p:nvSpPr>
              <p:cNvPr id="35" name="矩形 34"/>
              <p:cNvSpPr/>
              <p:nvPr/>
            </p:nvSpPr>
            <p:spPr>
              <a:xfrm>
                <a:off x="1981421" y="966950"/>
                <a:ext cx="1122419" cy="1122419"/>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800" dirty="0">
                  <a:solidFill>
                    <a:srgbClr val="003679"/>
                  </a:solidFill>
                  <a:latin typeface="微软雅黑" panose="020B0503020204020204" pitchFamily="34" charset="-122"/>
                  <a:ea typeface="微软雅黑" panose="020B0503020204020204" pitchFamily="34" charset="-122"/>
                </a:endParaRPr>
              </a:p>
            </p:txBody>
          </p:sp>
        </p:grpSp>
        <p:sp>
          <p:nvSpPr>
            <p:cNvPr id="36" name="文本框 18"/>
            <p:cNvSpPr>
              <a:spLocks noChangeArrowheads="1"/>
            </p:cNvSpPr>
            <p:nvPr/>
          </p:nvSpPr>
          <p:spPr bwMode="auto">
            <a:xfrm>
              <a:off x="858770" y="320447"/>
              <a:ext cx="62709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4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2017</a:t>
              </a:r>
              <a:endParaRPr lang="en-US" altLang="zh-CN" sz="14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11" name="矩形 1"/>
          <p:cNvSpPr>
            <a:spLocks noChangeArrowheads="1"/>
          </p:cNvSpPr>
          <p:nvPr userDrawn="1"/>
        </p:nvSpPr>
        <p:spPr bwMode="auto">
          <a:xfrm>
            <a:off x="0" y="4979233"/>
            <a:ext cx="9144000" cy="173791"/>
          </a:xfrm>
          <a:prstGeom prst="rect">
            <a:avLst/>
          </a:prstGeom>
          <a:solidFill>
            <a:srgbClr val="003679"/>
          </a:solidFill>
          <a:ln>
            <a:noFill/>
          </a:ln>
        </p:spPr>
        <p:txBody>
          <a:bodyPr lIns="68571" tIns="34285" rIns="68571" bIns="34285" anchor="ctr"/>
          <a:lstStyle/>
          <a:p>
            <a:pPr algn="ctr" eaLnBrk="1" hangingPunct="1"/>
            <a:endParaRPr lang="zh-CN" altLang="en-US" dirty="0">
              <a:solidFill>
                <a:srgbClr val="FFFFFF"/>
              </a:solidFill>
              <a:ea typeface="微软雅黑" panose="020B0503020204020204" pitchFamily="34" charset="-122"/>
              <a:cs typeface="+mn-ea"/>
              <a:sym typeface="+mn-lt"/>
            </a:endParaRPr>
          </a:p>
        </p:txBody>
      </p:sp>
      <p:pic>
        <p:nvPicPr>
          <p:cNvPr id="8" name="图片 7"/>
          <p:cNvPicPr>
            <a:picLocks noChangeAspect="1"/>
          </p:cNvPicPr>
          <p:nvPr userDrawn="1"/>
        </p:nvPicPr>
        <p:blipFill>
          <a:blip r:embed="rId1" cstate="print">
            <a:extLst>
              <a:ext uri="{28A0092B-C50C-407E-A947-70E740481C1C}">
                <a14:useLocalDpi xmlns:a14="http://schemas.microsoft.com/office/drawing/2010/main" val="0"/>
              </a:ext>
            </a:extLst>
          </a:blip>
          <a:stretch>
            <a:fillRect/>
          </a:stretch>
        </p:blipFill>
        <p:spPr>
          <a:xfrm>
            <a:off x="7111811" y="250010"/>
            <a:ext cx="1914453" cy="459335"/>
          </a:xfrm>
          <a:prstGeom prst="rect">
            <a:avLst/>
          </a:prstGeom>
        </p:spPr>
      </p:pic>
      <p:cxnSp>
        <p:nvCxnSpPr>
          <p:cNvPr id="3" name="肘形连接符 2"/>
          <p:cNvCxnSpPr>
            <a:stCxn id="12" idx="6"/>
            <a:endCxn id="9" idx="2"/>
          </p:cNvCxnSpPr>
          <p:nvPr/>
        </p:nvCxnSpPr>
        <p:spPr>
          <a:xfrm>
            <a:off x="3427095" y="1754505"/>
            <a:ext cx="4019550" cy="822325"/>
          </a:xfrm>
          <a:prstGeom prst="bentConnector3">
            <a:avLst>
              <a:gd name="adj1" fmla="val 50000"/>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10" name="组合 9"/>
          <p:cNvGrpSpPr/>
          <p:nvPr/>
        </p:nvGrpSpPr>
        <p:grpSpPr>
          <a:xfrm>
            <a:off x="2859751" y="1470936"/>
            <a:ext cx="567000" cy="567000"/>
            <a:chOff x="4534974" y="2492893"/>
            <a:chExt cx="756000" cy="756000"/>
          </a:xfrm>
        </p:grpSpPr>
        <p:sp>
          <p:nvSpPr>
            <p:cNvPr id="12" name="椭圆 11"/>
            <p:cNvSpPr/>
            <p:nvPr/>
          </p:nvSpPr>
          <p:spPr>
            <a:xfrm>
              <a:off x="4534974" y="2492893"/>
              <a:ext cx="756000" cy="756000"/>
            </a:xfrm>
            <a:prstGeom prst="ellipse">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ea typeface="微软雅黑" panose="020B0503020204020204" pitchFamily="34" charset="-122"/>
              </a:endParaRPr>
            </a:p>
          </p:txBody>
        </p:sp>
        <p:grpSp>
          <p:nvGrpSpPr>
            <p:cNvPr id="14" name="组合 13"/>
            <p:cNvGrpSpPr/>
            <p:nvPr/>
          </p:nvGrpSpPr>
          <p:grpSpPr>
            <a:xfrm>
              <a:off x="4687974" y="2629656"/>
              <a:ext cx="450000" cy="434596"/>
              <a:chOff x="5512720" y="2152017"/>
              <a:chExt cx="583915" cy="496874"/>
            </a:xfrm>
          </p:grpSpPr>
          <p:sp>
            <p:nvSpPr>
              <p:cNvPr id="15" name="Freeform 159"/>
              <p:cNvSpPr/>
              <p:nvPr/>
            </p:nvSpPr>
            <p:spPr bwMode="auto">
              <a:xfrm>
                <a:off x="5574376" y="2246314"/>
                <a:ext cx="460603" cy="402577"/>
              </a:xfrm>
              <a:custGeom>
                <a:avLst/>
                <a:gdLst>
                  <a:gd name="T0" fmla="*/ 29 w 54"/>
                  <a:gd name="T1" fmla="*/ 1 h 47"/>
                  <a:gd name="T2" fmla="*/ 24 w 54"/>
                  <a:gd name="T3" fmla="*/ 1 h 47"/>
                  <a:gd name="T4" fmla="*/ 2 w 54"/>
                  <a:gd name="T5" fmla="*/ 15 h 47"/>
                  <a:gd name="T6" fmla="*/ 0 w 54"/>
                  <a:gd name="T7" fmla="*/ 20 h 47"/>
                  <a:gd name="T8" fmla="*/ 0 w 54"/>
                  <a:gd name="T9" fmla="*/ 44 h 47"/>
                  <a:gd name="T10" fmla="*/ 3 w 54"/>
                  <a:gd name="T11" fmla="*/ 47 h 47"/>
                  <a:gd name="T12" fmla="*/ 13 w 54"/>
                  <a:gd name="T13" fmla="*/ 47 h 47"/>
                  <a:gd name="T14" fmla="*/ 16 w 54"/>
                  <a:gd name="T15" fmla="*/ 44 h 47"/>
                  <a:gd name="T16" fmla="*/ 16 w 54"/>
                  <a:gd name="T17" fmla="*/ 27 h 47"/>
                  <a:gd name="T18" fmla="*/ 19 w 54"/>
                  <a:gd name="T19" fmla="*/ 24 h 47"/>
                  <a:gd name="T20" fmla="*/ 35 w 54"/>
                  <a:gd name="T21" fmla="*/ 24 h 47"/>
                  <a:gd name="T22" fmla="*/ 38 w 54"/>
                  <a:gd name="T23" fmla="*/ 27 h 47"/>
                  <a:gd name="T24" fmla="*/ 38 w 54"/>
                  <a:gd name="T25" fmla="*/ 44 h 47"/>
                  <a:gd name="T26" fmla="*/ 41 w 54"/>
                  <a:gd name="T27" fmla="*/ 47 h 47"/>
                  <a:gd name="T28" fmla="*/ 51 w 54"/>
                  <a:gd name="T29" fmla="*/ 47 h 47"/>
                  <a:gd name="T30" fmla="*/ 54 w 54"/>
                  <a:gd name="T31" fmla="*/ 44 h 47"/>
                  <a:gd name="T32" fmla="*/ 54 w 54"/>
                  <a:gd name="T33" fmla="*/ 20 h 47"/>
                  <a:gd name="T34" fmla="*/ 52 w 54"/>
                  <a:gd name="T35" fmla="*/ 16 h 47"/>
                  <a:gd name="T36" fmla="*/ 29 w 54"/>
                  <a:gd name="T37" fmla="*/ 1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4" h="47">
                    <a:moveTo>
                      <a:pt x="29" y="1"/>
                    </a:moveTo>
                    <a:cubicBezTo>
                      <a:pt x="28" y="0"/>
                      <a:pt x="25" y="0"/>
                      <a:pt x="24" y="1"/>
                    </a:cubicBezTo>
                    <a:cubicBezTo>
                      <a:pt x="2" y="15"/>
                      <a:pt x="2" y="15"/>
                      <a:pt x="2" y="15"/>
                    </a:cubicBezTo>
                    <a:cubicBezTo>
                      <a:pt x="1" y="16"/>
                      <a:pt x="0" y="18"/>
                      <a:pt x="0" y="20"/>
                    </a:cubicBezTo>
                    <a:cubicBezTo>
                      <a:pt x="0" y="44"/>
                      <a:pt x="0" y="44"/>
                      <a:pt x="0" y="44"/>
                    </a:cubicBezTo>
                    <a:cubicBezTo>
                      <a:pt x="0" y="46"/>
                      <a:pt x="1" y="47"/>
                      <a:pt x="3" y="47"/>
                    </a:cubicBezTo>
                    <a:cubicBezTo>
                      <a:pt x="13" y="47"/>
                      <a:pt x="13" y="47"/>
                      <a:pt x="13" y="47"/>
                    </a:cubicBezTo>
                    <a:cubicBezTo>
                      <a:pt x="14" y="47"/>
                      <a:pt x="16" y="46"/>
                      <a:pt x="16" y="44"/>
                    </a:cubicBezTo>
                    <a:cubicBezTo>
                      <a:pt x="16" y="27"/>
                      <a:pt x="16" y="27"/>
                      <a:pt x="16" y="27"/>
                    </a:cubicBezTo>
                    <a:cubicBezTo>
                      <a:pt x="16" y="26"/>
                      <a:pt x="17" y="24"/>
                      <a:pt x="19" y="24"/>
                    </a:cubicBezTo>
                    <a:cubicBezTo>
                      <a:pt x="35" y="24"/>
                      <a:pt x="35" y="24"/>
                      <a:pt x="35" y="24"/>
                    </a:cubicBezTo>
                    <a:cubicBezTo>
                      <a:pt x="37" y="24"/>
                      <a:pt x="38" y="26"/>
                      <a:pt x="38" y="27"/>
                    </a:cubicBezTo>
                    <a:cubicBezTo>
                      <a:pt x="38" y="44"/>
                      <a:pt x="38" y="44"/>
                      <a:pt x="38" y="44"/>
                    </a:cubicBezTo>
                    <a:cubicBezTo>
                      <a:pt x="38" y="46"/>
                      <a:pt x="39" y="47"/>
                      <a:pt x="41" y="47"/>
                    </a:cubicBezTo>
                    <a:cubicBezTo>
                      <a:pt x="51" y="47"/>
                      <a:pt x="51" y="47"/>
                      <a:pt x="51" y="47"/>
                    </a:cubicBezTo>
                    <a:cubicBezTo>
                      <a:pt x="53" y="47"/>
                      <a:pt x="54" y="46"/>
                      <a:pt x="54" y="44"/>
                    </a:cubicBezTo>
                    <a:cubicBezTo>
                      <a:pt x="54" y="20"/>
                      <a:pt x="54" y="20"/>
                      <a:pt x="54" y="20"/>
                    </a:cubicBezTo>
                    <a:cubicBezTo>
                      <a:pt x="54" y="19"/>
                      <a:pt x="53" y="17"/>
                      <a:pt x="52" y="16"/>
                    </a:cubicBezTo>
                    <a:lnTo>
                      <a:pt x="29" y="1"/>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865" dirty="0">
                  <a:ea typeface="微软雅黑" panose="020B0503020204020204" pitchFamily="34" charset="-122"/>
                </a:endParaRPr>
              </a:p>
            </p:txBody>
          </p:sp>
          <p:sp>
            <p:nvSpPr>
              <p:cNvPr id="16" name="Freeform 160"/>
              <p:cNvSpPr/>
              <p:nvPr/>
            </p:nvSpPr>
            <p:spPr bwMode="auto">
              <a:xfrm>
                <a:off x="5512720" y="2152017"/>
                <a:ext cx="583915" cy="224863"/>
              </a:xfrm>
              <a:custGeom>
                <a:avLst/>
                <a:gdLst>
                  <a:gd name="T0" fmla="*/ 64 w 68"/>
                  <a:gd name="T1" fmla="*/ 20 h 26"/>
                  <a:gd name="T2" fmla="*/ 61 w 68"/>
                  <a:gd name="T3" fmla="*/ 15 h 26"/>
                  <a:gd name="T4" fmla="*/ 61 w 68"/>
                  <a:gd name="T5" fmla="*/ 10 h 26"/>
                  <a:gd name="T6" fmla="*/ 58 w 68"/>
                  <a:gd name="T7" fmla="*/ 7 h 26"/>
                  <a:gd name="T8" fmla="*/ 57 w 68"/>
                  <a:gd name="T9" fmla="*/ 7 h 26"/>
                  <a:gd name="T10" fmla="*/ 54 w 68"/>
                  <a:gd name="T11" fmla="*/ 10 h 26"/>
                  <a:gd name="T12" fmla="*/ 54 w 68"/>
                  <a:gd name="T13" fmla="*/ 10 h 26"/>
                  <a:gd name="T14" fmla="*/ 52 w 68"/>
                  <a:gd name="T15" fmla="*/ 12 h 26"/>
                  <a:gd name="T16" fmla="*/ 36 w 68"/>
                  <a:gd name="T17" fmla="*/ 1 h 26"/>
                  <a:gd name="T18" fmla="*/ 33 w 68"/>
                  <a:gd name="T19" fmla="*/ 0 h 26"/>
                  <a:gd name="T20" fmla="*/ 30 w 68"/>
                  <a:gd name="T21" fmla="*/ 1 h 26"/>
                  <a:gd name="T22" fmla="*/ 2 w 68"/>
                  <a:gd name="T23" fmla="*/ 20 h 26"/>
                  <a:gd name="T24" fmla="*/ 1 w 68"/>
                  <a:gd name="T25" fmla="*/ 24 h 26"/>
                  <a:gd name="T26" fmla="*/ 5 w 68"/>
                  <a:gd name="T27" fmla="*/ 24 h 26"/>
                  <a:gd name="T28" fmla="*/ 31 w 68"/>
                  <a:gd name="T29" fmla="*/ 7 h 26"/>
                  <a:gd name="T30" fmla="*/ 36 w 68"/>
                  <a:gd name="T31" fmla="*/ 7 h 26"/>
                  <a:gd name="T32" fmla="*/ 63 w 68"/>
                  <a:gd name="T33" fmla="*/ 25 h 26"/>
                  <a:gd name="T34" fmla="*/ 67 w 68"/>
                  <a:gd name="T35" fmla="*/ 25 h 26"/>
                  <a:gd name="T36" fmla="*/ 66 w 68"/>
                  <a:gd name="T37" fmla="*/ 21 h 26"/>
                  <a:gd name="T38" fmla="*/ 64 w 68"/>
                  <a:gd name="T39" fmla="*/ 20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8" h="26">
                    <a:moveTo>
                      <a:pt x="64" y="20"/>
                    </a:moveTo>
                    <a:cubicBezTo>
                      <a:pt x="62" y="19"/>
                      <a:pt x="61" y="17"/>
                      <a:pt x="61" y="15"/>
                    </a:cubicBezTo>
                    <a:cubicBezTo>
                      <a:pt x="61" y="10"/>
                      <a:pt x="61" y="10"/>
                      <a:pt x="61" y="10"/>
                    </a:cubicBezTo>
                    <a:cubicBezTo>
                      <a:pt x="61" y="8"/>
                      <a:pt x="60" y="7"/>
                      <a:pt x="58" y="7"/>
                    </a:cubicBezTo>
                    <a:cubicBezTo>
                      <a:pt x="57" y="7"/>
                      <a:pt x="57" y="7"/>
                      <a:pt x="57" y="7"/>
                    </a:cubicBezTo>
                    <a:cubicBezTo>
                      <a:pt x="56" y="7"/>
                      <a:pt x="54" y="8"/>
                      <a:pt x="54" y="10"/>
                    </a:cubicBezTo>
                    <a:cubicBezTo>
                      <a:pt x="54" y="10"/>
                      <a:pt x="54" y="10"/>
                      <a:pt x="54" y="10"/>
                    </a:cubicBezTo>
                    <a:cubicBezTo>
                      <a:pt x="54" y="12"/>
                      <a:pt x="53" y="13"/>
                      <a:pt x="52" y="12"/>
                    </a:cubicBezTo>
                    <a:cubicBezTo>
                      <a:pt x="36" y="1"/>
                      <a:pt x="36" y="1"/>
                      <a:pt x="36" y="1"/>
                    </a:cubicBezTo>
                    <a:cubicBezTo>
                      <a:pt x="35" y="1"/>
                      <a:pt x="33" y="0"/>
                      <a:pt x="33" y="0"/>
                    </a:cubicBezTo>
                    <a:cubicBezTo>
                      <a:pt x="33" y="0"/>
                      <a:pt x="32" y="1"/>
                      <a:pt x="30" y="1"/>
                    </a:cubicBezTo>
                    <a:cubicBezTo>
                      <a:pt x="2" y="20"/>
                      <a:pt x="2" y="20"/>
                      <a:pt x="2" y="20"/>
                    </a:cubicBezTo>
                    <a:cubicBezTo>
                      <a:pt x="1" y="21"/>
                      <a:pt x="0" y="23"/>
                      <a:pt x="1" y="24"/>
                    </a:cubicBezTo>
                    <a:cubicBezTo>
                      <a:pt x="2" y="25"/>
                      <a:pt x="3" y="25"/>
                      <a:pt x="5" y="24"/>
                    </a:cubicBezTo>
                    <a:cubicBezTo>
                      <a:pt x="31" y="7"/>
                      <a:pt x="31" y="7"/>
                      <a:pt x="31" y="7"/>
                    </a:cubicBezTo>
                    <a:cubicBezTo>
                      <a:pt x="32" y="6"/>
                      <a:pt x="34" y="6"/>
                      <a:pt x="36" y="7"/>
                    </a:cubicBezTo>
                    <a:cubicBezTo>
                      <a:pt x="63" y="25"/>
                      <a:pt x="63" y="25"/>
                      <a:pt x="63" y="25"/>
                    </a:cubicBezTo>
                    <a:cubicBezTo>
                      <a:pt x="64" y="26"/>
                      <a:pt x="66" y="26"/>
                      <a:pt x="67" y="25"/>
                    </a:cubicBezTo>
                    <a:cubicBezTo>
                      <a:pt x="68" y="24"/>
                      <a:pt x="67" y="22"/>
                      <a:pt x="66" y="21"/>
                    </a:cubicBezTo>
                    <a:lnTo>
                      <a:pt x="64" y="2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865" dirty="0">
                  <a:ea typeface="微软雅黑" panose="020B0503020204020204" pitchFamily="34" charset="-122"/>
                </a:endParaRPr>
              </a:p>
            </p:txBody>
          </p:sp>
        </p:grpSp>
      </p:grpSp>
      <p:cxnSp>
        <p:nvCxnSpPr>
          <p:cNvPr id="17" name="肘形连接符 16"/>
          <p:cNvCxnSpPr>
            <a:stCxn id="19" idx="6"/>
            <a:endCxn id="42" idx="2"/>
          </p:cNvCxnSpPr>
          <p:nvPr/>
        </p:nvCxnSpPr>
        <p:spPr>
          <a:xfrm>
            <a:off x="3427095" y="3394710"/>
            <a:ext cx="2168525" cy="398145"/>
          </a:xfrm>
          <a:prstGeom prst="bentConnector3">
            <a:avLst>
              <a:gd name="adj1" fmla="val 50015"/>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18" name="组合 17"/>
          <p:cNvGrpSpPr/>
          <p:nvPr/>
        </p:nvGrpSpPr>
        <p:grpSpPr>
          <a:xfrm>
            <a:off x="2859751" y="3110910"/>
            <a:ext cx="567000" cy="567000"/>
            <a:chOff x="4534974" y="4368345"/>
            <a:chExt cx="756000" cy="756000"/>
          </a:xfrm>
        </p:grpSpPr>
        <p:sp>
          <p:nvSpPr>
            <p:cNvPr id="19" name="椭圆 18"/>
            <p:cNvSpPr/>
            <p:nvPr/>
          </p:nvSpPr>
          <p:spPr>
            <a:xfrm>
              <a:off x="4534974" y="4368345"/>
              <a:ext cx="756000" cy="756000"/>
            </a:xfrm>
            <a:prstGeom prst="ellipse">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ea typeface="微软雅黑" panose="020B0503020204020204" pitchFamily="34" charset="-122"/>
              </a:endParaRPr>
            </a:p>
          </p:txBody>
        </p:sp>
        <p:sp>
          <p:nvSpPr>
            <p:cNvPr id="20" name="Freeform 277"/>
            <p:cNvSpPr>
              <a:spLocks noEditPoints="1"/>
            </p:cNvSpPr>
            <p:nvPr/>
          </p:nvSpPr>
          <p:spPr bwMode="auto">
            <a:xfrm>
              <a:off x="4725418" y="4490152"/>
              <a:ext cx="383972" cy="455826"/>
            </a:xfrm>
            <a:custGeom>
              <a:avLst/>
              <a:gdLst>
                <a:gd name="T0" fmla="*/ 62 w 72"/>
                <a:gd name="T1" fmla="*/ 33 h 86"/>
                <a:gd name="T2" fmla="*/ 57 w 72"/>
                <a:gd name="T3" fmla="*/ 33 h 86"/>
                <a:gd name="T4" fmla="*/ 57 w 72"/>
                <a:gd name="T5" fmla="*/ 19 h 86"/>
                <a:gd name="T6" fmla="*/ 38 w 72"/>
                <a:gd name="T7" fmla="*/ 0 h 86"/>
                <a:gd name="T8" fmla="*/ 34 w 72"/>
                <a:gd name="T9" fmla="*/ 0 h 86"/>
                <a:gd name="T10" fmla="*/ 15 w 72"/>
                <a:gd name="T11" fmla="*/ 19 h 86"/>
                <a:gd name="T12" fmla="*/ 15 w 72"/>
                <a:gd name="T13" fmla="*/ 33 h 86"/>
                <a:gd name="T14" fmla="*/ 10 w 72"/>
                <a:gd name="T15" fmla="*/ 33 h 86"/>
                <a:gd name="T16" fmla="*/ 0 w 72"/>
                <a:gd name="T17" fmla="*/ 43 h 86"/>
                <a:gd name="T18" fmla="*/ 0 w 72"/>
                <a:gd name="T19" fmla="*/ 76 h 86"/>
                <a:gd name="T20" fmla="*/ 10 w 72"/>
                <a:gd name="T21" fmla="*/ 86 h 86"/>
                <a:gd name="T22" fmla="*/ 62 w 72"/>
                <a:gd name="T23" fmla="*/ 86 h 86"/>
                <a:gd name="T24" fmla="*/ 72 w 72"/>
                <a:gd name="T25" fmla="*/ 76 h 86"/>
                <a:gd name="T26" fmla="*/ 72 w 72"/>
                <a:gd name="T27" fmla="*/ 43 h 86"/>
                <a:gd name="T28" fmla="*/ 62 w 72"/>
                <a:gd name="T29" fmla="*/ 33 h 86"/>
                <a:gd name="T30" fmla="*/ 42 w 72"/>
                <a:gd name="T31" fmla="*/ 78 h 86"/>
                <a:gd name="T32" fmla="*/ 31 w 72"/>
                <a:gd name="T33" fmla="*/ 78 h 86"/>
                <a:gd name="T34" fmla="*/ 32 w 72"/>
                <a:gd name="T35" fmla="*/ 64 h 86"/>
                <a:gd name="T36" fmla="*/ 29 w 72"/>
                <a:gd name="T37" fmla="*/ 58 h 86"/>
                <a:gd name="T38" fmla="*/ 36 w 72"/>
                <a:gd name="T39" fmla="*/ 51 h 86"/>
                <a:gd name="T40" fmla="*/ 43 w 72"/>
                <a:gd name="T41" fmla="*/ 58 h 86"/>
                <a:gd name="T42" fmla="*/ 40 w 72"/>
                <a:gd name="T43" fmla="*/ 64 h 86"/>
                <a:gd name="T44" fmla="*/ 42 w 72"/>
                <a:gd name="T45" fmla="*/ 78 h 86"/>
                <a:gd name="T46" fmla="*/ 50 w 72"/>
                <a:gd name="T47" fmla="*/ 33 h 86"/>
                <a:gd name="T48" fmla="*/ 22 w 72"/>
                <a:gd name="T49" fmla="*/ 33 h 86"/>
                <a:gd name="T50" fmla="*/ 22 w 72"/>
                <a:gd name="T51" fmla="*/ 19 h 86"/>
                <a:gd name="T52" fmla="*/ 34 w 72"/>
                <a:gd name="T53" fmla="*/ 7 h 86"/>
                <a:gd name="T54" fmla="*/ 38 w 72"/>
                <a:gd name="T55" fmla="*/ 7 h 86"/>
                <a:gd name="T56" fmla="*/ 50 w 72"/>
                <a:gd name="T57" fmla="*/ 19 h 86"/>
                <a:gd name="T58" fmla="*/ 50 w 72"/>
                <a:gd name="T59" fmla="*/ 33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72" h="86">
                  <a:moveTo>
                    <a:pt x="62" y="33"/>
                  </a:moveTo>
                  <a:cubicBezTo>
                    <a:pt x="57" y="33"/>
                    <a:pt x="57" y="33"/>
                    <a:pt x="57" y="33"/>
                  </a:cubicBezTo>
                  <a:cubicBezTo>
                    <a:pt x="57" y="19"/>
                    <a:pt x="57" y="19"/>
                    <a:pt x="57" y="19"/>
                  </a:cubicBezTo>
                  <a:cubicBezTo>
                    <a:pt x="57" y="9"/>
                    <a:pt x="49" y="0"/>
                    <a:pt x="38" y="0"/>
                  </a:cubicBezTo>
                  <a:cubicBezTo>
                    <a:pt x="34" y="0"/>
                    <a:pt x="34" y="0"/>
                    <a:pt x="34" y="0"/>
                  </a:cubicBezTo>
                  <a:cubicBezTo>
                    <a:pt x="24" y="0"/>
                    <a:pt x="15" y="9"/>
                    <a:pt x="15" y="19"/>
                  </a:cubicBezTo>
                  <a:cubicBezTo>
                    <a:pt x="15" y="33"/>
                    <a:pt x="15" y="33"/>
                    <a:pt x="15" y="33"/>
                  </a:cubicBezTo>
                  <a:cubicBezTo>
                    <a:pt x="10" y="33"/>
                    <a:pt x="10" y="33"/>
                    <a:pt x="10" y="33"/>
                  </a:cubicBezTo>
                  <a:cubicBezTo>
                    <a:pt x="5" y="33"/>
                    <a:pt x="0" y="37"/>
                    <a:pt x="0" y="43"/>
                  </a:cubicBezTo>
                  <a:cubicBezTo>
                    <a:pt x="0" y="76"/>
                    <a:pt x="0" y="76"/>
                    <a:pt x="0" y="76"/>
                  </a:cubicBezTo>
                  <a:cubicBezTo>
                    <a:pt x="0" y="81"/>
                    <a:pt x="5" y="86"/>
                    <a:pt x="10" y="86"/>
                  </a:cubicBezTo>
                  <a:cubicBezTo>
                    <a:pt x="62" y="86"/>
                    <a:pt x="62" y="86"/>
                    <a:pt x="62" y="86"/>
                  </a:cubicBezTo>
                  <a:cubicBezTo>
                    <a:pt x="68" y="86"/>
                    <a:pt x="72" y="81"/>
                    <a:pt x="72" y="76"/>
                  </a:cubicBezTo>
                  <a:cubicBezTo>
                    <a:pt x="72" y="43"/>
                    <a:pt x="72" y="43"/>
                    <a:pt x="72" y="43"/>
                  </a:cubicBezTo>
                  <a:cubicBezTo>
                    <a:pt x="72" y="37"/>
                    <a:pt x="68" y="33"/>
                    <a:pt x="62" y="33"/>
                  </a:cubicBezTo>
                  <a:close/>
                  <a:moveTo>
                    <a:pt x="42" y="78"/>
                  </a:moveTo>
                  <a:cubicBezTo>
                    <a:pt x="31" y="78"/>
                    <a:pt x="31" y="78"/>
                    <a:pt x="31" y="78"/>
                  </a:cubicBezTo>
                  <a:cubicBezTo>
                    <a:pt x="32" y="64"/>
                    <a:pt x="32" y="64"/>
                    <a:pt x="32" y="64"/>
                  </a:cubicBezTo>
                  <a:cubicBezTo>
                    <a:pt x="30" y="63"/>
                    <a:pt x="29" y="60"/>
                    <a:pt x="29" y="58"/>
                  </a:cubicBezTo>
                  <a:cubicBezTo>
                    <a:pt x="29" y="54"/>
                    <a:pt x="32" y="51"/>
                    <a:pt x="36" y="51"/>
                  </a:cubicBezTo>
                  <a:cubicBezTo>
                    <a:pt x="40" y="51"/>
                    <a:pt x="43" y="54"/>
                    <a:pt x="43" y="58"/>
                  </a:cubicBezTo>
                  <a:cubicBezTo>
                    <a:pt x="43" y="60"/>
                    <a:pt x="42" y="63"/>
                    <a:pt x="40" y="64"/>
                  </a:cubicBezTo>
                  <a:lnTo>
                    <a:pt x="42" y="78"/>
                  </a:lnTo>
                  <a:close/>
                  <a:moveTo>
                    <a:pt x="50" y="33"/>
                  </a:moveTo>
                  <a:cubicBezTo>
                    <a:pt x="22" y="33"/>
                    <a:pt x="22" y="33"/>
                    <a:pt x="22" y="33"/>
                  </a:cubicBezTo>
                  <a:cubicBezTo>
                    <a:pt x="22" y="19"/>
                    <a:pt x="22" y="19"/>
                    <a:pt x="22" y="19"/>
                  </a:cubicBezTo>
                  <a:cubicBezTo>
                    <a:pt x="22" y="13"/>
                    <a:pt x="28" y="7"/>
                    <a:pt x="34" y="7"/>
                  </a:cubicBezTo>
                  <a:cubicBezTo>
                    <a:pt x="38" y="7"/>
                    <a:pt x="38" y="7"/>
                    <a:pt x="38" y="7"/>
                  </a:cubicBezTo>
                  <a:cubicBezTo>
                    <a:pt x="45" y="7"/>
                    <a:pt x="50" y="13"/>
                    <a:pt x="50" y="19"/>
                  </a:cubicBezTo>
                  <a:lnTo>
                    <a:pt x="50" y="33"/>
                  </a:lnTo>
                  <a:close/>
                </a:path>
              </a:pathLst>
            </a:custGeom>
            <a:solidFill>
              <a:schemeClr val="bg1"/>
            </a:solidFill>
            <a:ln>
              <a:noFill/>
            </a:ln>
          </p:spPr>
          <p:txBody>
            <a:bodyPr vert="horz" wrap="square" lIns="91440" tIns="45720" rIns="91440" bIns="45720" numCol="1" anchor="t" anchorCtr="0" compatLnSpc="1"/>
            <a:lstStyle/>
            <a:p>
              <a:endParaRPr lang="zh-CN" altLang="en-US" sz="1865" dirty="0">
                <a:latin typeface="Arial" panose="020B0604020202020204" pitchFamily="34" charset="0"/>
                <a:ea typeface="微软雅黑" panose="020B0503020204020204" pitchFamily="34" charset="-122"/>
                <a:cs typeface="Arial" panose="020B0604020202020204" pitchFamily="34" charset="0"/>
              </a:endParaRPr>
            </a:p>
          </p:txBody>
        </p:sp>
      </p:grpSp>
      <p:cxnSp>
        <p:nvCxnSpPr>
          <p:cNvPr id="21" name="肘形连接符 20"/>
          <p:cNvCxnSpPr>
            <a:stCxn id="23" idx="6"/>
            <a:endCxn id="41" idx="2"/>
          </p:cNvCxnSpPr>
          <p:nvPr/>
        </p:nvCxnSpPr>
        <p:spPr>
          <a:xfrm>
            <a:off x="3427095" y="2574925"/>
            <a:ext cx="3094355" cy="738505"/>
          </a:xfrm>
          <a:prstGeom prst="bentConnector3">
            <a:avLst>
              <a:gd name="adj1" fmla="val 50010"/>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22" name="组合 21"/>
          <p:cNvGrpSpPr/>
          <p:nvPr/>
        </p:nvGrpSpPr>
        <p:grpSpPr>
          <a:xfrm>
            <a:off x="2859751" y="2290923"/>
            <a:ext cx="567000" cy="567000"/>
            <a:chOff x="4534974" y="3430619"/>
            <a:chExt cx="756000" cy="756000"/>
          </a:xfrm>
        </p:grpSpPr>
        <p:sp>
          <p:nvSpPr>
            <p:cNvPr id="23" name="椭圆 22"/>
            <p:cNvSpPr/>
            <p:nvPr/>
          </p:nvSpPr>
          <p:spPr>
            <a:xfrm>
              <a:off x="4534974" y="3430619"/>
              <a:ext cx="756000" cy="75600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ea typeface="微软雅黑" panose="020B0503020204020204" pitchFamily="34" charset="-122"/>
              </a:endParaRPr>
            </a:p>
          </p:txBody>
        </p:sp>
        <p:grpSp>
          <p:nvGrpSpPr>
            <p:cNvPr id="24" name="Group 92"/>
            <p:cNvGrpSpPr/>
            <p:nvPr/>
          </p:nvGrpSpPr>
          <p:grpSpPr>
            <a:xfrm>
              <a:off x="4688410" y="3660828"/>
              <a:ext cx="474528" cy="295582"/>
              <a:chOff x="5172076" y="1938338"/>
              <a:chExt cx="471488" cy="293688"/>
            </a:xfrm>
            <a:solidFill>
              <a:schemeClr val="bg1"/>
            </a:solidFill>
          </p:grpSpPr>
          <p:sp>
            <p:nvSpPr>
              <p:cNvPr id="25" name="Freeform 8"/>
              <p:cNvSpPr>
                <a:spLocks noEditPoints="1"/>
              </p:cNvSpPr>
              <p:nvPr/>
            </p:nvSpPr>
            <p:spPr bwMode="auto">
              <a:xfrm>
                <a:off x="5172076" y="1938338"/>
                <a:ext cx="471488" cy="293688"/>
              </a:xfrm>
              <a:custGeom>
                <a:avLst/>
                <a:gdLst>
                  <a:gd name="T0" fmla="*/ 113 w 125"/>
                  <a:gd name="T1" fmla="*/ 18 h 78"/>
                  <a:gd name="T2" fmla="*/ 113 w 125"/>
                  <a:gd name="T3" fmla="*/ 0 h 78"/>
                  <a:gd name="T4" fmla="*/ 0 w 125"/>
                  <a:gd name="T5" fmla="*/ 0 h 78"/>
                  <a:gd name="T6" fmla="*/ 0 w 125"/>
                  <a:gd name="T7" fmla="*/ 78 h 78"/>
                  <a:gd name="T8" fmla="*/ 113 w 125"/>
                  <a:gd name="T9" fmla="*/ 78 h 78"/>
                  <a:gd name="T10" fmla="*/ 113 w 125"/>
                  <a:gd name="T11" fmla="*/ 60 h 78"/>
                  <a:gd name="T12" fmla="*/ 125 w 125"/>
                  <a:gd name="T13" fmla="*/ 54 h 78"/>
                  <a:gd name="T14" fmla="*/ 125 w 125"/>
                  <a:gd name="T15" fmla="*/ 26 h 78"/>
                  <a:gd name="T16" fmla="*/ 113 w 125"/>
                  <a:gd name="T17" fmla="*/ 18 h 78"/>
                  <a:gd name="T18" fmla="*/ 104 w 125"/>
                  <a:gd name="T19" fmla="*/ 69 h 78"/>
                  <a:gd name="T20" fmla="*/ 10 w 125"/>
                  <a:gd name="T21" fmla="*/ 69 h 78"/>
                  <a:gd name="T22" fmla="*/ 10 w 125"/>
                  <a:gd name="T23" fmla="*/ 10 h 78"/>
                  <a:gd name="T24" fmla="*/ 104 w 125"/>
                  <a:gd name="T25" fmla="*/ 10 h 78"/>
                  <a:gd name="T26" fmla="*/ 104 w 125"/>
                  <a:gd name="T27" fmla="*/ 6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5" h="78">
                    <a:moveTo>
                      <a:pt x="113" y="18"/>
                    </a:moveTo>
                    <a:cubicBezTo>
                      <a:pt x="113" y="0"/>
                      <a:pt x="113" y="0"/>
                      <a:pt x="113" y="0"/>
                    </a:cubicBezTo>
                    <a:cubicBezTo>
                      <a:pt x="0" y="0"/>
                      <a:pt x="0" y="0"/>
                      <a:pt x="0" y="0"/>
                    </a:cubicBezTo>
                    <a:cubicBezTo>
                      <a:pt x="0" y="78"/>
                      <a:pt x="0" y="78"/>
                      <a:pt x="0" y="78"/>
                    </a:cubicBezTo>
                    <a:cubicBezTo>
                      <a:pt x="113" y="78"/>
                      <a:pt x="113" y="78"/>
                      <a:pt x="113" y="78"/>
                    </a:cubicBezTo>
                    <a:cubicBezTo>
                      <a:pt x="113" y="60"/>
                      <a:pt x="113" y="60"/>
                      <a:pt x="113" y="60"/>
                    </a:cubicBezTo>
                    <a:cubicBezTo>
                      <a:pt x="117" y="60"/>
                      <a:pt x="125" y="61"/>
                      <a:pt x="125" y="54"/>
                    </a:cubicBezTo>
                    <a:cubicBezTo>
                      <a:pt x="125" y="26"/>
                      <a:pt x="125" y="26"/>
                      <a:pt x="125" y="26"/>
                    </a:cubicBezTo>
                    <a:cubicBezTo>
                      <a:pt x="125" y="17"/>
                      <a:pt x="116" y="18"/>
                      <a:pt x="113" y="18"/>
                    </a:cubicBezTo>
                    <a:close/>
                    <a:moveTo>
                      <a:pt x="104" y="69"/>
                    </a:moveTo>
                    <a:cubicBezTo>
                      <a:pt x="10" y="69"/>
                      <a:pt x="10" y="69"/>
                      <a:pt x="10" y="69"/>
                    </a:cubicBezTo>
                    <a:cubicBezTo>
                      <a:pt x="10" y="10"/>
                      <a:pt x="10" y="10"/>
                      <a:pt x="10" y="10"/>
                    </a:cubicBezTo>
                    <a:cubicBezTo>
                      <a:pt x="104" y="10"/>
                      <a:pt x="104" y="10"/>
                      <a:pt x="104" y="10"/>
                    </a:cubicBezTo>
                    <a:lnTo>
                      <a:pt x="104" y="69"/>
                    </a:lnTo>
                    <a:close/>
                  </a:path>
                </a:pathLst>
              </a:custGeom>
              <a:solidFill>
                <a:srgbClr val="FCFCF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1900"/>
              </a:p>
            </p:txBody>
          </p:sp>
          <p:sp>
            <p:nvSpPr>
              <p:cNvPr id="26" name="Rectangle 9"/>
              <p:cNvSpPr>
                <a:spLocks noChangeArrowheads="1"/>
              </p:cNvSpPr>
              <p:nvPr/>
            </p:nvSpPr>
            <p:spPr bwMode="auto">
              <a:xfrm>
                <a:off x="5235576" y="2001838"/>
                <a:ext cx="90488" cy="166688"/>
              </a:xfrm>
              <a:prstGeom prst="rect">
                <a:avLst/>
              </a:prstGeom>
              <a:solidFill>
                <a:srgbClr val="FBFBF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sz="1900"/>
              </a:p>
            </p:txBody>
          </p:sp>
          <p:sp>
            <p:nvSpPr>
              <p:cNvPr id="27" name="Rectangle 10"/>
              <p:cNvSpPr>
                <a:spLocks noChangeArrowheads="1"/>
              </p:cNvSpPr>
              <p:nvPr/>
            </p:nvSpPr>
            <p:spPr bwMode="auto">
              <a:xfrm>
                <a:off x="5341938" y="2001838"/>
                <a:ext cx="85725" cy="166688"/>
              </a:xfrm>
              <a:prstGeom prst="rect">
                <a:avLst/>
              </a:prstGeom>
              <a:solidFill>
                <a:srgbClr val="FEFEF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sz="1900"/>
              </a:p>
            </p:txBody>
          </p:sp>
        </p:grpSp>
      </p:grpSp>
      <p:cxnSp>
        <p:nvCxnSpPr>
          <p:cNvPr id="28" name="直接连接符 27"/>
          <p:cNvCxnSpPr/>
          <p:nvPr/>
        </p:nvCxnSpPr>
        <p:spPr>
          <a:xfrm flipH="1" flipV="1">
            <a:off x="3426751" y="4214396"/>
            <a:ext cx="960065" cy="1"/>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29" name="组合 28"/>
          <p:cNvGrpSpPr/>
          <p:nvPr/>
        </p:nvGrpSpPr>
        <p:grpSpPr>
          <a:xfrm>
            <a:off x="2859751" y="3930896"/>
            <a:ext cx="567000" cy="567000"/>
            <a:chOff x="4534974" y="5306072"/>
            <a:chExt cx="756000" cy="756000"/>
          </a:xfrm>
        </p:grpSpPr>
        <p:sp>
          <p:nvSpPr>
            <p:cNvPr id="30" name="椭圆 29"/>
            <p:cNvSpPr/>
            <p:nvPr/>
          </p:nvSpPr>
          <p:spPr>
            <a:xfrm>
              <a:off x="4534974" y="5306072"/>
              <a:ext cx="756000" cy="75600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ea typeface="微软雅黑" panose="020B0503020204020204" pitchFamily="34" charset="-122"/>
              </a:endParaRPr>
            </a:p>
          </p:txBody>
        </p:sp>
        <p:grpSp>
          <p:nvGrpSpPr>
            <p:cNvPr id="31" name="Group 9"/>
            <p:cNvGrpSpPr/>
            <p:nvPr/>
          </p:nvGrpSpPr>
          <p:grpSpPr>
            <a:xfrm>
              <a:off x="4659950" y="5504420"/>
              <a:ext cx="516045" cy="382660"/>
              <a:chOff x="4572000" y="3414713"/>
              <a:chExt cx="374651" cy="277813"/>
            </a:xfrm>
            <a:solidFill>
              <a:schemeClr val="bg1"/>
            </a:solidFill>
          </p:grpSpPr>
          <p:sp>
            <p:nvSpPr>
              <p:cNvPr id="32" name="Freeform 17"/>
              <p:cNvSpPr/>
              <p:nvPr/>
            </p:nvSpPr>
            <p:spPr bwMode="auto">
              <a:xfrm>
                <a:off x="4713288" y="3481388"/>
                <a:ext cx="233363" cy="211138"/>
              </a:xfrm>
              <a:custGeom>
                <a:avLst/>
                <a:gdLst>
                  <a:gd name="T0" fmla="*/ 89 w 89"/>
                  <a:gd name="T1" fmla="*/ 33 h 81"/>
                  <a:gd name="T2" fmla="*/ 43 w 89"/>
                  <a:gd name="T3" fmla="*/ 0 h 81"/>
                  <a:gd name="T4" fmla="*/ 40 w 89"/>
                  <a:gd name="T5" fmla="*/ 1 h 81"/>
                  <a:gd name="T6" fmla="*/ 43 w 89"/>
                  <a:gd name="T7" fmla="*/ 11 h 81"/>
                  <a:gd name="T8" fmla="*/ 0 w 89"/>
                  <a:gd name="T9" fmla="*/ 44 h 81"/>
                  <a:gd name="T10" fmla="*/ 0 w 89"/>
                  <a:gd name="T11" fmla="*/ 44 h 81"/>
                  <a:gd name="T12" fmla="*/ 40 w 89"/>
                  <a:gd name="T13" fmla="*/ 65 h 81"/>
                  <a:gd name="T14" fmla="*/ 74 w 89"/>
                  <a:gd name="T15" fmla="*/ 81 h 81"/>
                  <a:gd name="T16" fmla="*/ 64 w 89"/>
                  <a:gd name="T17" fmla="*/ 62 h 81"/>
                  <a:gd name="T18" fmla="*/ 89 w 89"/>
                  <a:gd name="T19" fmla="*/ 33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9" h="81">
                    <a:moveTo>
                      <a:pt x="89" y="33"/>
                    </a:moveTo>
                    <a:cubicBezTo>
                      <a:pt x="89" y="15"/>
                      <a:pt x="68" y="0"/>
                      <a:pt x="43" y="0"/>
                    </a:cubicBezTo>
                    <a:cubicBezTo>
                      <a:pt x="42" y="0"/>
                      <a:pt x="41" y="1"/>
                      <a:pt x="40" y="1"/>
                    </a:cubicBezTo>
                    <a:cubicBezTo>
                      <a:pt x="42" y="4"/>
                      <a:pt x="43" y="8"/>
                      <a:pt x="43" y="11"/>
                    </a:cubicBezTo>
                    <a:cubicBezTo>
                      <a:pt x="43" y="29"/>
                      <a:pt x="24" y="43"/>
                      <a:pt x="0" y="44"/>
                    </a:cubicBezTo>
                    <a:cubicBezTo>
                      <a:pt x="0" y="44"/>
                      <a:pt x="0" y="44"/>
                      <a:pt x="0" y="44"/>
                    </a:cubicBezTo>
                    <a:cubicBezTo>
                      <a:pt x="6" y="56"/>
                      <a:pt x="21" y="64"/>
                      <a:pt x="40" y="65"/>
                    </a:cubicBezTo>
                    <a:cubicBezTo>
                      <a:pt x="53" y="75"/>
                      <a:pt x="74" y="81"/>
                      <a:pt x="74" y="81"/>
                    </a:cubicBezTo>
                    <a:cubicBezTo>
                      <a:pt x="64" y="72"/>
                      <a:pt x="63" y="65"/>
                      <a:pt x="64" y="62"/>
                    </a:cubicBezTo>
                    <a:cubicBezTo>
                      <a:pt x="79" y="56"/>
                      <a:pt x="89" y="46"/>
                      <a:pt x="89" y="33"/>
                    </a:cubicBezTo>
                    <a:close/>
                  </a:path>
                </a:pathLst>
              </a:custGeom>
              <a:solidFill>
                <a:srgbClr val="FDFDFD"/>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en-US" sz="1015"/>
              </a:p>
            </p:txBody>
          </p:sp>
          <p:sp>
            <p:nvSpPr>
              <p:cNvPr id="4" name="Freeform 18"/>
              <p:cNvSpPr/>
              <p:nvPr/>
            </p:nvSpPr>
            <p:spPr bwMode="auto">
              <a:xfrm>
                <a:off x="4572000" y="3414713"/>
                <a:ext cx="241300" cy="209550"/>
              </a:xfrm>
              <a:custGeom>
                <a:avLst/>
                <a:gdLst>
                  <a:gd name="T0" fmla="*/ 89 w 92"/>
                  <a:gd name="T1" fmla="*/ 21 h 80"/>
                  <a:gd name="T2" fmla="*/ 46 w 92"/>
                  <a:gd name="T3" fmla="*/ 0 h 80"/>
                  <a:gd name="T4" fmla="*/ 0 w 92"/>
                  <a:gd name="T5" fmla="*/ 32 h 80"/>
                  <a:gd name="T6" fmla="*/ 25 w 92"/>
                  <a:gd name="T7" fmla="*/ 61 h 80"/>
                  <a:gd name="T8" fmla="*/ 14 w 92"/>
                  <a:gd name="T9" fmla="*/ 80 h 80"/>
                  <a:gd name="T10" fmla="*/ 48 w 92"/>
                  <a:gd name="T11" fmla="*/ 65 h 80"/>
                  <a:gd name="T12" fmla="*/ 49 w 92"/>
                  <a:gd name="T13" fmla="*/ 64 h 80"/>
                  <a:gd name="T14" fmla="*/ 92 w 92"/>
                  <a:gd name="T15" fmla="*/ 32 h 80"/>
                  <a:gd name="T16" fmla="*/ 89 w 92"/>
                  <a:gd name="T17" fmla="*/ 21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2" h="80">
                    <a:moveTo>
                      <a:pt x="89" y="21"/>
                    </a:moveTo>
                    <a:cubicBezTo>
                      <a:pt x="83" y="9"/>
                      <a:pt x="66" y="0"/>
                      <a:pt x="46" y="0"/>
                    </a:cubicBezTo>
                    <a:cubicBezTo>
                      <a:pt x="20" y="0"/>
                      <a:pt x="0" y="14"/>
                      <a:pt x="0" y="32"/>
                    </a:cubicBezTo>
                    <a:cubicBezTo>
                      <a:pt x="0" y="45"/>
                      <a:pt x="10" y="56"/>
                      <a:pt x="25" y="61"/>
                    </a:cubicBezTo>
                    <a:cubicBezTo>
                      <a:pt x="26" y="65"/>
                      <a:pt x="25" y="71"/>
                      <a:pt x="14" y="80"/>
                    </a:cubicBezTo>
                    <a:cubicBezTo>
                      <a:pt x="14" y="80"/>
                      <a:pt x="36" y="75"/>
                      <a:pt x="48" y="65"/>
                    </a:cubicBezTo>
                    <a:cubicBezTo>
                      <a:pt x="49" y="64"/>
                      <a:pt x="49" y="64"/>
                      <a:pt x="49" y="64"/>
                    </a:cubicBezTo>
                    <a:cubicBezTo>
                      <a:pt x="73" y="63"/>
                      <a:pt x="92" y="49"/>
                      <a:pt x="92" y="32"/>
                    </a:cubicBezTo>
                    <a:cubicBezTo>
                      <a:pt x="92" y="28"/>
                      <a:pt x="91" y="25"/>
                      <a:pt x="89" y="21"/>
                    </a:cubicBezTo>
                    <a:close/>
                  </a:path>
                </a:pathLst>
              </a:custGeom>
              <a:solidFill>
                <a:srgbClr val="FDFDFD"/>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en-US" sz="1015"/>
              </a:p>
            </p:txBody>
          </p:sp>
        </p:grpSp>
      </p:grpSp>
      <p:sp>
        <p:nvSpPr>
          <p:cNvPr id="5" name="任意多边形 4"/>
          <p:cNvSpPr/>
          <p:nvPr/>
        </p:nvSpPr>
        <p:spPr>
          <a:xfrm>
            <a:off x="7111810" y="1691532"/>
            <a:ext cx="885825" cy="2774156"/>
          </a:xfrm>
          <a:custGeom>
            <a:avLst/>
            <a:gdLst>
              <a:gd name="connsiteX0" fmla="*/ 1176576 w 1181100"/>
              <a:gd name="connsiteY0" fmla="*/ 0 h 3698875"/>
              <a:gd name="connsiteX1" fmla="*/ 1181100 w 1181100"/>
              <a:gd name="connsiteY1" fmla="*/ 0 h 3698875"/>
              <a:gd name="connsiteX2" fmla="*/ 1181100 w 1181100"/>
              <a:gd name="connsiteY2" fmla="*/ 3698875 h 3698875"/>
              <a:gd name="connsiteX3" fmla="*/ 0 w 1181100"/>
              <a:gd name="connsiteY3" fmla="*/ 3698875 h 3698875"/>
              <a:gd name="connsiteX4" fmla="*/ 0 w 1181100"/>
              <a:gd name="connsiteY4" fmla="*/ 1735795 h 3698875"/>
              <a:gd name="connsiteX5" fmla="*/ 48924 w 1181100"/>
              <a:gd name="connsiteY5" fmla="*/ 1697678 h 3698875"/>
              <a:gd name="connsiteX6" fmla="*/ 278759 w 1181100"/>
              <a:gd name="connsiteY6" fmla="*/ 1500788 h 3698875"/>
              <a:gd name="connsiteX7" fmla="*/ 453153 w 1181100"/>
              <a:gd name="connsiteY7" fmla="*/ 1330349 h 3698875"/>
              <a:gd name="connsiteX8" fmla="*/ 510936 w 1181100"/>
              <a:gd name="connsiteY8" fmla="*/ 1369307 h 3698875"/>
              <a:gd name="connsiteX9" fmla="*/ 590551 w 1181100"/>
              <a:gd name="connsiteY9" fmla="*/ 1385380 h 3698875"/>
              <a:gd name="connsiteX10" fmla="*/ 795088 w 1181100"/>
              <a:gd name="connsiteY10" fmla="*/ 1180843 h 3698875"/>
              <a:gd name="connsiteX11" fmla="*/ 735181 w 1181100"/>
              <a:gd name="connsiteY11" fmla="*/ 1036213 h 3698875"/>
              <a:gd name="connsiteX12" fmla="*/ 717723 w 1181100"/>
              <a:gd name="connsiteY12" fmla="*/ 1024442 h 3698875"/>
              <a:gd name="connsiteX13" fmla="*/ 820291 w 1181100"/>
              <a:gd name="connsiteY13" fmla="*/ 886780 h 3698875"/>
              <a:gd name="connsiteX14" fmla="*/ 1174186 w 1181100"/>
              <a:gd name="connsiteY14" fmla="*/ 21448 h 3698875"/>
              <a:gd name="connsiteX15" fmla="*/ 1176576 w 1181100"/>
              <a:gd name="connsiteY15" fmla="*/ 0 h 3698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81100" h="3698875">
                <a:moveTo>
                  <a:pt x="1176576" y="0"/>
                </a:moveTo>
                <a:lnTo>
                  <a:pt x="1181100" y="0"/>
                </a:lnTo>
                <a:lnTo>
                  <a:pt x="1181100" y="3698875"/>
                </a:lnTo>
                <a:lnTo>
                  <a:pt x="0" y="3698875"/>
                </a:lnTo>
                <a:lnTo>
                  <a:pt x="0" y="1735795"/>
                </a:lnTo>
                <a:lnTo>
                  <a:pt x="48924" y="1697678"/>
                </a:lnTo>
                <a:cubicBezTo>
                  <a:pt x="129510" y="1632743"/>
                  <a:pt x="206155" y="1567101"/>
                  <a:pt x="278759" y="1500788"/>
                </a:cubicBezTo>
                <a:lnTo>
                  <a:pt x="453153" y="1330349"/>
                </a:lnTo>
                <a:lnTo>
                  <a:pt x="510936" y="1369307"/>
                </a:lnTo>
                <a:cubicBezTo>
                  <a:pt x="535406" y="1379657"/>
                  <a:pt x="562310" y="1385380"/>
                  <a:pt x="590551" y="1385380"/>
                </a:cubicBezTo>
                <a:cubicBezTo>
                  <a:pt x="703514" y="1385380"/>
                  <a:pt x="795088" y="1293806"/>
                  <a:pt x="795088" y="1180843"/>
                </a:cubicBezTo>
                <a:cubicBezTo>
                  <a:pt x="795088" y="1124362"/>
                  <a:pt x="772195" y="1073227"/>
                  <a:pt x="735181" y="1036213"/>
                </a:cubicBezTo>
                <a:lnTo>
                  <a:pt x="717723" y="1024442"/>
                </a:lnTo>
                <a:lnTo>
                  <a:pt x="820291" y="886780"/>
                </a:lnTo>
                <a:cubicBezTo>
                  <a:pt x="1010014" y="606666"/>
                  <a:pt x="1130158" y="317479"/>
                  <a:pt x="1174186" y="21448"/>
                </a:cubicBezTo>
                <a:lnTo>
                  <a:pt x="1176576" y="0"/>
                </a:lnTo>
                <a:close/>
              </a:path>
            </a:pathLst>
          </a:cu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ea typeface="微软雅黑" panose="020B0503020204020204" pitchFamily="34" charset="-122"/>
            </a:endParaRPr>
          </a:p>
        </p:txBody>
      </p:sp>
      <p:sp>
        <p:nvSpPr>
          <p:cNvPr id="6" name="任意多边形 5"/>
          <p:cNvSpPr/>
          <p:nvPr/>
        </p:nvSpPr>
        <p:spPr>
          <a:xfrm>
            <a:off x="6186298" y="3024296"/>
            <a:ext cx="885825" cy="1441391"/>
          </a:xfrm>
          <a:custGeom>
            <a:avLst/>
            <a:gdLst>
              <a:gd name="connsiteX0" fmla="*/ 1181100 w 1181100"/>
              <a:gd name="connsiteY0" fmla="*/ 0 h 1921854"/>
              <a:gd name="connsiteX1" fmla="*/ 1181100 w 1181100"/>
              <a:gd name="connsiteY1" fmla="*/ 1921854 h 1921854"/>
              <a:gd name="connsiteX2" fmla="*/ 0 w 1181100"/>
              <a:gd name="connsiteY2" fmla="*/ 1921854 h 1921854"/>
              <a:gd name="connsiteX3" fmla="*/ 0 w 1181100"/>
              <a:gd name="connsiteY3" fmla="*/ 731966 h 1921854"/>
              <a:gd name="connsiteX4" fmla="*/ 319230 w 1181100"/>
              <a:gd name="connsiteY4" fmla="*/ 562253 h 1921854"/>
              <a:gd name="connsiteX5" fmla="*/ 425975 w 1181100"/>
              <a:gd name="connsiteY5" fmla="*/ 500289 h 1921854"/>
              <a:gd name="connsiteX6" fmla="*/ 445921 w 1181100"/>
              <a:gd name="connsiteY6" fmla="*/ 529872 h 1921854"/>
              <a:gd name="connsiteX7" fmla="*/ 590551 w 1181100"/>
              <a:gd name="connsiteY7" fmla="*/ 589779 h 1921854"/>
              <a:gd name="connsiteX8" fmla="*/ 795088 w 1181100"/>
              <a:gd name="connsiteY8" fmla="*/ 385242 h 1921854"/>
              <a:gd name="connsiteX9" fmla="*/ 779015 w 1181100"/>
              <a:gd name="connsiteY9" fmla="*/ 305627 h 1921854"/>
              <a:gd name="connsiteX10" fmla="*/ 768996 w 1181100"/>
              <a:gd name="connsiteY10" fmla="*/ 290767 h 1921854"/>
              <a:gd name="connsiteX11" fmla="*/ 952789 w 1181100"/>
              <a:gd name="connsiteY11" fmla="*/ 167545 h 1921854"/>
              <a:gd name="connsiteX12" fmla="*/ 1140954 w 1181100"/>
              <a:gd name="connsiteY12" fmla="*/ 31276 h 1921854"/>
              <a:gd name="connsiteX13" fmla="*/ 1181100 w 1181100"/>
              <a:gd name="connsiteY13" fmla="*/ 0 h 1921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81100" h="1921854">
                <a:moveTo>
                  <a:pt x="1181100" y="0"/>
                </a:moveTo>
                <a:lnTo>
                  <a:pt x="1181100" y="1921854"/>
                </a:lnTo>
                <a:lnTo>
                  <a:pt x="0" y="1921854"/>
                </a:lnTo>
                <a:lnTo>
                  <a:pt x="0" y="731966"/>
                </a:lnTo>
                <a:lnTo>
                  <a:pt x="319230" y="562253"/>
                </a:lnTo>
                <a:lnTo>
                  <a:pt x="425975" y="500289"/>
                </a:lnTo>
                <a:lnTo>
                  <a:pt x="445921" y="529872"/>
                </a:lnTo>
                <a:cubicBezTo>
                  <a:pt x="482935" y="566886"/>
                  <a:pt x="534069" y="589779"/>
                  <a:pt x="590551" y="589779"/>
                </a:cubicBezTo>
                <a:cubicBezTo>
                  <a:pt x="703514" y="589779"/>
                  <a:pt x="795088" y="498205"/>
                  <a:pt x="795088" y="385242"/>
                </a:cubicBezTo>
                <a:cubicBezTo>
                  <a:pt x="795088" y="357001"/>
                  <a:pt x="789365" y="330097"/>
                  <a:pt x="779015" y="305627"/>
                </a:cubicBezTo>
                <a:lnTo>
                  <a:pt x="768996" y="290767"/>
                </a:lnTo>
                <a:lnTo>
                  <a:pt x="952789" y="167545"/>
                </a:lnTo>
                <a:cubicBezTo>
                  <a:pt x="1017466" y="122501"/>
                  <a:pt x="1080201" y="77074"/>
                  <a:pt x="1140954" y="31276"/>
                </a:cubicBezTo>
                <a:lnTo>
                  <a:pt x="1181100" y="0"/>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ea typeface="微软雅黑" panose="020B0503020204020204" pitchFamily="34" charset="-122"/>
            </a:endParaRPr>
          </a:p>
        </p:txBody>
      </p:sp>
      <p:sp>
        <p:nvSpPr>
          <p:cNvPr id="7" name="任意多边形 6"/>
          <p:cNvSpPr/>
          <p:nvPr/>
        </p:nvSpPr>
        <p:spPr>
          <a:xfrm>
            <a:off x="5260784" y="3594372"/>
            <a:ext cx="885825" cy="871316"/>
          </a:xfrm>
          <a:custGeom>
            <a:avLst/>
            <a:gdLst>
              <a:gd name="connsiteX0" fmla="*/ 1181100 w 1181100"/>
              <a:gd name="connsiteY0" fmla="*/ 0 h 1161755"/>
              <a:gd name="connsiteX1" fmla="*/ 1181100 w 1181100"/>
              <a:gd name="connsiteY1" fmla="*/ 1161755 h 1161755"/>
              <a:gd name="connsiteX2" fmla="*/ 0 w 1181100"/>
              <a:gd name="connsiteY2" fmla="*/ 1161755 h 1161755"/>
              <a:gd name="connsiteX3" fmla="*/ 0 w 1181100"/>
              <a:gd name="connsiteY3" fmla="*/ 517854 h 1161755"/>
              <a:gd name="connsiteX4" fmla="*/ 336342 w 1181100"/>
              <a:gd name="connsiteY4" fmla="*/ 385518 h 1161755"/>
              <a:gd name="connsiteX5" fmla="*/ 408490 w 1181100"/>
              <a:gd name="connsiteY5" fmla="*/ 354228 h 1161755"/>
              <a:gd name="connsiteX6" fmla="*/ 445921 w 1181100"/>
              <a:gd name="connsiteY6" fmla="*/ 409746 h 1161755"/>
              <a:gd name="connsiteX7" fmla="*/ 590551 w 1181100"/>
              <a:gd name="connsiteY7" fmla="*/ 469653 h 1161755"/>
              <a:gd name="connsiteX8" fmla="*/ 795088 w 1181100"/>
              <a:gd name="connsiteY8" fmla="*/ 265116 h 1161755"/>
              <a:gd name="connsiteX9" fmla="*/ 790933 w 1181100"/>
              <a:gd name="connsiteY9" fmla="*/ 223895 h 1161755"/>
              <a:gd name="connsiteX10" fmla="*/ 781056 w 1181100"/>
              <a:gd name="connsiteY10" fmla="*/ 192076 h 1161755"/>
              <a:gd name="connsiteX11" fmla="*/ 1174526 w 1181100"/>
              <a:gd name="connsiteY11" fmla="*/ 3495 h 1161755"/>
              <a:gd name="connsiteX12" fmla="*/ 1181100 w 1181100"/>
              <a:gd name="connsiteY12" fmla="*/ 0 h 1161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81100" h="1161755">
                <a:moveTo>
                  <a:pt x="1181100" y="0"/>
                </a:moveTo>
                <a:lnTo>
                  <a:pt x="1181100" y="1161755"/>
                </a:lnTo>
                <a:lnTo>
                  <a:pt x="0" y="1161755"/>
                </a:lnTo>
                <a:lnTo>
                  <a:pt x="0" y="517854"/>
                </a:lnTo>
                <a:lnTo>
                  <a:pt x="336342" y="385518"/>
                </a:lnTo>
                <a:lnTo>
                  <a:pt x="408490" y="354228"/>
                </a:lnTo>
                <a:lnTo>
                  <a:pt x="445921" y="409746"/>
                </a:lnTo>
                <a:cubicBezTo>
                  <a:pt x="482935" y="446760"/>
                  <a:pt x="534070" y="469653"/>
                  <a:pt x="590551" y="469653"/>
                </a:cubicBezTo>
                <a:cubicBezTo>
                  <a:pt x="703514" y="469653"/>
                  <a:pt x="795088" y="378079"/>
                  <a:pt x="795088" y="265116"/>
                </a:cubicBezTo>
                <a:cubicBezTo>
                  <a:pt x="795088" y="250996"/>
                  <a:pt x="793657" y="237210"/>
                  <a:pt x="790933" y="223895"/>
                </a:cubicBezTo>
                <a:lnTo>
                  <a:pt x="781056" y="192076"/>
                </a:lnTo>
                <a:lnTo>
                  <a:pt x="1174526" y="3495"/>
                </a:lnTo>
                <a:lnTo>
                  <a:pt x="1181100" y="0"/>
                </a:lnTo>
                <a:close/>
              </a:path>
            </a:pathLst>
          </a:cu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ea typeface="微软雅黑" panose="020B0503020204020204" pitchFamily="34" charset="-122"/>
            </a:endParaRPr>
          </a:p>
        </p:txBody>
      </p:sp>
      <p:sp>
        <p:nvSpPr>
          <p:cNvPr id="37" name="任意多边形 36"/>
          <p:cNvSpPr/>
          <p:nvPr/>
        </p:nvSpPr>
        <p:spPr>
          <a:xfrm>
            <a:off x="3768535" y="3998376"/>
            <a:ext cx="1452561" cy="467310"/>
          </a:xfrm>
          <a:custGeom>
            <a:avLst/>
            <a:gdLst>
              <a:gd name="connsiteX0" fmla="*/ 1936748 w 1936748"/>
              <a:gd name="connsiteY0" fmla="*/ 0 h 623080"/>
              <a:gd name="connsiteX1" fmla="*/ 1936748 w 1936748"/>
              <a:gd name="connsiteY1" fmla="*/ 623080 h 623080"/>
              <a:gd name="connsiteX2" fmla="*/ 0 w 1936748"/>
              <a:gd name="connsiteY2" fmla="*/ 623080 h 623080"/>
              <a:gd name="connsiteX3" fmla="*/ 0 w 1936748"/>
              <a:gd name="connsiteY3" fmla="*/ 613884 h 623080"/>
              <a:gd name="connsiteX4" fmla="*/ 352298 w 1936748"/>
              <a:gd name="connsiteY4" fmla="*/ 519526 h 623080"/>
              <a:gd name="connsiteX5" fmla="*/ 750617 w 1936748"/>
              <a:gd name="connsiteY5" fmla="*/ 403342 h 623080"/>
              <a:gd name="connsiteX6" fmla="*/ 791646 w 1936748"/>
              <a:gd name="connsiteY6" fmla="*/ 390480 h 623080"/>
              <a:gd name="connsiteX7" fmla="*/ 823745 w 1936748"/>
              <a:gd name="connsiteY7" fmla="*/ 438090 h 623080"/>
              <a:gd name="connsiteX8" fmla="*/ 968375 w 1936748"/>
              <a:gd name="connsiteY8" fmla="*/ 497997 h 623080"/>
              <a:gd name="connsiteX9" fmla="*/ 1172912 w 1936748"/>
              <a:gd name="connsiteY9" fmla="*/ 293460 h 623080"/>
              <a:gd name="connsiteX10" fmla="*/ 1170635 w 1936748"/>
              <a:gd name="connsiteY10" fmla="*/ 270869 h 623080"/>
              <a:gd name="connsiteX11" fmla="*/ 1509041 w 1936748"/>
              <a:gd name="connsiteY11" fmla="*/ 156899 h 623080"/>
              <a:gd name="connsiteX12" fmla="*/ 1868376 w 1936748"/>
              <a:gd name="connsiteY12" fmla="*/ 26902 h 623080"/>
              <a:gd name="connsiteX13" fmla="*/ 1936748 w 1936748"/>
              <a:gd name="connsiteY13" fmla="*/ 0 h 623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36748" h="623080">
                <a:moveTo>
                  <a:pt x="1936748" y="0"/>
                </a:moveTo>
                <a:lnTo>
                  <a:pt x="1936748" y="623080"/>
                </a:lnTo>
                <a:lnTo>
                  <a:pt x="0" y="623080"/>
                </a:lnTo>
                <a:lnTo>
                  <a:pt x="0" y="613884"/>
                </a:lnTo>
                <a:lnTo>
                  <a:pt x="352298" y="519526"/>
                </a:lnTo>
                <a:cubicBezTo>
                  <a:pt x="487129" y="481602"/>
                  <a:pt x="619924" y="442867"/>
                  <a:pt x="750617" y="403342"/>
                </a:cubicBezTo>
                <a:lnTo>
                  <a:pt x="791646" y="390480"/>
                </a:lnTo>
                <a:lnTo>
                  <a:pt x="823745" y="438090"/>
                </a:lnTo>
                <a:cubicBezTo>
                  <a:pt x="860759" y="475104"/>
                  <a:pt x="911894" y="497997"/>
                  <a:pt x="968375" y="497997"/>
                </a:cubicBezTo>
                <a:cubicBezTo>
                  <a:pt x="1081338" y="497997"/>
                  <a:pt x="1172912" y="406423"/>
                  <a:pt x="1172912" y="293460"/>
                </a:cubicBezTo>
                <a:lnTo>
                  <a:pt x="1170635" y="270869"/>
                </a:lnTo>
                <a:lnTo>
                  <a:pt x="1509041" y="156899"/>
                </a:lnTo>
                <a:cubicBezTo>
                  <a:pt x="1631071" y="114305"/>
                  <a:pt x="1750871" y="70965"/>
                  <a:pt x="1868376" y="26902"/>
                </a:cubicBezTo>
                <a:lnTo>
                  <a:pt x="1936748" y="0"/>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ea typeface="微软雅黑" panose="020B0503020204020204" pitchFamily="34" charset="-122"/>
            </a:endParaRPr>
          </a:p>
        </p:txBody>
      </p:sp>
      <p:sp>
        <p:nvSpPr>
          <p:cNvPr id="9" name="椭圆 8"/>
          <p:cNvSpPr/>
          <p:nvPr/>
        </p:nvSpPr>
        <p:spPr>
          <a:xfrm>
            <a:off x="7446723" y="2469163"/>
            <a:ext cx="216000" cy="216000"/>
          </a:xfrm>
          <a:prstGeom prst="ellipse">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ea typeface="微软雅黑" panose="020B0503020204020204" pitchFamily="34" charset="-122"/>
            </a:endParaRPr>
          </a:p>
        </p:txBody>
      </p:sp>
      <p:sp>
        <p:nvSpPr>
          <p:cNvPr id="41" name="椭圆 40"/>
          <p:cNvSpPr/>
          <p:nvPr/>
        </p:nvSpPr>
        <p:spPr>
          <a:xfrm>
            <a:off x="6521211" y="3205227"/>
            <a:ext cx="216000" cy="21600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ea typeface="微软雅黑" panose="020B0503020204020204" pitchFamily="34" charset="-122"/>
            </a:endParaRPr>
          </a:p>
        </p:txBody>
      </p:sp>
      <p:sp>
        <p:nvSpPr>
          <p:cNvPr id="42" name="椭圆 41"/>
          <p:cNvSpPr/>
          <p:nvPr/>
        </p:nvSpPr>
        <p:spPr>
          <a:xfrm>
            <a:off x="5595697" y="3685208"/>
            <a:ext cx="216000" cy="216000"/>
          </a:xfrm>
          <a:prstGeom prst="ellipse">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ea typeface="微软雅黑" panose="020B0503020204020204" pitchFamily="34" charset="-122"/>
            </a:endParaRPr>
          </a:p>
        </p:txBody>
      </p:sp>
      <p:sp>
        <p:nvSpPr>
          <p:cNvPr id="43" name="椭圆 42"/>
          <p:cNvSpPr/>
          <p:nvPr/>
        </p:nvSpPr>
        <p:spPr>
          <a:xfrm>
            <a:off x="4386816" y="4110471"/>
            <a:ext cx="216000" cy="21600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ea typeface="微软雅黑" panose="020B0503020204020204" pitchFamily="34" charset="-122"/>
            </a:endParaRPr>
          </a:p>
        </p:txBody>
      </p:sp>
      <p:sp>
        <p:nvSpPr>
          <p:cNvPr id="44" name="矩形 43"/>
          <p:cNvSpPr/>
          <p:nvPr/>
        </p:nvSpPr>
        <p:spPr>
          <a:xfrm>
            <a:off x="2168965" y="1411928"/>
            <a:ext cx="657858" cy="225120"/>
          </a:xfrm>
          <a:prstGeom prst="rect">
            <a:avLst/>
          </a:prstGeom>
        </p:spPr>
        <p:txBody>
          <a:bodyPr wrap="none" lIns="68573" tIns="34287" rIns="68573" bIns="34287">
            <a:spAutoFit/>
          </a:bodyPr>
          <a:lstStyle/>
          <a:p>
            <a:pPr algn="r"/>
            <a:r>
              <a:rPr lang="zh-CN" altLang="en-US" sz="1015" b="1" dirty="0">
                <a:solidFill>
                  <a:schemeClr val="tx1">
                    <a:lumMod val="85000"/>
                    <a:lumOff val="15000"/>
                  </a:schemeClr>
                </a:solidFill>
                <a:latin typeface="微软雅黑" panose="020B0503020204020204" pitchFamily="34" charset="-122"/>
                <a:ea typeface="微软雅黑" panose="020B0503020204020204" pitchFamily="34" charset="-122"/>
              </a:rPr>
              <a:t>添加标题</a:t>
            </a:r>
            <a:endParaRPr lang="en-US" altLang="zh-CN" sz="1015" b="1"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45" name="矩形 44"/>
          <p:cNvSpPr/>
          <p:nvPr/>
        </p:nvSpPr>
        <p:spPr>
          <a:xfrm>
            <a:off x="904553" y="1696910"/>
            <a:ext cx="1922270" cy="415498"/>
          </a:xfrm>
          <a:prstGeom prst="rect">
            <a:avLst/>
          </a:prstGeom>
        </p:spPr>
        <p:txBody>
          <a:bodyPr wrap="square">
            <a:spAutoFit/>
          </a:bodyPr>
          <a:lstStyle/>
          <a:p>
            <a:pPr algn="r"/>
            <a:r>
              <a:rPr lang="zh-CN" altLang="en-US" sz="1050" dirty="0">
                <a:solidFill>
                  <a:schemeClr val="tx1">
                    <a:lumMod val="65000"/>
                    <a:lumOff val="35000"/>
                  </a:schemeClr>
                </a:solidFill>
                <a:latin typeface="微软雅黑" panose="020B0503020204020204" pitchFamily="34" charset="-122"/>
                <a:ea typeface="微软雅黑" panose="020B0503020204020204" pitchFamily="34" charset="-122"/>
                <a:sym typeface="微软雅黑" panose="020B0503020204020204" pitchFamily="34" charset="-122"/>
              </a:rPr>
              <a:t>点击输入图表的描述说明，点击输入图表的描述说明</a:t>
            </a:r>
            <a:endParaRPr lang="zh-CN" altLang="en-US" sz="105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46" name="矩形 45"/>
          <p:cNvSpPr/>
          <p:nvPr/>
        </p:nvSpPr>
        <p:spPr>
          <a:xfrm>
            <a:off x="2168965" y="2238294"/>
            <a:ext cx="657858" cy="225120"/>
          </a:xfrm>
          <a:prstGeom prst="rect">
            <a:avLst/>
          </a:prstGeom>
        </p:spPr>
        <p:txBody>
          <a:bodyPr wrap="none" lIns="68573" tIns="34287" rIns="68573" bIns="34287">
            <a:spAutoFit/>
          </a:bodyPr>
          <a:lstStyle/>
          <a:p>
            <a:pPr algn="r"/>
            <a:r>
              <a:rPr lang="zh-CN" altLang="en-US" sz="1015" b="1" dirty="0">
                <a:solidFill>
                  <a:schemeClr val="tx1">
                    <a:lumMod val="85000"/>
                    <a:lumOff val="15000"/>
                  </a:schemeClr>
                </a:solidFill>
                <a:latin typeface="微软雅黑" panose="020B0503020204020204" pitchFamily="34" charset="-122"/>
                <a:ea typeface="微软雅黑" panose="020B0503020204020204" pitchFamily="34" charset="-122"/>
              </a:rPr>
              <a:t>添加标题</a:t>
            </a:r>
            <a:endParaRPr lang="en-US" altLang="zh-CN" sz="1015" b="1"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47" name="矩形 46"/>
          <p:cNvSpPr/>
          <p:nvPr/>
        </p:nvSpPr>
        <p:spPr>
          <a:xfrm>
            <a:off x="904553" y="2523276"/>
            <a:ext cx="1922270" cy="415498"/>
          </a:xfrm>
          <a:prstGeom prst="rect">
            <a:avLst/>
          </a:prstGeom>
        </p:spPr>
        <p:txBody>
          <a:bodyPr wrap="square">
            <a:spAutoFit/>
          </a:bodyPr>
          <a:lstStyle/>
          <a:p>
            <a:pPr algn="r"/>
            <a:r>
              <a:rPr lang="zh-CN" altLang="en-US" sz="1050" dirty="0">
                <a:solidFill>
                  <a:schemeClr val="tx1">
                    <a:lumMod val="65000"/>
                    <a:lumOff val="35000"/>
                  </a:schemeClr>
                </a:solidFill>
                <a:latin typeface="微软雅黑" panose="020B0503020204020204" pitchFamily="34" charset="-122"/>
                <a:ea typeface="微软雅黑" panose="020B0503020204020204" pitchFamily="34" charset="-122"/>
                <a:sym typeface="微软雅黑" panose="020B0503020204020204" pitchFamily="34" charset="-122"/>
              </a:rPr>
              <a:t>点击输入图表的描述说明，点击输入图表的描述说明</a:t>
            </a:r>
            <a:endParaRPr lang="zh-CN" altLang="en-US" sz="105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48" name="矩形 47"/>
          <p:cNvSpPr/>
          <p:nvPr/>
        </p:nvSpPr>
        <p:spPr>
          <a:xfrm>
            <a:off x="2168965" y="3064660"/>
            <a:ext cx="657858" cy="225120"/>
          </a:xfrm>
          <a:prstGeom prst="rect">
            <a:avLst/>
          </a:prstGeom>
        </p:spPr>
        <p:txBody>
          <a:bodyPr wrap="none" lIns="68573" tIns="34287" rIns="68573" bIns="34287">
            <a:spAutoFit/>
          </a:bodyPr>
          <a:lstStyle/>
          <a:p>
            <a:pPr algn="r"/>
            <a:r>
              <a:rPr lang="zh-CN" altLang="en-US" sz="1015" b="1" dirty="0">
                <a:solidFill>
                  <a:schemeClr val="tx1">
                    <a:lumMod val="85000"/>
                    <a:lumOff val="15000"/>
                  </a:schemeClr>
                </a:solidFill>
                <a:latin typeface="微软雅黑" panose="020B0503020204020204" pitchFamily="34" charset="-122"/>
                <a:ea typeface="微软雅黑" panose="020B0503020204020204" pitchFamily="34" charset="-122"/>
              </a:rPr>
              <a:t>添加标题</a:t>
            </a:r>
            <a:endParaRPr lang="en-US" altLang="zh-CN" sz="1015" b="1"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49" name="矩形 48"/>
          <p:cNvSpPr/>
          <p:nvPr/>
        </p:nvSpPr>
        <p:spPr>
          <a:xfrm>
            <a:off x="904553" y="3349642"/>
            <a:ext cx="1922270" cy="415498"/>
          </a:xfrm>
          <a:prstGeom prst="rect">
            <a:avLst/>
          </a:prstGeom>
        </p:spPr>
        <p:txBody>
          <a:bodyPr wrap="square">
            <a:spAutoFit/>
          </a:bodyPr>
          <a:lstStyle/>
          <a:p>
            <a:pPr algn="r"/>
            <a:r>
              <a:rPr lang="zh-CN" altLang="en-US" sz="1050" dirty="0">
                <a:solidFill>
                  <a:schemeClr val="tx1">
                    <a:lumMod val="65000"/>
                    <a:lumOff val="35000"/>
                  </a:schemeClr>
                </a:solidFill>
                <a:latin typeface="微软雅黑" panose="020B0503020204020204" pitchFamily="34" charset="-122"/>
                <a:ea typeface="微软雅黑" panose="020B0503020204020204" pitchFamily="34" charset="-122"/>
                <a:sym typeface="微软雅黑" panose="020B0503020204020204" pitchFamily="34" charset="-122"/>
              </a:rPr>
              <a:t>点击输入图表的描述说明，点击输入图表的描述说明</a:t>
            </a:r>
            <a:endParaRPr lang="zh-CN" altLang="en-US" sz="105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50" name="矩形 49"/>
          <p:cNvSpPr/>
          <p:nvPr/>
        </p:nvSpPr>
        <p:spPr>
          <a:xfrm>
            <a:off x="2168965" y="3891025"/>
            <a:ext cx="657858" cy="225120"/>
          </a:xfrm>
          <a:prstGeom prst="rect">
            <a:avLst/>
          </a:prstGeom>
        </p:spPr>
        <p:txBody>
          <a:bodyPr wrap="none" lIns="68573" tIns="34287" rIns="68573" bIns="34287">
            <a:spAutoFit/>
          </a:bodyPr>
          <a:lstStyle/>
          <a:p>
            <a:pPr algn="r"/>
            <a:r>
              <a:rPr lang="zh-CN" altLang="en-US" sz="1015" b="1" dirty="0">
                <a:solidFill>
                  <a:schemeClr val="tx1">
                    <a:lumMod val="85000"/>
                    <a:lumOff val="15000"/>
                  </a:schemeClr>
                </a:solidFill>
                <a:latin typeface="微软雅黑" panose="020B0503020204020204" pitchFamily="34" charset="-122"/>
                <a:ea typeface="微软雅黑" panose="020B0503020204020204" pitchFamily="34" charset="-122"/>
              </a:rPr>
              <a:t>添加标题</a:t>
            </a:r>
            <a:endParaRPr lang="en-US" altLang="zh-CN" sz="1015" b="1"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51" name="矩形 50"/>
          <p:cNvSpPr/>
          <p:nvPr/>
        </p:nvSpPr>
        <p:spPr>
          <a:xfrm>
            <a:off x="904553" y="4176008"/>
            <a:ext cx="1922270" cy="415498"/>
          </a:xfrm>
          <a:prstGeom prst="rect">
            <a:avLst/>
          </a:prstGeom>
        </p:spPr>
        <p:txBody>
          <a:bodyPr wrap="square">
            <a:spAutoFit/>
          </a:bodyPr>
          <a:lstStyle/>
          <a:p>
            <a:pPr algn="r"/>
            <a:r>
              <a:rPr lang="zh-CN" altLang="en-US" sz="1050" dirty="0">
                <a:solidFill>
                  <a:schemeClr val="tx1">
                    <a:lumMod val="65000"/>
                    <a:lumOff val="35000"/>
                  </a:schemeClr>
                </a:solidFill>
                <a:latin typeface="微软雅黑" panose="020B0503020204020204" pitchFamily="34" charset="-122"/>
                <a:ea typeface="微软雅黑" panose="020B0503020204020204" pitchFamily="34" charset="-122"/>
                <a:sym typeface="微软雅黑" panose="020B0503020204020204" pitchFamily="34" charset="-122"/>
              </a:rPr>
              <a:t>点击输入图表的描述说明，点击输入图表的描述说明</a:t>
            </a:r>
            <a:endParaRPr lang="zh-CN" altLang="en-US" sz="105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10">
        <p:blinds dir="vert"/>
      </p:transition>
    </mc:Choice>
    <mc:Fallback>
      <p:transition>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down)">
                                      <p:cBhvr>
                                        <p:cTn id="7" dur="200"/>
                                        <p:tgtEl>
                                          <p:spTgt spid="37"/>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down)">
                                      <p:cBhvr>
                                        <p:cTn id="10" dur="400"/>
                                        <p:tgtEl>
                                          <p:spTgt spid="7"/>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down)">
                                      <p:cBhvr>
                                        <p:cTn id="13" dur="600"/>
                                        <p:tgtEl>
                                          <p:spTgt spid="6"/>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down)">
                                      <p:cBhvr>
                                        <p:cTn id="16" dur="900"/>
                                        <p:tgtEl>
                                          <p:spTgt spid="5"/>
                                        </p:tgtEl>
                                      </p:cBhvr>
                                    </p:animEffect>
                                  </p:childTnLst>
                                </p:cTn>
                              </p:par>
                              <p:par>
                                <p:cTn id="17" presetID="10" presetClass="entr" presetSubtype="0" fill="hold" grpId="0" nodeType="withEffect">
                                  <p:stCondLst>
                                    <p:cond delay="500"/>
                                  </p:stCondLst>
                                  <p:childTnLst>
                                    <p:set>
                                      <p:cBhvr>
                                        <p:cTn id="18" dur="1" fill="hold">
                                          <p:stCondLst>
                                            <p:cond delay="0"/>
                                          </p:stCondLst>
                                        </p:cTn>
                                        <p:tgtEl>
                                          <p:spTgt spid="43"/>
                                        </p:tgtEl>
                                        <p:attrNameLst>
                                          <p:attrName>style.visibility</p:attrName>
                                        </p:attrNameLst>
                                      </p:cBhvr>
                                      <p:to>
                                        <p:strVal val="visible"/>
                                      </p:to>
                                    </p:set>
                                    <p:animEffect transition="in" filter="fade">
                                      <p:cBhvr>
                                        <p:cTn id="19" dur="250"/>
                                        <p:tgtEl>
                                          <p:spTgt spid="43"/>
                                        </p:tgtEl>
                                      </p:cBhvr>
                                    </p:animEffect>
                                  </p:childTnLst>
                                </p:cTn>
                              </p:par>
                              <p:par>
                                <p:cTn id="20" presetID="10" presetClass="entr" presetSubtype="0" fill="hold" grpId="0" nodeType="withEffect">
                                  <p:stCondLst>
                                    <p:cond delay="750"/>
                                  </p:stCondLst>
                                  <p:childTnLst>
                                    <p:set>
                                      <p:cBhvr>
                                        <p:cTn id="21" dur="1" fill="hold">
                                          <p:stCondLst>
                                            <p:cond delay="0"/>
                                          </p:stCondLst>
                                        </p:cTn>
                                        <p:tgtEl>
                                          <p:spTgt spid="42"/>
                                        </p:tgtEl>
                                        <p:attrNameLst>
                                          <p:attrName>style.visibility</p:attrName>
                                        </p:attrNameLst>
                                      </p:cBhvr>
                                      <p:to>
                                        <p:strVal val="visible"/>
                                      </p:to>
                                    </p:set>
                                    <p:animEffect transition="in" filter="fade">
                                      <p:cBhvr>
                                        <p:cTn id="22" dur="250"/>
                                        <p:tgtEl>
                                          <p:spTgt spid="42"/>
                                        </p:tgtEl>
                                      </p:cBhvr>
                                    </p:animEffect>
                                  </p:childTnLst>
                                </p:cTn>
                              </p:par>
                              <p:par>
                                <p:cTn id="23" presetID="10" presetClass="entr" presetSubtype="0" fill="hold" grpId="0" nodeType="withEffect">
                                  <p:stCondLst>
                                    <p:cond delay="1000"/>
                                  </p:stCondLst>
                                  <p:childTnLst>
                                    <p:set>
                                      <p:cBhvr>
                                        <p:cTn id="24" dur="1" fill="hold">
                                          <p:stCondLst>
                                            <p:cond delay="0"/>
                                          </p:stCondLst>
                                        </p:cTn>
                                        <p:tgtEl>
                                          <p:spTgt spid="41"/>
                                        </p:tgtEl>
                                        <p:attrNameLst>
                                          <p:attrName>style.visibility</p:attrName>
                                        </p:attrNameLst>
                                      </p:cBhvr>
                                      <p:to>
                                        <p:strVal val="visible"/>
                                      </p:to>
                                    </p:set>
                                    <p:animEffect transition="in" filter="fade">
                                      <p:cBhvr>
                                        <p:cTn id="25" dur="250"/>
                                        <p:tgtEl>
                                          <p:spTgt spid="41"/>
                                        </p:tgtEl>
                                      </p:cBhvr>
                                    </p:animEffect>
                                  </p:childTnLst>
                                </p:cTn>
                              </p:par>
                              <p:par>
                                <p:cTn id="26" presetID="10" presetClass="entr" presetSubtype="0" fill="hold" grpId="0" nodeType="withEffect">
                                  <p:stCondLst>
                                    <p:cond delay="125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250"/>
                                        <p:tgtEl>
                                          <p:spTgt spid="9"/>
                                        </p:tgtEl>
                                      </p:cBhvr>
                                    </p:animEffect>
                                  </p:childTnLst>
                                </p:cTn>
                              </p:par>
                            </p:childTnLst>
                          </p:cTn>
                        </p:par>
                        <p:par>
                          <p:cTn id="29" fill="hold">
                            <p:stCondLst>
                              <p:cond delay="500"/>
                            </p:stCondLst>
                            <p:childTnLst>
                              <p:par>
                                <p:cTn id="30" presetID="26" presetClass="emph" presetSubtype="0" fill="hold" grpId="1" nodeType="afterEffect">
                                  <p:stCondLst>
                                    <p:cond delay="0"/>
                                  </p:stCondLst>
                                  <p:childTnLst>
                                    <p:animEffect transition="out" filter="fade">
                                      <p:cBhvr>
                                        <p:cTn id="31" dur="500" tmFilter="0, 0; .2, .5; .8, .5; 1, 0"/>
                                        <p:tgtEl>
                                          <p:spTgt spid="43"/>
                                        </p:tgtEl>
                                      </p:cBhvr>
                                    </p:animEffect>
                                    <p:animScale>
                                      <p:cBhvr>
                                        <p:cTn id="32" dur="250" autoRev="1" fill="hold"/>
                                        <p:tgtEl>
                                          <p:spTgt spid="43"/>
                                        </p:tgtEl>
                                      </p:cBhvr>
                                      <p:by x="105000" y="105000"/>
                                    </p:animScale>
                                  </p:childTnLst>
                                </p:cTn>
                              </p:par>
                            </p:childTnLst>
                          </p:cTn>
                        </p:par>
                        <p:par>
                          <p:cTn id="33" fill="hold">
                            <p:stCondLst>
                              <p:cond delay="1000"/>
                            </p:stCondLst>
                            <p:childTnLst>
                              <p:par>
                                <p:cTn id="34" presetID="22" presetClass="entr" presetSubtype="2" fill="hold" nodeType="afterEffect">
                                  <p:stCondLst>
                                    <p:cond delay="0"/>
                                  </p:stCondLst>
                                  <p:childTnLst>
                                    <p:set>
                                      <p:cBhvr>
                                        <p:cTn id="35" dur="1" fill="hold">
                                          <p:stCondLst>
                                            <p:cond delay="0"/>
                                          </p:stCondLst>
                                        </p:cTn>
                                        <p:tgtEl>
                                          <p:spTgt spid="28"/>
                                        </p:tgtEl>
                                        <p:attrNameLst>
                                          <p:attrName>style.visibility</p:attrName>
                                        </p:attrNameLst>
                                      </p:cBhvr>
                                      <p:to>
                                        <p:strVal val="visible"/>
                                      </p:to>
                                    </p:set>
                                    <p:animEffect transition="in" filter="wipe(right)">
                                      <p:cBhvr>
                                        <p:cTn id="36" dur="250"/>
                                        <p:tgtEl>
                                          <p:spTgt spid="28"/>
                                        </p:tgtEl>
                                      </p:cBhvr>
                                    </p:animEffect>
                                  </p:childTnLst>
                                </p:cTn>
                              </p:par>
                            </p:childTnLst>
                          </p:cTn>
                        </p:par>
                        <p:par>
                          <p:cTn id="37" fill="hold">
                            <p:stCondLst>
                              <p:cond delay="1500"/>
                            </p:stCondLst>
                            <p:childTnLst>
                              <p:par>
                                <p:cTn id="38" presetID="10" presetClass="entr" presetSubtype="0" fill="hold" nodeType="afterEffect">
                                  <p:stCondLst>
                                    <p:cond delay="0"/>
                                  </p:stCondLst>
                                  <p:childTnLst>
                                    <p:set>
                                      <p:cBhvr>
                                        <p:cTn id="39" dur="1" fill="hold">
                                          <p:stCondLst>
                                            <p:cond delay="0"/>
                                          </p:stCondLst>
                                        </p:cTn>
                                        <p:tgtEl>
                                          <p:spTgt spid="29"/>
                                        </p:tgtEl>
                                        <p:attrNameLst>
                                          <p:attrName>style.visibility</p:attrName>
                                        </p:attrNameLst>
                                      </p:cBhvr>
                                      <p:to>
                                        <p:strVal val="visible"/>
                                      </p:to>
                                    </p:set>
                                    <p:animEffect transition="in" filter="fade">
                                      <p:cBhvr>
                                        <p:cTn id="40" dur="500"/>
                                        <p:tgtEl>
                                          <p:spTgt spid="29"/>
                                        </p:tgtEl>
                                      </p:cBhvr>
                                    </p:animEffect>
                                  </p:childTnLst>
                                </p:cTn>
                              </p:par>
                            </p:childTnLst>
                          </p:cTn>
                        </p:par>
                        <p:par>
                          <p:cTn id="41" fill="hold">
                            <p:stCondLst>
                              <p:cond delay="2000"/>
                            </p:stCondLst>
                            <p:childTnLst>
                              <p:par>
                                <p:cTn id="42" presetID="14" presetClass="entr" presetSubtype="10" fill="hold" grpId="0" nodeType="afterEffect">
                                  <p:stCondLst>
                                    <p:cond delay="0"/>
                                  </p:stCondLst>
                                  <p:childTnLst>
                                    <p:set>
                                      <p:cBhvr>
                                        <p:cTn id="43" dur="1" fill="hold">
                                          <p:stCondLst>
                                            <p:cond delay="0"/>
                                          </p:stCondLst>
                                        </p:cTn>
                                        <p:tgtEl>
                                          <p:spTgt spid="50"/>
                                        </p:tgtEl>
                                        <p:attrNameLst>
                                          <p:attrName>style.visibility</p:attrName>
                                        </p:attrNameLst>
                                      </p:cBhvr>
                                      <p:to>
                                        <p:strVal val="visible"/>
                                      </p:to>
                                    </p:set>
                                    <p:animEffect transition="in" filter="randombar(horizontal)">
                                      <p:cBhvr>
                                        <p:cTn id="44" dur="500"/>
                                        <p:tgtEl>
                                          <p:spTgt spid="50"/>
                                        </p:tgtEl>
                                      </p:cBhvr>
                                    </p:animEffect>
                                  </p:childTnLst>
                                </p:cTn>
                              </p:par>
                              <p:par>
                                <p:cTn id="45" presetID="14" presetClass="entr" presetSubtype="10" fill="hold" grpId="0" nodeType="withEffect">
                                  <p:stCondLst>
                                    <p:cond delay="0"/>
                                  </p:stCondLst>
                                  <p:childTnLst>
                                    <p:set>
                                      <p:cBhvr>
                                        <p:cTn id="46" dur="1" fill="hold">
                                          <p:stCondLst>
                                            <p:cond delay="0"/>
                                          </p:stCondLst>
                                        </p:cTn>
                                        <p:tgtEl>
                                          <p:spTgt spid="51"/>
                                        </p:tgtEl>
                                        <p:attrNameLst>
                                          <p:attrName>style.visibility</p:attrName>
                                        </p:attrNameLst>
                                      </p:cBhvr>
                                      <p:to>
                                        <p:strVal val="visible"/>
                                      </p:to>
                                    </p:set>
                                    <p:animEffect transition="in" filter="randombar(horizontal)">
                                      <p:cBhvr>
                                        <p:cTn id="47" dur="500"/>
                                        <p:tgtEl>
                                          <p:spTgt spid="51"/>
                                        </p:tgtEl>
                                      </p:cBhvr>
                                    </p:animEffect>
                                  </p:childTnLst>
                                </p:cTn>
                              </p:par>
                            </p:childTnLst>
                          </p:cTn>
                        </p:par>
                        <p:par>
                          <p:cTn id="48" fill="hold">
                            <p:stCondLst>
                              <p:cond delay="2500"/>
                            </p:stCondLst>
                            <p:childTnLst>
                              <p:par>
                                <p:cTn id="49" presetID="26" presetClass="emph" presetSubtype="0" fill="hold" grpId="1" nodeType="afterEffect">
                                  <p:stCondLst>
                                    <p:cond delay="0"/>
                                  </p:stCondLst>
                                  <p:childTnLst>
                                    <p:animEffect transition="out" filter="fade">
                                      <p:cBhvr>
                                        <p:cTn id="50" dur="500" tmFilter="0, 0; .2, .5; .8, .5; 1, 0"/>
                                        <p:tgtEl>
                                          <p:spTgt spid="42"/>
                                        </p:tgtEl>
                                      </p:cBhvr>
                                    </p:animEffect>
                                    <p:animScale>
                                      <p:cBhvr>
                                        <p:cTn id="51" dur="250" autoRev="1" fill="hold"/>
                                        <p:tgtEl>
                                          <p:spTgt spid="42"/>
                                        </p:tgtEl>
                                      </p:cBhvr>
                                      <p:by x="105000" y="105000"/>
                                    </p:animScale>
                                  </p:childTnLst>
                                </p:cTn>
                              </p:par>
                            </p:childTnLst>
                          </p:cTn>
                        </p:par>
                        <p:par>
                          <p:cTn id="52" fill="hold">
                            <p:stCondLst>
                              <p:cond delay="3000"/>
                            </p:stCondLst>
                            <p:childTnLst>
                              <p:par>
                                <p:cTn id="53" presetID="22" presetClass="entr" presetSubtype="2" fill="hold" nodeType="afterEffect">
                                  <p:stCondLst>
                                    <p:cond delay="0"/>
                                  </p:stCondLst>
                                  <p:childTnLst>
                                    <p:set>
                                      <p:cBhvr>
                                        <p:cTn id="54" dur="1" fill="hold">
                                          <p:stCondLst>
                                            <p:cond delay="0"/>
                                          </p:stCondLst>
                                        </p:cTn>
                                        <p:tgtEl>
                                          <p:spTgt spid="17"/>
                                        </p:tgtEl>
                                        <p:attrNameLst>
                                          <p:attrName>style.visibility</p:attrName>
                                        </p:attrNameLst>
                                      </p:cBhvr>
                                      <p:to>
                                        <p:strVal val="visible"/>
                                      </p:to>
                                    </p:set>
                                    <p:animEffect transition="in" filter="wipe(right)">
                                      <p:cBhvr>
                                        <p:cTn id="55" dur="500"/>
                                        <p:tgtEl>
                                          <p:spTgt spid="17"/>
                                        </p:tgtEl>
                                      </p:cBhvr>
                                    </p:animEffect>
                                  </p:childTnLst>
                                </p:cTn>
                              </p:par>
                            </p:childTnLst>
                          </p:cTn>
                        </p:par>
                        <p:par>
                          <p:cTn id="56" fill="hold">
                            <p:stCondLst>
                              <p:cond delay="3500"/>
                            </p:stCondLst>
                            <p:childTnLst>
                              <p:par>
                                <p:cTn id="57" presetID="10" presetClass="entr" presetSubtype="0" fill="hold" nodeType="afterEffect">
                                  <p:stCondLst>
                                    <p:cond delay="0"/>
                                  </p:stCondLst>
                                  <p:childTnLst>
                                    <p:set>
                                      <p:cBhvr>
                                        <p:cTn id="58" dur="1" fill="hold">
                                          <p:stCondLst>
                                            <p:cond delay="0"/>
                                          </p:stCondLst>
                                        </p:cTn>
                                        <p:tgtEl>
                                          <p:spTgt spid="18"/>
                                        </p:tgtEl>
                                        <p:attrNameLst>
                                          <p:attrName>style.visibility</p:attrName>
                                        </p:attrNameLst>
                                      </p:cBhvr>
                                      <p:to>
                                        <p:strVal val="visible"/>
                                      </p:to>
                                    </p:set>
                                    <p:animEffect transition="in" filter="fade">
                                      <p:cBhvr>
                                        <p:cTn id="59" dur="500"/>
                                        <p:tgtEl>
                                          <p:spTgt spid="18"/>
                                        </p:tgtEl>
                                      </p:cBhvr>
                                    </p:animEffect>
                                  </p:childTnLst>
                                </p:cTn>
                              </p:par>
                            </p:childTnLst>
                          </p:cTn>
                        </p:par>
                        <p:par>
                          <p:cTn id="60" fill="hold">
                            <p:stCondLst>
                              <p:cond delay="4000"/>
                            </p:stCondLst>
                            <p:childTnLst>
                              <p:par>
                                <p:cTn id="61" presetID="14" presetClass="entr" presetSubtype="10" fill="hold" grpId="0" nodeType="afterEffect">
                                  <p:stCondLst>
                                    <p:cond delay="0"/>
                                  </p:stCondLst>
                                  <p:childTnLst>
                                    <p:set>
                                      <p:cBhvr>
                                        <p:cTn id="62" dur="1" fill="hold">
                                          <p:stCondLst>
                                            <p:cond delay="0"/>
                                          </p:stCondLst>
                                        </p:cTn>
                                        <p:tgtEl>
                                          <p:spTgt spid="49"/>
                                        </p:tgtEl>
                                        <p:attrNameLst>
                                          <p:attrName>style.visibility</p:attrName>
                                        </p:attrNameLst>
                                      </p:cBhvr>
                                      <p:to>
                                        <p:strVal val="visible"/>
                                      </p:to>
                                    </p:set>
                                    <p:animEffect transition="in" filter="randombar(horizontal)">
                                      <p:cBhvr>
                                        <p:cTn id="63" dur="500"/>
                                        <p:tgtEl>
                                          <p:spTgt spid="49"/>
                                        </p:tgtEl>
                                      </p:cBhvr>
                                    </p:animEffect>
                                  </p:childTnLst>
                                </p:cTn>
                              </p:par>
                              <p:par>
                                <p:cTn id="64" presetID="14" presetClass="entr" presetSubtype="10" fill="hold" grpId="0" nodeType="withEffect">
                                  <p:stCondLst>
                                    <p:cond delay="0"/>
                                  </p:stCondLst>
                                  <p:childTnLst>
                                    <p:set>
                                      <p:cBhvr>
                                        <p:cTn id="65" dur="1" fill="hold">
                                          <p:stCondLst>
                                            <p:cond delay="0"/>
                                          </p:stCondLst>
                                        </p:cTn>
                                        <p:tgtEl>
                                          <p:spTgt spid="48"/>
                                        </p:tgtEl>
                                        <p:attrNameLst>
                                          <p:attrName>style.visibility</p:attrName>
                                        </p:attrNameLst>
                                      </p:cBhvr>
                                      <p:to>
                                        <p:strVal val="visible"/>
                                      </p:to>
                                    </p:set>
                                    <p:animEffect transition="in" filter="randombar(horizontal)">
                                      <p:cBhvr>
                                        <p:cTn id="66" dur="500"/>
                                        <p:tgtEl>
                                          <p:spTgt spid="48"/>
                                        </p:tgtEl>
                                      </p:cBhvr>
                                    </p:animEffect>
                                  </p:childTnLst>
                                </p:cTn>
                              </p:par>
                            </p:childTnLst>
                          </p:cTn>
                        </p:par>
                        <p:par>
                          <p:cTn id="67" fill="hold">
                            <p:stCondLst>
                              <p:cond delay="4500"/>
                            </p:stCondLst>
                            <p:childTnLst>
                              <p:par>
                                <p:cTn id="68" presetID="26" presetClass="emph" presetSubtype="0" fill="hold" grpId="1" nodeType="afterEffect">
                                  <p:stCondLst>
                                    <p:cond delay="0"/>
                                  </p:stCondLst>
                                  <p:childTnLst>
                                    <p:animEffect transition="out" filter="fade">
                                      <p:cBhvr>
                                        <p:cTn id="69" dur="500" tmFilter="0, 0; .2, .5; .8, .5; 1, 0"/>
                                        <p:tgtEl>
                                          <p:spTgt spid="41"/>
                                        </p:tgtEl>
                                      </p:cBhvr>
                                    </p:animEffect>
                                    <p:animScale>
                                      <p:cBhvr>
                                        <p:cTn id="70" dur="250" autoRev="1" fill="hold"/>
                                        <p:tgtEl>
                                          <p:spTgt spid="41"/>
                                        </p:tgtEl>
                                      </p:cBhvr>
                                      <p:by x="105000" y="105000"/>
                                    </p:animScale>
                                  </p:childTnLst>
                                </p:cTn>
                              </p:par>
                            </p:childTnLst>
                          </p:cTn>
                        </p:par>
                        <p:par>
                          <p:cTn id="71" fill="hold">
                            <p:stCondLst>
                              <p:cond delay="5000"/>
                            </p:stCondLst>
                            <p:childTnLst>
                              <p:par>
                                <p:cTn id="72" presetID="22" presetClass="entr" presetSubtype="2" fill="hold" nodeType="afterEffect">
                                  <p:stCondLst>
                                    <p:cond delay="0"/>
                                  </p:stCondLst>
                                  <p:childTnLst>
                                    <p:set>
                                      <p:cBhvr>
                                        <p:cTn id="73" dur="1" fill="hold">
                                          <p:stCondLst>
                                            <p:cond delay="0"/>
                                          </p:stCondLst>
                                        </p:cTn>
                                        <p:tgtEl>
                                          <p:spTgt spid="21"/>
                                        </p:tgtEl>
                                        <p:attrNameLst>
                                          <p:attrName>style.visibility</p:attrName>
                                        </p:attrNameLst>
                                      </p:cBhvr>
                                      <p:to>
                                        <p:strVal val="visible"/>
                                      </p:to>
                                    </p:set>
                                    <p:animEffect transition="in" filter="wipe(right)">
                                      <p:cBhvr>
                                        <p:cTn id="74" dur="600"/>
                                        <p:tgtEl>
                                          <p:spTgt spid="21"/>
                                        </p:tgtEl>
                                      </p:cBhvr>
                                    </p:animEffect>
                                  </p:childTnLst>
                                </p:cTn>
                              </p:par>
                            </p:childTnLst>
                          </p:cTn>
                        </p:par>
                        <p:par>
                          <p:cTn id="75" fill="hold">
                            <p:stCondLst>
                              <p:cond delay="6000"/>
                            </p:stCondLst>
                            <p:childTnLst>
                              <p:par>
                                <p:cTn id="76" presetID="10" presetClass="entr" presetSubtype="0" fill="hold" nodeType="afterEffect">
                                  <p:stCondLst>
                                    <p:cond delay="0"/>
                                  </p:stCondLst>
                                  <p:childTnLst>
                                    <p:set>
                                      <p:cBhvr>
                                        <p:cTn id="77" dur="1" fill="hold">
                                          <p:stCondLst>
                                            <p:cond delay="0"/>
                                          </p:stCondLst>
                                        </p:cTn>
                                        <p:tgtEl>
                                          <p:spTgt spid="22"/>
                                        </p:tgtEl>
                                        <p:attrNameLst>
                                          <p:attrName>style.visibility</p:attrName>
                                        </p:attrNameLst>
                                      </p:cBhvr>
                                      <p:to>
                                        <p:strVal val="visible"/>
                                      </p:to>
                                    </p:set>
                                    <p:animEffect transition="in" filter="fade">
                                      <p:cBhvr>
                                        <p:cTn id="78" dur="500"/>
                                        <p:tgtEl>
                                          <p:spTgt spid="22"/>
                                        </p:tgtEl>
                                      </p:cBhvr>
                                    </p:animEffect>
                                  </p:childTnLst>
                                </p:cTn>
                              </p:par>
                            </p:childTnLst>
                          </p:cTn>
                        </p:par>
                        <p:par>
                          <p:cTn id="79" fill="hold">
                            <p:stCondLst>
                              <p:cond delay="6500"/>
                            </p:stCondLst>
                            <p:childTnLst>
                              <p:par>
                                <p:cTn id="80" presetID="14" presetClass="entr" presetSubtype="10" fill="hold" grpId="0" nodeType="afterEffect">
                                  <p:stCondLst>
                                    <p:cond delay="0"/>
                                  </p:stCondLst>
                                  <p:childTnLst>
                                    <p:set>
                                      <p:cBhvr>
                                        <p:cTn id="81" dur="1" fill="hold">
                                          <p:stCondLst>
                                            <p:cond delay="0"/>
                                          </p:stCondLst>
                                        </p:cTn>
                                        <p:tgtEl>
                                          <p:spTgt spid="46"/>
                                        </p:tgtEl>
                                        <p:attrNameLst>
                                          <p:attrName>style.visibility</p:attrName>
                                        </p:attrNameLst>
                                      </p:cBhvr>
                                      <p:to>
                                        <p:strVal val="visible"/>
                                      </p:to>
                                    </p:set>
                                    <p:animEffect transition="in" filter="randombar(horizontal)">
                                      <p:cBhvr>
                                        <p:cTn id="82" dur="500"/>
                                        <p:tgtEl>
                                          <p:spTgt spid="46"/>
                                        </p:tgtEl>
                                      </p:cBhvr>
                                    </p:animEffect>
                                  </p:childTnLst>
                                </p:cTn>
                              </p:par>
                              <p:par>
                                <p:cTn id="83" presetID="14" presetClass="entr" presetSubtype="10" fill="hold" grpId="0" nodeType="withEffect">
                                  <p:stCondLst>
                                    <p:cond delay="0"/>
                                  </p:stCondLst>
                                  <p:childTnLst>
                                    <p:set>
                                      <p:cBhvr>
                                        <p:cTn id="84" dur="1" fill="hold">
                                          <p:stCondLst>
                                            <p:cond delay="0"/>
                                          </p:stCondLst>
                                        </p:cTn>
                                        <p:tgtEl>
                                          <p:spTgt spid="47"/>
                                        </p:tgtEl>
                                        <p:attrNameLst>
                                          <p:attrName>style.visibility</p:attrName>
                                        </p:attrNameLst>
                                      </p:cBhvr>
                                      <p:to>
                                        <p:strVal val="visible"/>
                                      </p:to>
                                    </p:set>
                                    <p:animEffect transition="in" filter="randombar(horizontal)">
                                      <p:cBhvr>
                                        <p:cTn id="85" dur="500"/>
                                        <p:tgtEl>
                                          <p:spTgt spid="47"/>
                                        </p:tgtEl>
                                      </p:cBhvr>
                                    </p:animEffect>
                                  </p:childTnLst>
                                </p:cTn>
                              </p:par>
                            </p:childTnLst>
                          </p:cTn>
                        </p:par>
                        <p:par>
                          <p:cTn id="86" fill="hold">
                            <p:stCondLst>
                              <p:cond delay="7000"/>
                            </p:stCondLst>
                            <p:childTnLst>
                              <p:par>
                                <p:cTn id="87" presetID="26" presetClass="emph" presetSubtype="0" fill="hold" grpId="1" nodeType="afterEffect">
                                  <p:stCondLst>
                                    <p:cond delay="0"/>
                                  </p:stCondLst>
                                  <p:childTnLst>
                                    <p:animEffect transition="out" filter="fade">
                                      <p:cBhvr>
                                        <p:cTn id="88" dur="500" tmFilter="0, 0; .2, .5; .8, .5; 1, 0"/>
                                        <p:tgtEl>
                                          <p:spTgt spid="9"/>
                                        </p:tgtEl>
                                      </p:cBhvr>
                                    </p:animEffect>
                                    <p:animScale>
                                      <p:cBhvr>
                                        <p:cTn id="89" dur="250" autoRev="1" fill="hold"/>
                                        <p:tgtEl>
                                          <p:spTgt spid="9"/>
                                        </p:tgtEl>
                                      </p:cBhvr>
                                      <p:by x="105000" y="105000"/>
                                    </p:animScale>
                                  </p:childTnLst>
                                </p:cTn>
                              </p:par>
                            </p:childTnLst>
                          </p:cTn>
                        </p:par>
                        <p:par>
                          <p:cTn id="90" fill="hold">
                            <p:stCondLst>
                              <p:cond delay="7500"/>
                            </p:stCondLst>
                            <p:childTnLst>
                              <p:par>
                                <p:cTn id="91" presetID="22" presetClass="entr" presetSubtype="2" fill="hold" nodeType="afterEffect">
                                  <p:stCondLst>
                                    <p:cond delay="0"/>
                                  </p:stCondLst>
                                  <p:childTnLst>
                                    <p:set>
                                      <p:cBhvr>
                                        <p:cTn id="92" dur="1" fill="hold">
                                          <p:stCondLst>
                                            <p:cond delay="0"/>
                                          </p:stCondLst>
                                        </p:cTn>
                                        <p:tgtEl>
                                          <p:spTgt spid="3"/>
                                        </p:tgtEl>
                                        <p:attrNameLst>
                                          <p:attrName>style.visibility</p:attrName>
                                        </p:attrNameLst>
                                      </p:cBhvr>
                                      <p:to>
                                        <p:strVal val="visible"/>
                                      </p:to>
                                    </p:set>
                                    <p:animEffect transition="in" filter="wipe(right)">
                                      <p:cBhvr>
                                        <p:cTn id="93" dur="750"/>
                                        <p:tgtEl>
                                          <p:spTgt spid="3"/>
                                        </p:tgtEl>
                                      </p:cBhvr>
                                    </p:animEffect>
                                  </p:childTnLst>
                                </p:cTn>
                              </p:par>
                            </p:childTnLst>
                          </p:cTn>
                        </p:par>
                        <p:par>
                          <p:cTn id="94" fill="hold">
                            <p:stCondLst>
                              <p:cond delay="8500"/>
                            </p:stCondLst>
                            <p:childTnLst>
                              <p:par>
                                <p:cTn id="95" presetID="10" presetClass="entr" presetSubtype="0" fill="hold" nodeType="afterEffect">
                                  <p:stCondLst>
                                    <p:cond delay="0"/>
                                  </p:stCondLst>
                                  <p:childTnLst>
                                    <p:set>
                                      <p:cBhvr>
                                        <p:cTn id="96" dur="1" fill="hold">
                                          <p:stCondLst>
                                            <p:cond delay="0"/>
                                          </p:stCondLst>
                                        </p:cTn>
                                        <p:tgtEl>
                                          <p:spTgt spid="10"/>
                                        </p:tgtEl>
                                        <p:attrNameLst>
                                          <p:attrName>style.visibility</p:attrName>
                                        </p:attrNameLst>
                                      </p:cBhvr>
                                      <p:to>
                                        <p:strVal val="visible"/>
                                      </p:to>
                                    </p:set>
                                    <p:animEffect transition="in" filter="fade">
                                      <p:cBhvr>
                                        <p:cTn id="97" dur="500"/>
                                        <p:tgtEl>
                                          <p:spTgt spid="10"/>
                                        </p:tgtEl>
                                      </p:cBhvr>
                                    </p:animEffect>
                                  </p:childTnLst>
                                </p:cTn>
                              </p:par>
                            </p:childTnLst>
                          </p:cTn>
                        </p:par>
                        <p:par>
                          <p:cTn id="98" fill="hold">
                            <p:stCondLst>
                              <p:cond delay="9000"/>
                            </p:stCondLst>
                            <p:childTnLst>
                              <p:par>
                                <p:cTn id="99" presetID="14" presetClass="entr" presetSubtype="10" fill="hold" grpId="0" nodeType="afterEffect">
                                  <p:stCondLst>
                                    <p:cond delay="0"/>
                                  </p:stCondLst>
                                  <p:childTnLst>
                                    <p:set>
                                      <p:cBhvr>
                                        <p:cTn id="100" dur="1" fill="hold">
                                          <p:stCondLst>
                                            <p:cond delay="0"/>
                                          </p:stCondLst>
                                        </p:cTn>
                                        <p:tgtEl>
                                          <p:spTgt spid="44"/>
                                        </p:tgtEl>
                                        <p:attrNameLst>
                                          <p:attrName>style.visibility</p:attrName>
                                        </p:attrNameLst>
                                      </p:cBhvr>
                                      <p:to>
                                        <p:strVal val="visible"/>
                                      </p:to>
                                    </p:set>
                                    <p:animEffect transition="in" filter="randombar(horizontal)">
                                      <p:cBhvr>
                                        <p:cTn id="101" dur="500"/>
                                        <p:tgtEl>
                                          <p:spTgt spid="44"/>
                                        </p:tgtEl>
                                      </p:cBhvr>
                                    </p:animEffect>
                                  </p:childTnLst>
                                </p:cTn>
                              </p:par>
                              <p:par>
                                <p:cTn id="102" presetID="14" presetClass="entr" presetSubtype="10" fill="hold" grpId="0" nodeType="withEffect">
                                  <p:stCondLst>
                                    <p:cond delay="0"/>
                                  </p:stCondLst>
                                  <p:childTnLst>
                                    <p:set>
                                      <p:cBhvr>
                                        <p:cTn id="103" dur="1" fill="hold">
                                          <p:stCondLst>
                                            <p:cond delay="0"/>
                                          </p:stCondLst>
                                        </p:cTn>
                                        <p:tgtEl>
                                          <p:spTgt spid="45"/>
                                        </p:tgtEl>
                                        <p:attrNameLst>
                                          <p:attrName>style.visibility</p:attrName>
                                        </p:attrNameLst>
                                      </p:cBhvr>
                                      <p:to>
                                        <p:strVal val="visible"/>
                                      </p:to>
                                    </p:set>
                                    <p:animEffect transition="in" filter="randombar(horizontal)">
                                      <p:cBhvr>
                                        <p:cTn id="104"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bldLvl="0" animBg="1"/>
      <p:bldP spid="7" grpId="0" bldLvl="0" animBg="1"/>
      <p:bldP spid="37" grpId="0" bldLvl="0" animBg="1"/>
      <p:bldP spid="9" grpId="0" bldLvl="0" animBg="1"/>
      <p:bldP spid="9" grpId="1" bldLvl="0" animBg="1"/>
      <p:bldP spid="41" grpId="0" bldLvl="0" animBg="1"/>
      <p:bldP spid="41" grpId="1" bldLvl="0" animBg="1"/>
      <p:bldP spid="42" grpId="0" bldLvl="0" animBg="1"/>
      <p:bldP spid="42" grpId="1" bldLvl="0" animBg="1"/>
      <p:bldP spid="43" grpId="0" bldLvl="0" animBg="1"/>
      <p:bldP spid="43" grpId="1" bldLvl="0" animBg="1"/>
      <p:bldP spid="44" grpId="0"/>
      <p:bldP spid="45" grpId="0"/>
      <p:bldP spid="46" grpId="0"/>
      <p:bldP spid="47" grpId="0"/>
      <p:bldP spid="48" grpId="0"/>
      <p:bldP spid="49" grpId="0"/>
      <p:bldP spid="50" grpId="0"/>
      <p:bldP spid="5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文本框 18"/>
          <p:cNvSpPr>
            <a:spLocks noChangeArrowheads="1"/>
          </p:cNvSpPr>
          <p:nvPr/>
        </p:nvSpPr>
        <p:spPr bwMode="auto">
          <a:xfrm>
            <a:off x="945707" y="203509"/>
            <a:ext cx="2468880" cy="55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l"/>
            <a:r>
              <a:rPr lang="zh-CN" altLang="en-US" sz="3000" dirty="0">
                <a:solidFill>
                  <a:srgbClr val="003679"/>
                </a:solidFill>
                <a:latin typeface="微软雅黑" panose="020B0503020204020204" pitchFamily="34" charset="-122"/>
                <a:ea typeface="微软雅黑" panose="020B0503020204020204" pitchFamily="34" charset="-122"/>
                <a:sym typeface="微软雅黑" panose="020B0503020204020204" pitchFamily="34" charset="-122"/>
              </a:rPr>
              <a:t>成功项目展示</a:t>
            </a:r>
            <a:endParaRPr lang="zh-CN" altLang="en-US" sz="3000" dirty="0">
              <a:solidFill>
                <a:srgbClr val="003679"/>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2" name="组合 1"/>
          <p:cNvGrpSpPr/>
          <p:nvPr/>
        </p:nvGrpSpPr>
        <p:grpSpPr>
          <a:xfrm>
            <a:off x="124667" y="147476"/>
            <a:ext cx="709688" cy="659149"/>
            <a:chOff x="776177" y="87786"/>
            <a:chExt cx="709688" cy="659149"/>
          </a:xfrm>
        </p:grpSpPr>
        <p:grpSp>
          <p:nvGrpSpPr>
            <p:cNvPr id="33" name="组合 32"/>
            <p:cNvGrpSpPr/>
            <p:nvPr/>
          </p:nvGrpSpPr>
          <p:grpSpPr>
            <a:xfrm>
              <a:off x="776177" y="87786"/>
              <a:ext cx="669145" cy="659149"/>
              <a:chOff x="1770244" y="775694"/>
              <a:chExt cx="1333596" cy="1313675"/>
            </a:xfrm>
          </p:grpSpPr>
          <p:sp>
            <p:nvSpPr>
              <p:cNvPr id="34" name="矩形 33"/>
              <p:cNvSpPr/>
              <p:nvPr/>
            </p:nvSpPr>
            <p:spPr>
              <a:xfrm>
                <a:off x="1770244" y="775694"/>
                <a:ext cx="1077085" cy="1077085"/>
              </a:xfrm>
              <a:prstGeom prst="rect">
                <a:avLst/>
              </a:prstGeom>
              <a:noFill/>
              <a:ln>
                <a:solidFill>
                  <a:srgbClr val="003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03679"/>
                  </a:solidFill>
                  <a:latin typeface="微软雅黑" panose="020B0503020204020204" pitchFamily="34" charset="-122"/>
                  <a:ea typeface="微软雅黑" panose="020B0503020204020204" pitchFamily="34" charset="-122"/>
                </a:endParaRPr>
              </a:p>
            </p:txBody>
          </p:sp>
          <p:sp>
            <p:nvSpPr>
              <p:cNvPr id="35" name="矩形 34"/>
              <p:cNvSpPr/>
              <p:nvPr/>
            </p:nvSpPr>
            <p:spPr>
              <a:xfrm>
                <a:off x="1981421" y="966950"/>
                <a:ext cx="1122419" cy="1122419"/>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800" dirty="0">
                  <a:solidFill>
                    <a:srgbClr val="003679"/>
                  </a:solidFill>
                  <a:latin typeface="微软雅黑" panose="020B0503020204020204" pitchFamily="34" charset="-122"/>
                  <a:ea typeface="微软雅黑" panose="020B0503020204020204" pitchFamily="34" charset="-122"/>
                </a:endParaRPr>
              </a:p>
            </p:txBody>
          </p:sp>
        </p:grpSp>
        <p:sp>
          <p:nvSpPr>
            <p:cNvPr id="36" name="文本框 18"/>
            <p:cNvSpPr>
              <a:spLocks noChangeArrowheads="1"/>
            </p:cNvSpPr>
            <p:nvPr/>
          </p:nvSpPr>
          <p:spPr bwMode="auto">
            <a:xfrm>
              <a:off x="858770" y="320447"/>
              <a:ext cx="62709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4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2017</a:t>
              </a:r>
              <a:endParaRPr lang="en-US" altLang="zh-CN" sz="14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11" name="矩形 1"/>
          <p:cNvSpPr>
            <a:spLocks noChangeArrowheads="1"/>
          </p:cNvSpPr>
          <p:nvPr userDrawn="1"/>
        </p:nvSpPr>
        <p:spPr bwMode="auto">
          <a:xfrm>
            <a:off x="0" y="4979233"/>
            <a:ext cx="9144000" cy="173791"/>
          </a:xfrm>
          <a:prstGeom prst="rect">
            <a:avLst/>
          </a:prstGeom>
          <a:solidFill>
            <a:srgbClr val="003679"/>
          </a:solidFill>
          <a:ln>
            <a:noFill/>
          </a:ln>
        </p:spPr>
        <p:txBody>
          <a:bodyPr lIns="68571" tIns="34285" rIns="68571" bIns="34285" anchor="ctr"/>
          <a:lstStyle/>
          <a:p>
            <a:pPr algn="ctr" eaLnBrk="1" hangingPunct="1"/>
            <a:endParaRPr lang="zh-CN" altLang="en-US" dirty="0">
              <a:solidFill>
                <a:srgbClr val="FFFFFF"/>
              </a:solidFill>
              <a:ea typeface="微软雅黑" panose="020B0503020204020204" pitchFamily="34" charset="-122"/>
              <a:cs typeface="+mn-ea"/>
              <a:sym typeface="+mn-lt"/>
            </a:endParaRPr>
          </a:p>
        </p:txBody>
      </p:sp>
      <p:pic>
        <p:nvPicPr>
          <p:cNvPr id="8" name="图片 7"/>
          <p:cNvPicPr>
            <a:picLocks noChangeAspect="1"/>
          </p:cNvPicPr>
          <p:nvPr userDrawn="1"/>
        </p:nvPicPr>
        <p:blipFill>
          <a:blip r:embed="rId1" cstate="print">
            <a:extLst>
              <a:ext uri="{28A0092B-C50C-407E-A947-70E740481C1C}">
                <a14:useLocalDpi xmlns:a14="http://schemas.microsoft.com/office/drawing/2010/main" val="0"/>
              </a:ext>
            </a:extLst>
          </a:blip>
          <a:stretch>
            <a:fillRect/>
          </a:stretch>
        </p:blipFill>
        <p:spPr>
          <a:xfrm>
            <a:off x="7111811" y="250010"/>
            <a:ext cx="1914453" cy="459335"/>
          </a:xfrm>
          <a:prstGeom prst="rect">
            <a:avLst/>
          </a:prstGeom>
        </p:spPr>
      </p:pic>
      <p:grpSp>
        <p:nvGrpSpPr>
          <p:cNvPr id="6" name="Group 40"/>
          <p:cNvGrpSpPr/>
          <p:nvPr/>
        </p:nvGrpSpPr>
        <p:grpSpPr>
          <a:xfrm>
            <a:off x="531971" y="987574"/>
            <a:ext cx="2087309" cy="1253081"/>
            <a:chOff x="1441450" y="1398043"/>
            <a:chExt cx="2019300" cy="1211904"/>
          </a:xfrm>
        </p:grpSpPr>
        <p:sp>
          <p:nvSpPr>
            <p:cNvPr id="7" name="Text Placeholder 2"/>
            <p:cNvSpPr txBox="1"/>
            <p:nvPr/>
          </p:nvSpPr>
          <p:spPr>
            <a:xfrm>
              <a:off x="1441450" y="1398043"/>
              <a:ext cx="2019300" cy="285799"/>
            </a:xfrm>
            <a:prstGeom prst="rect">
              <a:avLst/>
            </a:prstGeom>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nSpc>
                  <a:spcPct val="140000"/>
                </a:lnSpc>
              </a:pPr>
              <a:r>
                <a:rPr lang="zh-CN" altLang="en-US" sz="2000" b="1" dirty="0">
                  <a:solidFill>
                    <a:schemeClr val="tx1">
                      <a:lumMod val="75000"/>
                      <a:lumOff val="25000"/>
                    </a:schemeClr>
                  </a:solidFill>
                  <a:latin typeface="微软雅黑" panose="020B0503020204020204" pitchFamily="34" charset="-122"/>
                  <a:ea typeface="微软雅黑" panose="020B0503020204020204" pitchFamily="34" charset="-122"/>
                </a:rPr>
                <a:t>添加文字</a:t>
              </a:r>
              <a:endParaRPr lang="zh-CN" altLang="en-US" sz="2000"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9" name="Text Placeholder 8"/>
            <p:cNvSpPr txBox="1"/>
            <p:nvPr/>
          </p:nvSpPr>
          <p:spPr>
            <a:xfrm>
              <a:off x="1441450" y="1775301"/>
              <a:ext cx="2019300" cy="834646"/>
            </a:xfrm>
            <a:prstGeom prst="rect">
              <a:avLst/>
            </a:prstGeom>
          </p:spPr>
          <p:txBody>
            <a:bodyPr vert="horz"/>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nSpc>
                  <a:spcPct val="100000"/>
                </a:lnSpc>
              </a:pPr>
              <a:r>
                <a:rPr lang="zh-CN" altLang="en-US" sz="1050" dirty="0">
                  <a:solidFill>
                    <a:schemeClr val="tx1">
                      <a:lumMod val="75000"/>
                      <a:lumOff val="25000"/>
                    </a:schemeClr>
                  </a:solidFill>
                  <a:latin typeface="微软雅黑" panose="020B0503020204020204" pitchFamily="34" charset="-122"/>
                  <a:ea typeface="微软雅黑" panose="020B0503020204020204" pitchFamily="34" charset="-122"/>
                </a:rPr>
                <a:t>点击添加文字内容点击添加文字内容点击添加文字内容点击添加文字内容点击添加文字内容</a:t>
              </a:r>
              <a:endParaRPr lang="zh-CN" altLang="en-US" sz="105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grpSp>
        <p:nvGrpSpPr>
          <p:cNvPr id="13" name="Group 43"/>
          <p:cNvGrpSpPr/>
          <p:nvPr/>
        </p:nvGrpSpPr>
        <p:grpSpPr>
          <a:xfrm>
            <a:off x="531969" y="2950959"/>
            <a:ext cx="2087310" cy="1387083"/>
            <a:chOff x="1441449" y="1375177"/>
            <a:chExt cx="2019301" cy="1341502"/>
          </a:xfrm>
        </p:grpSpPr>
        <p:sp>
          <p:nvSpPr>
            <p:cNvPr id="37" name="Text Placeholder 2"/>
            <p:cNvSpPr txBox="1"/>
            <p:nvPr/>
          </p:nvSpPr>
          <p:spPr>
            <a:xfrm>
              <a:off x="1441450" y="1375177"/>
              <a:ext cx="2019300" cy="285799"/>
            </a:xfrm>
            <a:prstGeom prst="rect">
              <a:avLst/>
            </a:prstGeom>
          </p:spPr>
          <p:txBody>
            <a:bodyPr vert="horz"/>
            <a:lstStyle>
              <a:defPPr>
                <a:defRPr lang="zh-CN"/>
              </a:defPPr>
              <a:lvl1pPr indent="0" defTabSz="457200">
                <a:lnSpc>
                  <a:spcPct val="140000"/>
                </a:lnSpc>
                <a:spcBef>
                  <a:spcPct val="20000"/>
                </a:spcBef>
                <a:buFont typeface="Arial" panose="020B0604020202020204"/>
                <a:buNone/>
                <a:defRPr sz="2400" baseline="0">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typeface="微软雅黑" panose="020B0503020204020204" pitchFamily="34" charset="-122"/>
                  <a:ea typeface="微软雅黑" panose="020B0503020204020204" pitchFamily="34" charset="-122"/>
                  <a:cs typeface="Roboto Condensed"/>
                </a:defRPr>
              </a:lvl1pPr>
              <a:lvl2pPr marL="742950" indent="-285750" defTabSz="457200">
                <a:spcBef>
                  <a:spcPct val="20000"/>
                </a:spcBef>
                <a:buFont typeface="Arial" panose="020B0604020202020204"/>
                <a:buChar char="–"/>
                <a:defRPr sz="2800"/>
              </a:lvl2pPr>
              <a:lvl3pPr marL="1143000" indent="-228600" defTabSz="457200">
                <a:spcBef>
                  <a:spcPct val="20000"/>
                </a:spcBef>
                <a:buFont typeface="Arial" panose="020B0604020202020204"/>
                <a:buChar char="•"/>
                <a:defRPr sz="2400"/>
              </a:lvl3pPr>
              <a:lvl4pPr marL="1600200" indent="-228600" defTabSz="457200">
                <a:spcBef>
                  <a:spcPct val="20000"/>
                </a:spcBef>
                <a:buFont typeface="Arial" panose="020B0604020202020204"/>
                <a:buChar char="–"/>
                <a:defRPr sz="2000"/>
              </a:lvl4pPr>
              <a:lvl5pPr marL="2057400" indent="-228600" defTabSz="457200">
                <a:spcBef>
                  <a:spcPct val="20000"/>
                </a:spcBef>
                <a:buFont typeface="Arial" panose="020B0604020202020204"/>
                <a:buChar char="»"/>
                <a:defRPr sz="2000"/>
              </a:lvl5pPr>
              <a:lvl6pPr marL="2514600" indent="-228600" defTabSz="457200">
                <a:spcBef>
                  <a:spcPct val="20000"/>
                </a:spcBef>
                <a:buFont typeface="Arial" panose="020B0604020202020204"/>
                <a:buChar char="•"/>
                <a:defRPr sz="2000"/>
              </a:lvl6pPr>
              <a:lvl7pPr marL="2971800" indent="-228600" defTabSz="457200">
                <a:spcBef>
                  <a:spcPct val="20000"/>
                </a:spcBef>
                <a:buFont typeface="Arial" panose="020B0604020202020204"/>
                <a:buChar char="•"/>
                <a:defRPr sz="2000"/>
              </a:lvl7pPr>
              <a:lvl8pPr marL="3429000" indent="-228600" defTabSz="457200">
                <a:spcBef>
                  <a:spcPct val="20000"/>
                </a:spcBef>
                <a:buFont typeface="Arial" panose="020B0604020202020204"/>
                <a:buChar char="•"/>
                <a:defRPr sz="2000"/>
              </a:lvl8pPr>
              <a:lvl9pPr marL="3886200" indent="-228600" defTabSz="457200">
                <a:spcBef>
                  <a:spcPct val="20000"/>
                </a:spcBef>
                <a:buFont typeface="Arial" panose="020B0604020202020204"/>
                <a:buChar char="•"/>
                <a:defRPr sz="2000"/>
              </a:lvl9pPr>
            </a:lstStyle>
            <a:p>
              <a:r>
                <a:rPr lang="zh-CN" altLang="en-US" sz="2000" b="1" dirty="0">
                  <a:solidFill>
                    <a:schemeClr val="tx1">
                      <a:lumMod val="75000"/>
                      <a:lumOff val="25000"/>
                    </a:schemeClr>
                  </a:solidFill>
                </a:rPr>
                <a:t>添加文字</a:t>
              </a:r>
              <a:endParaRPr lang="zh-CN" altLang="en-US" sz="2000" b="1" dirty="0">
                <a:solidFill>
                  <a:schemeClr val="tx1">
                    <a:lumMod val="75000"/>
                    <a:lumOff val="25000"/>
                  </a:schemeClr>
                </a:solidFill>
              </a:endParaRPr>
            </a:p>
          </p:txBody>
        </p:sp>
        <p:sp>
          <p:nvSpPr>
            <p:cNvPr id="38" name="Text Placeholder 8"/>
            <p:cNvSpPr txBox="1"/>
            <p:nvPr/>
          </p:nvSpPr>
          <p:spPr>
            <a:xfrm>
              <a:off x="1441449" y="1799482"/>
              <a:ext cx="2019300" cy="917197"/>
            </a:xfrm>
            <a:prstGeom prst="rect">
              <a:avLst/>
            </a:prstGeom>
          </p:spPr>
          <p:txBody>
            <a:bodyPr vert="horz"/>
            <a:lstStyle>
              <a:defPPr>
                <a:defRPr lang="zh-CN"/>
              </a:defPPr>
              <a:lvl1pPr indent="0" defTabSz="457200">
                <a:lnSpc>
                  <a:spcPct val="100000"/>
                </a:lnSpc>
                <a:spcBef>
                  <a:spcPct val="20000"/>
                </a:spcBef>
                <a:buFont typeface="Arial" panose="020B0604020202020204"/>
                <a:buNone/>
                <a:defRPr sz="1400" baseline="0">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typeface="微软雅黑" panose="020B0503020204020204" pitchFamily="34" charset="-122"/>
                  <a:ea typeface="微软雅黑" panose="020B0503020204020204" pitchFamily="34" charset="-122"/>
                  <a:cs typeface="Roboto Condensed"/>
                </a:defRPr>
              </a:lvl1pPr>
              <a:lvl2pPr marL="742950" indent="-285750" defTabSz="457200">
                <a:spcBef>
                  <a:spcPct val="20000"/>
                </a:spcBef>
                <a:buFont typeface="Arial" panose="020B0604020202020204"/>
                <a:buChar char="–"/>
                <a:defRPr sz="2800"/>
              </a:lvl2pPr>
              <a:lvl3pPr marL="1143000" indent="-228600" defTabSz="457200">
                <a:spcBef>
                  <a:spcPct val="20000"/>
                </a:spcBef>
                <a:buFont typeface="Arial" panose="020B0604020202020204"/>
                <a:buChar char="•"/>
                <a:defRPr sz="2400"/>
              </a:lvl3pPr>
              <a:lvl4pPr marL="1600200" indent="-228600" defTabSz="457200">
                <a:spcBef>
                  <a:spcPct val="20000"/>
                </a:spcBef>
                <a:buFont typeface="Arial" panose="020B0604020202020204"/>
                <a:buChar char="–"/>
                <a:defRPr sz="2000"/>
              </a:lvl4pPr>
              <a:lvl5pPr marL="2057400" indent="-228600" defTabSz="457200">
                <a:spcBef>
                  <a:spcPct val="20000"/>
                </a:spcBef>
                <a:buFont typeface="Arial" panose="020B0604020202020204"/>
                <a:buChar char="»"/>
                <a:defRPr sz="2000"/>
              </a:lvl5pPr>
              <a:lvl6pPr marL="2514600" indent="-228600" defTabSz="457200">
                <a:spcBef>
                  <a:spcPct val="20000"/>
                </a:spcBef>
                <a:buFont typeface="Arial" panose="020B0604020202020204"/>
                <a:buChar char="•"/>
                <a:defRPr sz="2000"/>
              </a:lvl6pPr>
              <a:lvl7pPr marL="2971800" indent="-228600" defTabSz="457200">
                <a:spcBef>
                  <a:spcPct val="20000"/>
                </a:spcBef>
                <a:buFont typeface="Arial" panose="020B0604020202020204"/>
                <a:buChar char="•"/>
                <a:defRPr sz="2000"/>
              </a:lvl7pPr>
              <a:lvl8pPr marL="3429000" indent="-228600" defTabSz="457200">
                <a:spcBef>
                  <a:spcPct val="20000"/>
                </a:spcBef>
                <a:buFont typeface="Arial" panose="020B0604020202020204"/>
                <a:buChar char="•"/>
                <a:defRPr sz="2000"/>
              </a:lvl8pPr>
              <a:lvl9pPr marL="3886200" indent="-228600" defTabSz="457200">
                <a:spcBef>
                  <a:spcPct val="20000"/>
                </a:spcBef>
                <a:buFont typeface="Arial" panose="020B0604020202020204"/>
                <a:buChar char="•"/>
                <a:defRPr sz="2000"/>
              </a:lvl9pPr>
            </a:lstStyle>
            <a:p>
              <a:r>
                <a:rPr lang="zh-CN" altLang="en-US" sz="1050" dirty="0">
                  <a:solidFill>
                    <a:schemeClr val="tx1">
                      <a:lumMod val="75000"/>
                      <a:lumOff val="25000"/>
                    </a:schemeClr>
                  </a:solidFill>
                </a:rPr>
                <a:t>点击添加文字内容点击添加文字内容点击添加文字内容点击添加文字内容点击添加文字内容</a:t>
              </a:r>
              <a:endParaRPr lang="zh-CN" altLang="en-US" sz="1050" dirty="0">
                <a:solidFill>
                  <a:schemeClr val="tx1">
                    <a:lumMod val="75000"/>
                    <a:lumOff val="25000"/>
                  </a:schemeClr>
                </a:solidFill>
              </a:endParaRPr>
            </a:p>
          </p:txBody>
        </p:sp>
      </p:grpSp>
      <p:grpSp>
        <p:nvGrpSpPr>
          <p:cNvPr id="39" name="Group 46"/>
          <p:cNvGrpSpPr/>
          <p:nvPr/>
        </p:nvGrpSpPr>
        <p:grpSpPr>
          <a:xfrm>
            <a:off x="6699315" y="987575"/>
            <a:ext cx="2087309" cy="1354219"/>
            <a:chOff x="1342364" y="1398043"/>
            <a:chExt cx="2019300" cy="1309719"/>
          </a:xfrm>
        </p:grpSpPr>
        <p:sp>
          <p:nvSpPr>
            <p:cNvPr id="41" name="Text Placeholder 2"/>
            <p:cNvSpPr txBox="1"/>
            <p:nvPr/>
          </p:nvSpPr>
          <p:spPr>
            <a:xfrm>
              <a:off x="1342364" y="1398043"/>
              <a:ext cx="2019300" cy="285799"/>
            </a:xfrm>
            <a:prstGeom prst="rect">
              <a:avLst/>
            </a:prstGeom>
          </p:spPr>
          <p:txBody>
            <a:bodyPr vert="horz"/>
            <a:lstStyle>
              <a:defPPr>
                <a:defRPr lang="zh-CN"/>
              </a:defPPr>
              <a:lvl1pPr indent="0" defTabSz="457200">
                <a:lnSpc>
                  <a:spcPct val="140000"/>
                </a:lnSpc>
                <a:spcBef>
                  <a:spcPct val="20000"/>
                </a:spcBef>
                <a:buFont typeface="Arial" panose="020B0604020202020204"/>
                <a:buNone/>
                <a:defRPr sz="2400" baseline="0">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typeface="微软雅黑" panose="020B0503020204020204" pitchFamily="34" charset="-122"/>
                  <a:ea typeface="微软雅黑" panose="020B0503020204020204" pitchFamily="34" charset="-122"/>
                  <a:cs typeface="Roboto Condensed"/>
                </a:defRPr>
              </a:lvl1pPr>
              <a:lvl2pPr marL="742950" indent="-285750" defTabSz="457200">
                <a:spcBef>
                  <a:spcPct val="20000"/>
                </a:spcBef>
                <a:buFont typeface="Arial" panose="020B0604020202020204"/>
                <a:buChar char="–"/>
                <a:defRPr sz="2800"/>
              </a:lvl2pPr>
              <a:lvl3pPr marL="1143000" indent="-228600" defTabSz="457200">
                <a:spcBef>
                  <a:spcPct val="20000"/>
                </a:spcBef>
                <a:buFont typeface="Arial" panose="020B0604020202020204"/>
                <a:buChar char="•"/>
                <a:defRPr sz="2400"/>
              </a:lvl3pPr>
              <a:lvl4pPr marL="1600200" indent="-228600" defTabSz="457200">
                <a:spcBef>
                  <a:spcPct val="20000"/>
                </a:spcBef>
                <a:buFont typeface="Arial" panose="020B0604020202020204"/>
                <a:buChar char="–"/>
                <a:defRPr sz="2000"/>
              </a:lvl4pPr>
              <a:lvl5pPr marL="2057400" indent="-228600" defTabSz="457200">
                <a:spcBef>
                  <a:spcPct val="20000"/>
                </a:spcBef>
                <a:buFont typeface="Arial" panose="020B0604020202020204"/>
                <a:buChar char="»"/>
                <a:defRPr sz="2000"/>
              </a:lvl5pPr>
              <a:lvl6pPr marL="2514600" indent="-228600" defTabSz="457200">
                <a:spcBef>
                  <a:spcPct val="20000"/>
                </a:spcBef>
                <a:buFont typeface="Arial" panose="020B0604020202020204"/>
                <a:buChar char="•"/>
                <a:defRPr sz="2000"/>
              </a:lvl6pPr>
              <a:lvl7pPr marL="2971800" indent="-228600" defTabSz="457200">
                <a:spcBef>
                  <a:spcPct val="20000"/>
                </a:spcBef>
                <a:buFont typeface="Arial" panose="020B0604020202020204"/>
                <a:buChar char="•"/>
                <a:defRPr sz="2000"/>
              </a:lvl7pPr>
              <a:lvl8pPr marL="3429000" indent="-228600" defTabSz="457200">
                <a:spcBef>
                  <a:spcPct val="20000"/>
                </a:spcBef>
                <a:buFont typeface="Arial" panose="020B0604020202020204"/>
                <a:buChar char="•"/>
                <a:defRPr sz="2000"/>
              </a:lvl8pPr>
              <a:lvl9pPr marL="3886200" indent="-228600" defTabSz="457200">
                <a:spcBef>
                  <a:spcPct val="20000"/>
                </a:spcBef>
                <a:buFont typeface="Arial" panose="020B0604020202020204"/>
                <a:buChar char="•"/>
                <a:defRPr sz="2000"/>
              </a:lvl9pPr>
            </a:lstStyle>
            <a:p>
              <a:r>
                <a:rPr lang="zh-CN" altLang="en-US" sz="2000" b="1" dirty="0">
                  <a:solidFill>
                    <a:schemeClr val="tx1">
                      <a:lumMod val="75000"/>
                      <a:lumOff val="25000"/>
                    </a:schemeClr>
                  </a:solidFill>
                </a:rPr>
                <a:t>添加文字</a:t>
              </a:r>
              <a:endParaRPr lang="zh-CN" altLang="en-US" sz="2000" b="1" dirty="0">
                <a:solidFill>
                  <a:schemeClr val="tx1">
                    <a:lumMod val="75000"/>
                    <a:lumOff val="25000"/>
                  </a:schemeClr>
                </a:solidFill>
              </a:endParaRPr>
            </a:p>
          </p:txBody>
        </p:sp>
        <p:sp>
          <p:nvSpPr>
            <p:cNvPr id="42" name="Text Placeholder 8"/>
            <p:cNvSpPr txBox="1"/>
            <p:nvPr/>
          </p:nvSpPr>
          <p:spPr>
            <a:xfrm>
              <a:off x="1342364" y="1790565"/>
              <a:ext cx="2019300" cy="917197"/>
            </a:xfrm>
            <a:prstGeom prst="rect">
              <a:avLst/>
            </a:prstGeom>
          </p:spPr>
          <p:txBody>
            <a:bodyPr vert="horz"/>
            <a:lstStyle>
              <a:defPPr>
                <a:defRPr lang="zh-CN"/>
              </a:defPPr>
              <a:lvl1pPr indent="0" defTabSz="457200">
                <a:lnSpc>
                  <a:spcPct val="100000"/>
                </a:lnSpc>
                <a:spcBef>
                  <a:spcPct val="20000"/>
                </a:spcBef>
                <a:buFont typeface="Arial" panose="020B0604020202020204"/>
                <a:buNone/>
                <a:defRPr sz="1400" baseline="0">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typeface="微软雅黑" panose="020B0503020204020204" pitchFamily="34" charset="-122"/>
                  <a:ea typeface="微软雅黑" panose="020B0503020204020204" pitchFamily="34" charset="-122"/>
                  <a:cs typeface="Roboto Condensed"/>
                </a:defRPr>
              </a:lvl1pPr>
              <a:lvl2pPr marL="742950" indent="-285750" defTabSz="457200">
                <a:spcBef>
                  <a:spcPct val="20000"/>
                </a:spcBef>
                <a:buFont typeface="Arial" panose="020B0604020202020204"/>
                <a:buChar char="–"/>
                <a:defRPr sz="2800"/>
              </a:lvl2pPr>
              <a:lvl3pPr marL="1143000" indent="-228600" defTabSz="457200">
                <a:spcBef>
                  <a:spcPct val="20000"/>
                </a:spcBef>
                <a:buFont typeface="Arial" panose="020B0604020202020204"/>
                <a:buChar char="•"/>
                <a:defRPr sz="2400"/>
              </a:lvl3pPr>
              <a:lvl4pPr marL="1600200" indent="-228600" defTabSz="457200">
                <a:spcBef>
                  <a:spcPct val="20000"/>
                </a:spcBef>
                <a:buFont typeface="Arial" panose="020B0604020202020204"/>
                <a:buChar char="–"/>
                <a:defRPr sz="2000"/>
              </a:lvl4pPr>
              <a:lvl5pPr marL="2057400" indent="-228600" defTabSz="457200">
                <a:spcBef>
                  <a:spcPct val="20000"/>
                </a:spcBef>
                <a:buFont typeface="Arial" panose="020B0604020202020204"/>
                <a:buChar char="»"/>
                <a:defRPr sz="2000"/>
              </a:lvl5pPr>
              <a:lvl6pPr marL="2514600" indent="-228600" defTabSz="457200">
                <a:spcBef>
                  <a:spcPct val="20000"/>
                </a:spcBef>
                <a:buFont typeface="Arial" panose="020B0604020202020204"/>
                <a:buChar char="•"/>
                <a:defRPr sz="2000"/>
              </a:lvl6pPr>
              <a:lvl7pPr marL="2971800" indent="-228600" defTabSz="457200">
                <a:spcBef>
                  <a:spcPct val="20000"/>
                </a:spcBef>
                <a:buFont typeface="Arial" panose="020B0604020202020204"/>
                <a:buChar char="•"/>
                <a:defRPr sz="2000"/>
              </a:lvl7pPr>
              <a:lvl8pPr marL="3429000" indent="-228600" defTabSz="457200">
                <a:spcBef>
                  <a:spcPct val="20000"/>
                </a:spcBef>
                <a:buFont typeface="Arial" panose="020B0604020202020204"/>
                <a:buChar char="•"/>
                <a:defRPr sz="2000"/>
              </a:lvl8pPr>
              <a:lvl9pPr marL="3886200" indent="-228600" defTabSz="457200">
                <a:spcBef>
                  <a:spcPct val="20000"/>
                </a:spcBef>
                <a:buFont typeface="Arial" panose="020B0604020202020204"/>
                <a:buChar char="•"/>
                <a:defRPr sz="2000"/>
              </a:lvl9pPr>
            </a:lstStyle>
            <a:p>
              <a:r>
                <a:rPr lang="zh-CN" altLang="en-US" sz="1050" dirty="0">
                  <a:solidFill>
                    <a:schemeClr val="tx1">
                      <a:lumMod val="75000"/>
                      <a:lumOff val="25000"/>
                    </a:schemeClr>
                  </a:solidFill>
                </a:rPr>
                <a:t>点击添加文字内容点击添加文字内容点击添加文字内容点击添加文字内容点击添加文字内容</a:t>
              </a:r>
              <a:endParaRPr lang="zh-CN" altLang="en-US" sz="1050" dirty="0">
                <a:solidFill>
                  <a:schemeClr val="tx1">
                    <a:lumMod val="75000"/>
                    <a:lumOff val="25000"/>
                  </a:schemeClr>
                </a:solidFill>
              </a:endParaRPr>
            </a:p>
          </p:txBody>
        </p:sp>
      </p:grpSp>
      <p:cxnSp>
        <p:nvCxnSpPr>
          <p:cNvPr id="43" name="直接连接符 42"/>
          <p:cNvCxnSpPr>
            <a:stCxn id="52" idx="0"/>
          </p:cNvCxnSpPr>
          <p:nvPr/>
        </p:nvCxnSpPr>
        <p:spPr>
          <a:xfrm flipV="1">
            <a:off x="2900934" y="1502362"/>
            <a:ext cx="0" cy="411287"/>
          </a:xfrm>
          <a:prstGeom prst="line">
            <a:avLst/>
          </a:prstGeom>
          <a:ln>
            <a:solidFill>
              <a:srgbClr val="414455">
                <a:alpha val="50000"/>
              </a:srgb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a:xfrm flipH="1">
            <a:off x="2619282" y="1502362"/>
            <a:ext cx="281653" cy="0"/>
          </a:xfrm>
          <a:prstGeom prst="line">
            <a:avLst/>
          </a:prstGeom>
          <a:ln>
            <a:solidFill>
              <a:srgbClr val="414455">
                <a:alpha val="50000"/>
              </a:srgb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a:stCxn id="55" idx="0"/>
          </p:cNvCxnSpPr>
          <p:nvPr/>
        </p:nvCxnSpPr>
        <p:spPr>
          <a:xfrm flipV="1">
            <a:off x="4082429" y="1502362"/>
            <a:ext cx="0" cy="411287"/>
          </a:xfrm>
          <a:prstGeom prst="line">
            <a:avLst/>
          </a:prstGeom>
          <a:ln>
            <a:solidFill>
              <a:srgbClr val="414455">
                <a:alpha val="50000"/>
              </a:srgb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a:off x="4082430" y="1502362"/>
            <a:ext cx="2542628" cy="0"/>
          </a:xfrm>
          <a:prstGeom prst="line">
            <a:avLst/>
          </a:prstGeom>
          <a:ln>
            <a:solidFill>
              <a:srgbClr val="414455">
                <a:alpha val="50000"/>
              </a:srgbClr>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a:stCxn id="58" idx="4"/>
          </p:cNvCxnSpPr>
          <p:nvPr/>
        </p:nvCxnSpPr>
        <p:spPr>
          <a:xfrm>
            <a:off x="5263926" y="3331854"/>
            <a:ext cx="4923" cy="474179"/>
          </a:xfrm>
          <a:prstGeom prst="line">
            <a:avLst/>
          </a:prstGeom>
          <a:ln>
            <a:solidFill>
              <a:srgbClr val="414455">
                <a:alpha val="50000"/>
              </a:srgbClr>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p:nvCxnSpPr>
        <p:spPr>
          <a:xfrm flipH="1">
            <a:off x="2619280" y="3806034"/>
            <a:ext cx="2649569" cy="0"/>
          </a:xfrm>
          <a:prstGeom prst="line">
            <a:avLst/>
          </a:prstGeom>
          <a:ln>
            <a:solidFill>
              <a:srgbClr val="414455">
                <a:alpha val="50000"/>
              </a:srgbClr>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a:stCxn id="61" idx="4"/>
          </p:cNvCxnSpPr>
          <p:nvPr/>
        </p:nvCxnSpPr>
        <p:spPr>
          <a:xfrm>
            <a:off x="6503082" y="3331855"/>
            <a:ext cx="0" cy="698603"/>
          </a:xfrm>
          <a:prstGeom prst="line">
            <a:avLst/>
          </a:prstGeom>
          <a:ln>
            <a:solidFill>
              <a:srgbClr val="414455">
                <a:alpha val="50000"/>
              </a:srgbClr>
            </a:solidFill>
          </a:ln>
        </p:spPr>
        <p:style>
          <a:lnRef idx="1">
            <a:schemeClr val="accent1"/>
          </a:lnRef>
          <a:fillRef idx="0">
            <a:schemeClr val="accent1"/>
          </a:fillRef>
          <a:effectRef idx="0">
            <a:schemeClr val="accent1"/>
          </a:effectRef>
          <a:fontRef idx="minor">
            <a:schemeClr val="tx1"/>
          </a:fontRef>
        </p:style>
      </p:cxnSp>
      <p:cxnSp>
        <p:nvCxnSpPr>
          <p:cNvPr id="50" name="直接连接符 49"/>
          <p:cNvCxnSpPr/>
          <p:nvPr/>
        </p:nvCxnSpPr>
        <p:spPr>
          <a:xfrm>
            <a:off x="6503082" y="4030446"/>
            <a:ext cx="298661" cy="10"/>
          </a:xfrm>
          <a:prstGeom prst="line">
            <a:avLst/>
          </a:prstGeom>
          <a:ln>
            <a:solidFill>
              <a:srgbClr val="414455">
                <a:alpha val="50000"/>
              </a:srgbClr>
            </a:solidFill>
          </a:ln>
        </p:spPr>
        <p:style>
          <a:lnRef idx="1">
            <a:schemeClr val="accent1"/>
          </a:lnRef>
          <a:fillRef idx="0">
            <a:schemeClr val="accent1"/>
          </a:fillRef>
          <a:effectRef idx="0">
            <a:schemeClr val="accent1"/>
          </a:effectRef>
          <a:fontRef idx="minor">
            <a:schemeClr val="tx1"/>
          </a:fontRef>
        </p:style>
      </p:cxnSp>
      <p:grpSp>
        <p:nvGrpSpPr>
          <p:cNvPr id="51" name="组合 50"/>
          <p:cNvGrpSpPr/>
          <p:nvPr/>
        </p:nvGrpSpPr>
        <p:grpSpPr>
          <a:xfrm>
            <a:off x="2192036" y="1913648"/>
            <a:ext cx="1417795" cy="1418205"/>
            <a:chOff x="2714799" y="2648622"/>
            <a:chExt cx="1891378" cy="1891378"/>
          </a:xfrm>
          <a:solidFill>
            <a:srgbClr val="003679"/>
          </a:solidFill>
          <a:effectLst>
            <a:outerShdw blurRad="101600" dist="38100" dir="2700000" sx="102000" sy="102000" algn="tl" rotWithShape="0">
              <a:prstClr val="black">
                <a:alpha val="39000"/>
              </a:prstClr>
            </a:outerShdw>
          </a:effectLst>
        </p:grpSpPr>
        <p:sp>
          <p:nvSpPr>
            <p:cNvPr id="52" name="Oval 8"/>
            <p:cNvSpPr/>
            <p:nvPr/>
          </p:nvSpPr>
          <p:spPr>
            <a:xfrm>
              <a:off x="2714799" y="2648622"/>
              <a:ext cx="1891378" cy="1891378"/>
            </a:xfrm>
            <a:prstGeom prst="ellipse">
              <a:avLst/>
            </a:prstGeom>
            <a:solidFill>
              <a:srgbClr val="003679"/>
            </a:solidFill>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1200" dirty="0">
                <a:solidFill>
                  <a:schemeClr val="bg1"/>
                </a:solidFill>
                <a:latin typeface="微软雅黑" panose="020B0503020204020204" pitchFamily="34" charset="-122"/>
                <a:ea typeface="微软雅黑" panose="020B0503020204020204" pitchFamily="34" charset="-122"/>
              </a:endParaRPr>
            </a:p>
          </p:txBody>
        </p:sp>
        <p:sp>
          <p:nvSpPr>
            <p:cNvPr id="53" name="Text Placeholder 2"/>
            <p:cNvSpPr txBox="1"/>
            <p:nvPr/>
          </p:nvSpPr>
          <p:spPr>
            <a:xfrm>
              <a:off x="3146847" y="3357786"/>
              <a:ext cx="1224135" cy="567411"/>
            </a:xfrm>
            <a:prstGeom prst="rect">
              <a:avLst/>
            </a:prstGeom>
            <a:noFill/>
            <a:ln w="66675">
              <a:noFill/>
            </a:ln>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r>
                <a:rPr lang="zh-CN" altLang="en-US" sz="1600" b="1" dirty="0">
                  <a:solidFill>
                    <a:schemeClr val="bg1"/>
                  </a:solidFill>
                  <a:latin typeface="微软雅黑" panose="020B0503020204020204" pitchFamily="34" charset="-122"/>
                  <a:ea typeface="微软雅黑" panose="020B0503020204020204" pitchFamily="34" charset="-122"/>
                </a:rPr>
                <a:t>项目一</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grpSp>
      <p:grpSp>
        <p:nvGrpSpPr>
          <p:cNvPr id="54" name="组合 53"/>
          <p:cNvGrpSpPr/>
          <p:nvPr/>
        </p:nvGrpSpPr>
        <p:grpSpPr>
          <a:xfrm>
            <a:off x="3373532" y="1913648"/>
            <a:ext cx="1417795" cy="1418205"/>
            <a:chOff x="4290947" y="2648622"/>
            <a:chExt cx="1891378" cy="1891378"/>
          </a:xfrm>
          <a:solidFill>
            <a:srgbClr val="0070C0"/>
          </a:solidFill>
        </p:grpSpPr>
        <p:sp>
          <p:nvSpPr>
            <p:cNvPr id="55" name="Oval 9"/>
            <p:cNvSpPr/>
            <p:nvPr/>
          </p:nvSpPr>
          <p:spPr>
            <a:xfrm>
              <a:off x="4290947" y="2648622"/>
              <a:ext cx="1891378" cy="1891378"/>
            </a:xfrm>
            <a:prstGeom prst="ellipse">
              <a:avLst/>
            </a:prstGeom>
            <a:solidFill>
              <a:schemeClr val="bg1">
                <a:lumMod val="50000"/>
              </a:schemeClr>
            </a:solidFill>
            <a:effectLst>
              <a:outerShdw blurRad="50800" dist="38100" dir="2700000" sx="101000" sy="101000" algn="tl" rotWithShape="0">
                <a:prstClr val="black">
                  <a:alpha val="36000"/>
                </a:prstClr>
              </a:outerShdw>
            </a:effectLst>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1200" dirty="0">
                <a:solidFill>
                  <a:schemeClr val="bg1"/>
                </a:solidFill>
                <a:latin typeface="微软雅黑" panose="020B0503020204020204" pitchFamily="34" charset="-122"/>
                <a:ea typeface="微软雅黑" panose="020B0503020204020204" pitchFamily="34" charset="-122"/>
              </a:endParaRPr>
            </a:p>
          </p:txBody>
        </p:sp>
        <p:sp>
          <p:nvSpPr>
            <p:cNvPr id="56" name="Text Placeholder 2"/>
            <p:cNvSpPr txBox="1"/>
            <p:nvPr/>
          </p:nvSpPr>
          <p:spPr>
            <a:xfrm>
              <a:off x="4739406" y="3357786"/>
              <a:ext cx="1224135" cy="567411"/>
            </a:xfrm>
            <a:prstGeom prst="rect">
              <a:avLst/>
            </a:prstGeom>
            <a:noFill/>
            <a:ln w="66675">
              <a:noFill/>
            </a:ln>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r>
                <a:rPr lang="zh-CN" altLang="en-US" sz="1600" b="1" dirty="0">
                  <a:solidFill>
                    <a:schemeClr val="bg1"/>
                  </a:solidFill>
                  <a:latin typeface="微软雅黑" panose="020B0503020204020204" pitchFamily="34" charset="-122"/>
                  <a:ea typeface="微软雅黑" panose="020B0503020204020204" pitchFamily="34" charset="-122"/>
                </a:rPr>
                <a:t>项目二</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grpSp>
      <p:grpSp>
        <p:nvGrpSpPr>
          <p:cNvPr id="57" name="组合 56"/>
          <p:cNvGrpSpPr/>
          <p:nvPr/>
        </p:nvGrpSpPr>
        <p:grpSpPr>
          <a:xfrm>
            <a:off x="4555028" y="1913648"/>
            <a:ext cx="1417795" cy="1418205"/>
            <a:chOff x="5867096" y="2648622"/>
            <a:chExt cx="1891378" cy="1891378"/>
          </a:xfrm>
          <a:solidFill>
            <a:srgbClr val="003679"/>
          </a:solidFill>
        </p:grpSpPr>
        <p:sp>
          <p:nvSpPr>
            <p:cNvPr id="58" name="Oval 10"/>
            <p:cNvSpPr/>
            <p:nvPr/>
          </p:nvSpPr>
          <p:spPr>
            <a:xfrm>
              <a:off x="5867096" y="2648622"/>
              <a:ext cx="1891378" cy="1891378"/>
            </a:xfrm>
            <a:prstGeom prst="ellipse">
              <a:avLst/>
            </a:prstGeom>
            <a:solidFill>
              <a:srgbClr val="003679"/>
            </a:solidFill>
            <a:effectLst>
              <a:outerShdw blurRad="50800" dist="38100" dir="2700000" sx="101000" sy="101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1200" dirty="0">
                <a:solidFill>
                  <a:schemeClr val="bg1"/>
                </a:solidFill>
                <a:latin typeface="微软雅黑" panose="020B0503020204020204" pitchFamily="34" charset="-122"/>
                <a:ea typeface="微软雅黑" panose="020B0503020204020204" pitchFamily="34" charset="-122"/>
              </a:endParaRPr>
            </a:p>
          </p:txBody>
        </p:sp>
        <p:sp>
          <p:nvSpPr>
            <p:cNvPr id="59" name="Text Placeholder 2"/>
            <p:cNvSpPr txBox="1"/>
            <p:nvPr/>
          </p:nvSpPr>
          <p:spPr>
            <a:xfrm>
              <a:off x="6315199" y="3357786"/>
              <a:ext cx="1224135" cy="567411"/>
            </a:xfrm>
            <a:prstGeom prst="rect">
              <a:avLst/>
            </a:prstGeom>
            <a:noFill/>
            <a:ln w="66675">
              <a:noFill/>
            </a:ln>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r>
                <a:rPr lang="zh-CN" altLang="en-US" sz="1600" b="1" dirty="0">
                  <a:solidFill>
                    <a:schemeClr val="bg1"/>
                  </a:solidFill>
                  <a:latin typeface="微软雅黑" panose="020B0503020204020204" pitchFamily="34" charset="-122"/>
                  <a:ea typeface="微软雅黑" panose="020B0503020204020204" pitchFamily="34" charset="-122"/>
                </a:rPr>
                <a:t>项目三</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grpSp>
      <p:grpSp>
        <p:nvGrpSpPr>
          <p:cNvPr id="60" name="组合 59"/>
          <p:cNvGrpSpPr/>
          <p:nvPr/>
        </p:nvGrpSpPr>
        <p:grpSpPr>
          <a:xfrm>
            <a:off x="5793550" y="1913648"/>
            <a:ext cx="1417795" cy="1418205"/>
            <a:chOff x="7520165" y="2648622"/>
            <a:chExt cx="1891378" cy="1891378"/>
          </a:xfrm>
          <a:solidFill>
            <a:srgbClr val="0070C0"/>
          </a:solidFill>
        </p:grpSpPr>
        <p:sp>
          <p:nvSpPr>
            <p:cNvPr id="61" name="Oval 11"/>
            <p:cNvSpPr/>
            <p:nvPr/>
          </p:nvSpPr>
          <p:spPr>
            <a:xfrm>
              <a:off x="7520165" y="2648622"/>
              <a:ext cx="1891378" cy="1891378"/>
            </a:xfrm>
            <a:prstGeom prst="ellipse">
              <a:avLst/>
            </a:prstGeom>
            <a:solidFill>
              <a:schemeClr val="bg1">
                <a:lumMod val="50000"/>
              </a:schemeClr>
            </a:solidFill>
            <a:effectLst>
              <a:outerShdw blurRad="50800" dist="38100" dir="2700000" sx="101000" sy="101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1200" dirty="0">
                <a:solidFill>
                  <a:schemeClr val="bg1"/>
                </a:solidFill>
                <a:latin typeface="微软雅黑" panose="020B0503020204020204" pitchFamily="34" charset="-122"/>
                <a:ea typeface="微软雅黑" panose="020B0503020204020204" pitchFamily="34" charset="-122"/>
              </a:endParaRPr>
            </a:p>
          </p:txBody>
        </p:sp>
        <p:sp>
          <p:nvSpPr>
            <p:cNvPr id="62" name="Text Placeholder 2"/>
            <p:cNvSpPr txBox="1"/>
            <p:nvPr/>
          </p:nvSpPr>
          <p:spPr>
            <a:xfrm>
              <a:off x="7899375" y="3357786"/>
              <a:ext cx="1224135" cy="567411"/>
            </a:xfrm>
            <a:prstGeom prst="rect">
              <a:avLst/>
            </a:prstGeom>
            <a:noFill/>
            <a:ln w="66675">
              <a:noFill/>
            </a:ln>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r>
                <a:rPr lang="zh-CN" altLang="en-US" sz="1600" b="1" dirty="0">
                  <a:solidFill>
                    <a:schemeClr val="bg1"/>
                  </a:solidFill>
                  <a:latin typeface="微软雅黑" panose="020B0503020204020204" pitchFamily="34" charset="-122"/>
                  <a:ea typeface="微软雅黑" panose="020B0503020204020204" pitchFamily="34" charset="-122"/>
                </a:rPr>
                <a:t>项目四</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grpSp>
      <p:grpSp>
        <p:nvGrpSpPr>
          <p:cNvPr id="63" name="Group 49"/>
          <p:cNvGrpSpPr/>
          <p:nvPr/>
        </p:nvGrpSpPr>
        <p:grpSpPr>
          <a:xfrm>
            <a:off x="6723638" y="3219822"/>
            <a:ext cx="2096834" cy="1377686"/>
            <a:chOff x="1441450" y="1619081"/>
            <a:chExt cx="2028515" cy="1332412"/>
          </a:xfrm>
        </p:grpSpPr>
        <p:sp>
          <p:nvSpPr>
            <p:cNvPr id="64" name="Text Placeholder 2"/>
            <p:cNvSpPr txBox="1"/>
            <p:nvPr/>
          </p:nvSpPr>
          <p:spPr>
            <a:xfrm>
              <a:off x="1441450" y="1619081"/>
              <a:ext cx="2019300" cy="285799"/>
            </a:xfrm>
            <a:prstGeom prst="rect">
              <a:avLst/>
            </a:prstGeom>
          </p:spPr>
          <p:txBody>
            <a:bodyPr vert="horz"/>
            <a:lstStyle>
              <a:defPPr>
                <a:defRPr lang="zh-CN"/>
              </a:defPPr>
              <a:lvl1pPr indent="0" defTabSz="457200">
                <a:lnSpc>
                  <a:spcPct val="140000"/>
                </a:lnSpc>
                <a:spcBef>
                  <a:spcPct val="20000"/>
                </a:spcBef>
                <a:buFont typeface="Arial" panose="020B0604020202020204"/>
                <a:buNone/>
                <a:defRPr sz="2400" baseline="0">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typeface="微软雅黑" panose="020B0503020204020204" pitchFamily="34" charset="-122"/>
                  <a:ea typeface="微软雅黑" panose="020B0503020204020204" pitchFamily="34" charset="-122"/>
                  <a:cs typeface="Roboto Condensed"/>
                </a:defRPr>
              </a:lvl1pPr>
              <a:lvl2pPr marL="742950" indent="-285750" defTabSz="457200">
                <a:spcBef>
                  <a:spcPct val="20000"/>
                </a:spcBef>
                <a:buFont typeface="Arial" panose="020B0604020202020204"/>
                <a:buChar char="–"/>
                <a:defRPr sz="2800"/>
              </a:lvl2pPr>
              <a:lvl3pPr marL="1143000" indent="-228600" defTabSz="457200">
                <a:spcBef>
                  <a:spcPct val="20000"/>
                </a:spcBef>
                <a:buFont typeface="Arial" panose="020B0604020202020204"/>
                <a:buChar char="•"/>
                <a:defRPr sz="2400"/>
              </a:lvl3pPr>
              <a:lvl4pPr marL="1600200" indent="-228600" defTabSz="457200">
                <a:spcBef>
                  <a:spcPct val="20000"/>
                </a:spcBef>
                <a:buFont typeface="Arial" panose="020B0604020202020204"/>
                <a:buChar char="–"/>
                <a:defRPr sz="2000"/>
              </a:lvl4pPr>
              <a:lvl5pPr marL="2057400" indent="-228600" defTabSz="457200">
                <a:spcBef>
                  <a:spcPct val="20000"/>
                </a:spcBef>
                <a:buFont typeface="Arial" panose="020B0604020202020204"/>
                <a:buChar char="»"/>
                <a:defRPr sz="2000"/>
              </a:lvl5pPr>
              <a:lvl6pPr marL="2514600" indent="-228600" defTabSz="457200">
                <a:spcBef>
                  <a:spcPct val="20000"/>
                </a:spcBef>
                <a:buFont typeface="Arial" panose="020B0604020202020204"/>
                <a:buChar char="•"/>
                <a:defRPr sz="2000"/>
              </a:lvl6pPr>
              <a:lvl7pPr marL="2971800" indent="-228600" defTabSz="457200">
                <a:spcBef>
                  <a:spcPct val="20000"/>
                </a:spcBef>
                <a:buFont typeface="Arial" panose="020B0604020202020204"/>
                <a:buChar char="•"/>
                <a:defRPr sz="2000"/>
              </a:lvl7pPr>
              <a:lvl8pPr marL="3429000" indent="-228600" defTabSz="457200">
                <a:spcBef>
                  <a:spcPct val="20000"/>
                </a:spcBef>
                <a:buFont typeface="Arial" panose="020B0604020202020204"/>
                <a:buChar char="•"/>
                <a:defRPr sz="2000"/>
              </a:lvl8pPr>
              <a:lvl9pPr marL="3886200" indent="-228600" defTabSz="457200">
                <a:spcBef>
                  <a:spcPct val="20000"/>
                </a:spcBef>
                <a:buFont typeface="Arial" panose="020B0604020202020204"/>
                <a:buChar char="•"/>
                <a:defRPr sz="2000"/>
              </a:lvl9pPr>
            </a:lstStyle>
            <a:p>
              <a:r>
                <a:rPr lang="zh-CN" altLang="en-US" sz="2000" b="1" dirty="0">
                  <a:solidFill>
                    <a:schemeClr val="tx1">
                      <a:lumMod val="75000"/>
                      <a:lumOff val="25000"/>
                    </a:schemeClr>
                  </a:solidFill>
                </a:rPr>
                <a:t>添加文字</a:t>
              </a:r>
              <a:endParaRPr lang="zh-CN" altLang="en-US" sz="2000" b="1" dirty="0">
                <a:solidFill>
                  <a:schemeClr val="tx1">
                    <a:lumMod val="75000"/>
                    <a:lumOff val="25000"/>
                  </a:schemeClr>
                </a:solidFill>
              </a:endParaRPr>
            </a:p>
          </p:txBody>
        </p:sp>
        <p:sp>
          <p:nvSpPr>
            <p:cNvPr id="65" name="Text Placeholder 8"/>
            <p:cNvSpPr txBox="1"/>
            <p:nvPr/>
          </p:nvSpPr>
          <p:spPr>
            <a:xfrm>
              <a:off x="1450665" y="2034296"/>
              <a:ext cx="2019300" cy="917197"/>
            </a:xfrm>
            <a:prstGeom prst="rect">
              <a:avLst/>
            </a:prstGeom>
          </p:spPr>
          <p:txBody>
            <a:bodyPr vert="horz"/>
            <a:lstStyle>
              <a:defPPr>
                <a:defRPr lang="zh-CN"/>
              </a:defPPr>
              <a:lvl1pPr indent="0" defTabSz="457200">
                <a:lnSpc>
                  <a:spcPct val="100000"/>
                </a:lnSpc>
                <a:spcBef>
                  <a:spcPct val="20000"/>
                </a:spcBef>
                <a:buFont typeface="Arial" panose="020B0604020202020204"/>
                <a:buNone/>
                <a:defRPr sz="1400" baseline="0">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typeface="微软雅黑" panose="020B0503020204020204" pitchFamily="34" charset="-122"/>
                  <a:ea typeface="微软雅黑" panose="020B0503020204020204" pitchFamily="34" charset="-122"/>
                  <a:cs typeface="Roboto Condensed"/>
                </a:defRPr>
              </a:lvl1pPr>
              <a:lvl2pPr marL="742950" indent="-285750" defTabSz="457200">
                <a:spcBef>
                  <a:spcPct val="20000"/>
                </a:spcBef>
                <a:buFont typeface="Arial" panose="020B0604020202020204"/>
                <a:buChar char="–"/>
                <a:defRPr sz="2800"/>
              </a:lvl2pPr>
              <a:lvl3pPr marL="1143000" indent="-228600" defTabSz="457200">
                <a:spcBef>
                  <a:spcPct val="20000"/>
                </a:spcBef>
                <a:buFont typeface="Arial" panose="020B0604020202020204"/>
                <a:buChar char="•"/>
                <a:defRPr sz="2400"/>
              </a:lvl3pPr>
              <a:lvl4pPr marL="1600200" indent="-228600" defTabSz="457200">
                <a:spcBef>
                  <a:spcPct val="20000"/>
                </a:spcBef>
                <a:buFont typeface="Arial" panose="020B0604020202020204"/>
                <a:buChar char="–"/>
                <a:defRPr sz="2000"/>
              </a:lvl4pPr>
              <a:lvl5pPr marL="2057400" indent="-228600" defTabSz="457200">
                <a:spcBef>
                  <a:spcPct val="20000"/>
                </a:spcBef>
                <a:buFont typeface="Arial" panose="020B0604020202020204"/>
                <a:buChar char="»"/>
                <a:defRPr sz="2000"/>
              </a:lvl5pPr>
              <a:lvl6pPr marL="2514600" indent="-228600" defTabSz="457200">
                <a:spcBef>
                  <a:spcPct val="20000"/>
                </a:spcBef>
                <a:buFont typeface="Arial" panose="020B0604020202020204"/>
                <a:buChar char="•"/>
                <a:defRPr sz="2000"/>
              </a:lvl6pPr>
              <a:lvl7pPr marL="2971800" indent="-228600" defTabSz="457200">
                <a:spcBef>
                  <a:spcPct val="20000"/>
                </a:spcBef>
                <a:buFont typeface="Arial" panose="020B0604020202020204"/>
                <a:buChar char="•"/>
                <a:defRPr sz="2000"/>
              </a:lvl7pPr>
              <a:lvl8pPr marL="3429000" indent="-228600" defTabSz="457200">
                <a:spcBef>
                  <a:spcPct val="20000"/>
                </a:spcBef>
                <a:buFont typeface="Arial" panose="020B0604020202020204"/>
                <a:buChar char="•"/>
                <a:defRPr sz="2000"/>
              </a:lvl8pPr>
              <a:lvl9pPr marL="3886200" indent="-228600" defTabSz="457200">
                <a:spcBef>
                  <a:spcPct val="20000"/>
                </a:spcBef>
                <a:buFont typeface="Arial" panose="020B0604020202020204"/>
                <a:buChar char="•"/>
                <a:defRPr sz="2000"/>
              </a:lvl9pPr>
            </a:lstStyle>
            <a:p>
              <a:r>
                <a:rPr lang="zh-CN" altLang="en-US" sz="1050" dirty="0">
                  <a:solidFill>
                    <a:schemeClr val="tx1">
                      <a:lumMod val="75000"/>
                      <a:lumOff val="25000"/>
                    </a:schemeClr>
                  </a:solidFill>
                </a:rPr>
                <a:t>点击添加文字内容点击添加文字内容点击添加文字内容点击添加文字内容点击添加文字内容</a:t>
              </a:r>
              <a:endParaRPr lang="zh-CN" altLang="en-US" sz="1050" dirty="0">
                <a:solidFill>
                  <a:schemeClr val="tx1">
                    <a:lumMod val="75000"/>
                    <a:lumOff val="25000"/>
                  </a:schemeClr>
                </a:solidFill>
              </a:endParaRPr>
            </a:p>
          </p:txBody>
        </p:sp>
      </p:grpSp>
    </p:spTree>
  </p:cSld>
  <p:clrMapOvr>
    <a:masterClrMapping/>
  </p:clrMapOvr>
  <mc:AlternateContent xmlns:mc="http://schemas.openxmlformats.org/markup-compatibility/2006">
    <mc:Choice xmlns:p14="http://schemas.microsoft.com/office/powerpoint/2010/main" Requires="p14">
      <p:transition p14:dur="10">
        <p:blinds dir="vert"/>
      </p:transition>
    </mc:Choice>
    <mc:Fallback>
      <p:transition>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fade">
                                      <p:cBhvr>
                                        <p:cTn id="7" dur="500"/>
                                        <p:tgtEl>
                                          <p:spTgt spid="51"/>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43"/>
                                        </p:tgtEl>
                                        <p:attrNameLst>
                                          <p:attrName>style.visibility</p:attrName>
                                        </p:attrNameLst>
                                      </p:cBhvr>
                                      <p:to>
                                        <p:strVal val="visible"/>
                                      </p:to>
                                    </p:set>
                                    <p:animEffect transition="in" filter="wipe(down)">
                                      <p:cBhvr>
                                        <p:cTn id="11" dur="500"/>
                                        <p:tgtEl>
                                          <p:spTgt spid="43"/>
                                        </p:tgtEl>
                                      </p:cBhvr>
                                    </p:animEffect>
                                  </p:childTnLst>
                                </p:cTn>
                              </p:par>
                            </p:childTnLst>
                          </p:cTn>
                        </p:par>
                        <p:par>
                          <p:cTn id="12" fill="hold">
                            <p:stCondLst>
                              <p:cond delay="1000"/>
                            </p:stCondLst>
                            <p:childTnLst>
                              <p:par>
                                <p:cTn id="13" presetID="22" presetClass="entr" presetSubtype="2" fill="hold"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wipe(right)">
                                      <p:cBhvr>
                                        <p:cTn id="15" dur="500"/>
                                        <p:tgtEl>
                                          <p:spTgt spid="44"/>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left)">
                                      <p:cBhvr>
                                        <p:cTn id="19" dur="500"/>
                                        <p:tgtEl>
                                          <p:spTgt spid="6"/>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54"/>
                                        </p:tgtEl>
                                        <p:attrNameLst>
                                          <p:attrName>style.visibility</p:attrName>
                                        </p:attrNameLst>
                                      </p:cBhvr>
                                      <p:to>
                                        <p:strVal val="visible"/>
                                      </p:to>
                                    </p:set>
                                    <p:animEffect transition="in" filter="fade">
                                      <p:cBhvr>
                                        <p:cTn id="23" dur="500"/>
                                        <p:tgtEl>
                                          <p:spTgt spid="54"/>
                                        </p:tgtEl>
                                      </p:cBhvr>
                                    </p:animEffect>
                                  </p:childTnLst>
                                </p:cTn>
                              </p:par>
                            </p:childTnLst>
                          </p:cTn>
                        </p:par>
                        <p:par>
                          <p:cTn id="24" fill="hold">
                            <p:stCondLst>
                              <p:cond delay="2500"/>
                            </p:stCondLst>
                            <p:childTnLst>
                              <p:par>
                                <p:cTn id="25" presetID="22" presetClass="entr" presetSubtype="4" fill="hold" nodeType="afterEffect">
                                  <p:stCondLst>
                                    <p:cond delay="0"/>
                                  </p:stCondLst>
                                  <p:childTnLst>
                                    <p:set>
                                      <p:cBhvr>
                                        <p:cTn id="26" dur="1" fill="hold">
                                          <p:stCondLst>
                                            <p:cond delay="0"/>
                                          </p:stCondLst>
                                        </p:cTn>
                                        <p:tgtEl>
                                          <p:spTgt spid="45"/>
                                        </p:tgtEl>
                                        <p:attrNameLst>
                                          <p:attrName>style.visibility</p:attrName>
                                        </p:attrNameLst>
                                      </p:cBhvr>
                                      <p:to>
                                        <p:strVal val="visible"/>
                                      </p:to>
                                    </p:set>
                                    <p:animEffect transition="in" filter="wipe(down)">
                                      <p:cBhvr>
                                        <p:cTn id="27" dur="500"/>
                                        <p:tgtEl>
                                          <p:spTgt spid="45"/>
                                        </p:tgtEl>
                                      </p:cBhvr>
                                    </p:animEffect>
                                  </p:childTnLst>
                                </p:cTn>
                              </p:par>
                            </p:childTnLst>
                          </p:cTn>
                        </p:par>
                        <p:par>
                          <p:cTn id="28" fill="hold">
                            <p:stCondLst>
                              <p:cond delay="3000"/>
                            </p:stCondLst>
                            <p:childTnLst>
                              <p:par>
                                <p:cTn id="29" presetID="22" presetClass="entr" presetSubtype="8" fill="hold" nodeType="afterEffect">
                                  <p:stCondLst>
                                    <p:cond delay="0"/>
                                  </p:stCondLst>
                                  <p:childTnLst>
                                    <p:set>
                                      <p:cBhvr>
                                        <p:cTn id="30" dur="1" fill="hold">
                                          <p:stCondLst>
                                            <p:cond delay="0"/>
                                          </p:stCondLst>
                                        </p:cTn>
                                        <p:tgtEl>
                                          <p:spTgt spid="46"/>
                                        </p:tgtEl>
                                        <p:attrNameLst>
                                          <p:attrName>style.visibility</p:attrName>
                                        </p:attrNameLst>
                                      </p:cBhvr>
                                      <p:to>
                                        <p:strVal val="visible"/>
                                      </p:to>
                                    </p:set>
                                    <p:animEffect transition="in" filter="wipe(left)">
                                      <p:cBhvr>
                                        <p:cTn id="31" dur="500"/>
                                        <p:tgtEl>
                                          <p:spTgt spid="46"/>
                                        </p:tgtEl>
                                      </p:cBhvr>
                                    </p:animEffect>
                                  </p:childTnLst>
                                </p:cTn>
                              </p:par>
                            </p:childTnLst>
                          </p:cTn>
                        </p:par>
                        <p:par>
                          <p:cTn id="32" fill="hold">
                            <p:stCondLst>
                              <p:cond delay="3500"/>
                            </p:stCondLst>
                            <p:childTnLst>
                              <p:par>
                                <p:cTn id="33" presetID="22" presetClass="entr" presetSubtype="8" fill="hold" nodeType="afterEffect">
                                  <p:stCondLst>
                                    <p:cond delay="0"/>
                                  </p:stCondLst>
                                  <p:childTnLst>
                                    <p:set>
                                      <p:cBhvr>
                                        <p:cTn id="34" dur="1" fill="hold">
                                          <p:stCondLst>
                                            <p:cond delay="0"/>
                                          </p:stCondLst>
                                        </p:cTn>
                                        <p:tgtEl>
                                          <p:spTgt spid="39"/>
                                        </p:tgtEl>
                                        <p:attrNameLst>
                                          <p:attrName>style.visibility</p:attrName>
                                        </p:attrNameLst>
                                      </p:cBhvr>
                                      <p:to>
                                        <p:strVal val="visible"/>
                                      </p:to>
                                    </p:set>
                                    <p:animEffect transition="in" filter="wipe(left)">
                                      <p:cBhvr>
                                        <p:cTn id="35" dur="500"/>
                                        <p:tgtEl>
                                          <p:spTgt spid="39"/>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57"/>
                                        </p:tgtEl>
                                        <p:attrNameLst>
                                          <p:attrName>style.visibility</p:attrName>
                                        </p:attrNameLst>
                                      </p:cBhvr>
                                      <p:to>
                                        <p:strVal val="visible"/>
                                      </p:to>
                                    </p:set>
                                    <p:animEffect transition="in" filter="fade">
                                      <p:cBhvr>
                                        <p:cTn id="39" dur="500"/>
                                        <p:tgtEl>
                                          <p:spTgt spid="57"/>
                                        </p:tgtEl>
                                      </p:cBhvr>
                                    </p:animEffect>
                                  </p:childTnLst>
                                </p:cTn>
                              </p:par>
                            </p:childTnLst>
                          </p:cTn>
                        </p:par>
                        <p:par>
                          <p:cTn id="40" fill="hold">
                            <p:stCondLst>
                              <p:cond delay="4500"/>
                            </p:stCondLst>
                            <p:childTnLst>
                              <p:par>
                                <p:cTn id="41" presetID="22" presetClass="entr" presetSubtype="1" fill="hold" nodeType="afterEffect">
                                  <p:stCondLst>
                                    <p:cond delay="0"/>
                                  </p:stCondLst>
                                  <p:childTnLst>
                                    <p:set>
                                      <p:cBhvr>
                                        <p:cTn id="42" dur="1" fill="hold">
                                          <p:stCondLst>
                                            <p:cond delay="0"/>
                                          </p:stCondLst>
                                        </p:cTn>
                                        <p:tgtEl>
                                          <p:spTgt spid="47"/>
                                        </p:tgtEl>
                                        <p:attrNameLst>
                                          <p:attrName>style.visibility</p:attrName>
                                        </p:attrNameLst>
                                      </p:cBhvr>
                                      <p:to>
                                        <p:strVal val="visible"/>
                                      </p:to>
                                    </p:set>
                                    <p:animEffect transition="in" filter="wipe(up)">
                                      <p:cBhvr>
                                        <p:cTn id="43" dur="500"/>
                                        <p:tgtEl>
                                          <p:spTgt spid="47"/>
                                        </p:tgtEl>
                                      </p:cBhvr>
                                    </p:animEffect>
                                  </p:childTnLst>
                                </p:cTn>
                              </p:par>
                            </p:childTnLst>
                          </p:cTn>
                        </p:par>
                        <p:par>
                          <p:cTn id="44" fill="hold">
                            <p:stCondLst>
                              <p:cond delay="5000"/>
                            </p:stCondLst>
                            <p:childTnLst>
                              <p:par>
                                <p:cTn id="45" presetID="22" presetClass="entr" presetSubtype="2" fill="hold"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wipe(right)">
                                      <p:cBhvr>
                                        <p:cTn id="47" dur="500"/>
                                        <p:tgtEl>
                                          <p:spTgt spid="48"/>
                                        </p:tgtEl>
                                      </p:cBhvr>
                                    </p:animEffect>
                                  </p:childTnLst>
                                </p:cTn>
                              </p:par>
                            </p:childTnLst>
                          </p:cTn>
                        </p:par>
                        <p:par>
                          <p:cTn id="48" fill="hold">
                            <p:stCondLst>
                              <p:cond delay="5500"/>
                            </p:stCondLst>
                            <p:childTnLst>
                              <p:par>
                                <p:cTn id="49" presetID="22" presetClass="entr" presetSubtype="8" fill="hold" nodeType="after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wipe(left)">
                                      <p:cBhvr>
                                        <p:cTn id="51" dur="500"/>
                                        <p:tgtEl>
                                          <p:spTgt spid="13"/>
                                        </p:tgtEl>
                                      </p:cBhvr>
                                    </p:animEffect>
                                  </p:childTnLst>
                                </p:cTn>
                              </p:par>
                            </p:childTnLst>
                          </p:cTn>
                        </p:par>
                        <p:par>
                          <p:cTn id="52" fill="hold">
                            <p:stCondLst>
                              <p:cond delay="6000"/>
                            </p:stCondLst>
                            <p:childTnLst>
                              <p:par>
                                <p:cTn id="53" presetID="10" presetClass="entr" presetSubtype="0" fill="hold" nodeType="afterEffect">
                                  <p:stCondLst>
                                    <p:cond delay="0"/>
                                  </p:stCondLst>
                                  <p:childTnLst>
                                    <p:set>
                                      <p:cBhvr>
                                        <p:cTn id="54" dur="1" fill="hold">
                                          <p:stCondLst>
                                            <p:cond delay="0"/>
                                          </p:stCondLst>
                                        </p:cTn>
                                        <p:tgtEl>
                                          <p:spTgt spid="60"/>
                                        </p:tgtEl>
                                        <p:attrNameLst>
                                          <p:attrName>style.visibility</p:attrName>
                                        </p:attrNameLst>
                                      </p:cBhvr>
                                      <p:to>
                                        <p:strVal val="visible"/>
                                      </p:to>
                                    </p:set>
                                    <p:animEffect transition="in" filter="fade">
                                      <p:cBhvr>
                                        <p:cTn id="55" dur="500"/>
                                        <p:tgtEl>
                                          <p:spTgt spid="60"/>
                                        </p:tgtEl>
                                      </p:cBhvr>
                                    </p:animEffect>
                                  </p:childTnLst>
                                </p:cTn>
                              </p:par>
                            </p:childTnLst>
                          </p:cTn>
                        </p:par>
                        <p:par>
                          <p:cTn id="56" fill="hold">
                            <p:stCondLst>
                              <p:cond delay="6500"/>
                            </p:stCondLst>
                            <p:childTnLst>
                              <p:par>
                                <p:cTn id="57" presetID="22" presetClass="entr" presetSubtype="1" fill="hold" nodeType="afterEffect">
                                  <p:stCondLst>
                                    <p:cond delay="0"/>
                                  </p:stCondLst>
                                  <p:childTnLst>
                                    <p:set>
                                      <p:cBhvr>
                                        <p:cTn id="58" dur="1" fill="hold">
                                          <p:stCondLst>
                                            <p:cond delay="0"/>
                                          </p:stCondLst>
                                        </p:cTn>
                                        <p:tgtEl>
                                          <p:spTgt spid="49"/>
                                        </p:tgtEl>
                                        <p:attrNameLst>
                                          <p:attrName>style.visibility</p:attrName>
                                        </p:attrNameLst>
                                      </p:cBhvr>
                                      <p:to>
                                        <p:strVal val="visible"/>
                                      </p:to>
                                    </p:set>
                                    <p:animEffect transition="in" filter="wipe(up)">
                                      <p:cBhvr>
                                        <p:cTn id="59" dur="500"/>
                                        <p:tgtEl>
                                          <p:spTgt spid="49"/>
                                        </p:tgtEl>
                                      </p:cBhvr>
                                    </p:animEffect>
                                  </p:childTnLst>
                                </p:cTn>
                              </p:par>
                            </p:childTnLst>
                          </p:cTn>
                        </p:par>
                        <p:par>
                          <p:cTn id="60" fill="hold">
                            <p:stCondLst>
                              <p:cond delay="7000"/>
                            </p:stCondLst>
                            <p:childTnLst>
                              <p:par>
                                <p:cTn id="61" presetID="22" presetClass="entr" presetSubtype="8" fill="hold" nodeType="afterEffect">
                                  <p:stCondLst>
                                    <p:cond delay="0"/>
                                  </p:stCondLst>
                                  <p:childTnLst>
                                    <p:set>
                                      <p:cBhvr>
                                        <p:cTn id="62" dur="1" fill="hold">
                                          <p:stCondLst>
                                            <p:cond delay="0"/>
                                          </p:stCondLst>
                                        </p:cTn>
                                        <p:tgtEl>
                                          <p:spTgt spid="50"/>
                                        </p:tgtEl>
                                        <p:attrNameLst>
                                          <p:attrName>style.visibility</p:attrName>
                                        </p:attrNameLst>
                                      </p:cBhvr>
                                      <p:to>
                                        <p:strVal val="visible"/>
                                      </p:to>
                                    </p:set>
                                    <p:animEffect transition="in" filter="wipe(left)">
                                      <p:cBhvr>
                                        <p:cTn id="63" dur="500"/>
                                        <p:tgtEl>
                                          <p:spTgt spid="50"/>
                                        </p:tgtEl>
                                      </p:cBhvr>
                                    </p:animEffect>
                                  </p:childTnLst>
                                </p:cTn>
                              </p:par>
                            </p:childTnLst>
                          </p:cTn>
                        </p:par>
                        <p:par>
                          <p:cTn id="64" fill="hold">
                            <p:stCondLst>
                              <p:cond delay="7500"/>
                            </p:stCondLst>
                            <p:childTnLst>
                              <p:par>
                                <p:cTn id="65" presetID="22" presetClass="entr" presetSubtype="8" fill="hold" nodeType="afterEffect">
                                  <p:stCondLst>
                                    <p:cond delay="0"/>
                                  </p:stCondLst>
                                  <p:childTnLst>
                                    <p:set>
                                      <p:cBhvr>
                                        <p:cTn id="66" dur="1" fill="hold">
                                          <p:stCondLst>
                                            <p:cond delay="0"/>
                                          </p:stCondLst>
                                        </p:cTn>
                                        <p:tgtEl>
                                          <p:spTgt spid="63"/>
                                        </p:tgtEl>
                                        <p:attrNameLst>
                                          <p:attrName>style.visibility</p:attrName>
                                        </p:attrNameLst>
                                      </p:cBhvr>
                                      <p:to>
                                        <p:strVal val="visible"/>
                                      </p:to>
                                    </p:set>
                                    <p:animEffect transition="in" filter="wipe(left)">
                                      <p:cBhvr>
                                        <p:cTn id="67"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文本框 18"/>
          <p:cNvSpPr>
            <a:spLocks noChangeArrowheads="1"/>
          </p:cNvSpPr>
          <p:nvPr/>
        </p:nvSpPr>
        <p:spPr bwMode="auto">
          <a:xfrm>
            <a:off x="945707" y="203509"/>
            <a:ext cx="2468880" cy="55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l"/>
            <a:r>
              <a:rPr lang="zh-CN" altLang="en-US" sz="3000" dirty="0">
                <a:solidFill>
                  <a:srgbClr val="003679"/>
                </a:solidFill>
                <a:latin typeface="微软雅黑" panose="020B0503020204020204" pitchFamily="34" charset="-122"/>
                <a:ea typeface="微软雅黑" panose="020B0503020204020204" pitchFamily="34" charset="-122"/>
                <a:sym typeface="微软雅黑" panose="020B0503020204020204" pitchFamily="34" charset="-122"/>
              </a:rPr>
              <a:t>成功项目展示</a:t>
            </a:r>
            <a:endParaRPr lang="zh-CN" altLang="en-US" sz="3000" dirty="0">
              <a:solidFill>
                <a:srgbClr val="003679"/>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2" name="组合 1"/>
          <p:cNvGrpSpPr/>
          <p:nvPr/>
        </p:nvGrpSpPr>
        <p:grpSpPr>
          <a:xfrm>
            <a:off x="124667" y="147476"/>
            <a:ext cx="709688" cy="659149"/>
            <a:chOff x="776177" y="87786"/>
            <a:chExt cx="709688" cy="659149"/>
          </a:xfrm>
        </p:grpSpPr>
        <p:grpSp>
          <p:nvGrpSpPr>
            <p:cNvPr id="33" name="组合 32"/>
            <p:cNvGrpSpPr/>
            <p:nvPr/>
          </p:nvGrpSpPr>
          <p:grpSpPr>
            <a:xfrm>
              <a:off x="776177" y="87786"/>
              <a:ext cx="669145" cy="659149"/>
              <a:chOff x="1770244" y="775694"/>
              <a:chExt cx="1333596" cy="1313675"/>
            </a:xfrm>
          </p:grpSpPr>
          <p:sp>
            <p:nvSpPr>
              <p:cNvPr id="34" name="矩形 33"/>
              <p:cNvSpPr/>
              <p:nvPr/>
            </p:nvSpPr>
            <p:spPr>
              <a:xfrm>
                <a:off x="1770244" y="775694"/>
                <a:ext cx="1077085" cy="1077085"/>
              </a:xfrm>
              <a:prstGeom prst="rect">
                <a:avLst/>
              </a:prstGeom>
              <a:noFill/>
              <a:ln>
                <a:solidFill>
                  <a:srgbClr val="003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03679"/>
                  </a:solidFill>
                  <a:latin typeface="微软雅黑" panose="020B0503020204020204" pitchFamily="34" charset="-122"/>
                  <a:ea typeface="微软雅黑" panose="020B0503020204020204" pitchFamily="34" charset="-122"/>
                </a:endParaRPr>
              </a:p>
            </p:txBody>
          </p:sp>
          <p:sp>
            <p:nvSpPr>
              <p:cNvPr id="35" name="矩形 34"/>
              <p:cNvSpPr/>
              <p:nvPr/>
            </p:nvSpPr>
            <p:spPr>
              <a:xfrm>
                <a:off x="1981421" y="966950"/>
                <a:ext cx="1122419" cy="1122419"/>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800" dirty="0">
                  <a:solidFill>
                    <a:srgbClr val="003679"/>
                  </a:solidFill>
                  <a:latin typeface="微软雅黑" panose="020B0503020204020204" pitchFamily="34" charset="-122"/>
                  <a:ea typeface="微软雅黑" panose="020B0503020204020204" pitchFamily="34" charset="-122"/>
                </a:endParaRPr>
              </a:p>
            </p:txBody>
          </p:sp>
        </p:grpSp>
        <p:sp>
          <p:nvSpPr>
            <p:cNvPr id="36" name="文本框 18"/>
            <p:cNvSpPr>
              <a:spLocks noChangeArrowheads="1"/>
            </p:cNvSpPr>
            <p:nvPr/>
          </p:nvSpPr>
          <p:spPr bwMode="auto">
            <a:xfrm>
              <a:off x="858770" y="320447"/>
              <a:ext cx="62709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4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2017</a:t>
              </a:r>
              <a:endParaRPr lang="en-US" altLang="zh-CN" sz="14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11" name="矩形 1"/>
          <p:cNvSpPr>
            <a:spLocks noChangeArrowheads="1"/>
          </p:cNvSpPr>
          <p:nvPr userDrawn="1"/>
        </p:nvSpPr>
        <p:spPr bwMode="auto">
          <a:xfrm>
            <a:off x="0" y="4989393"/>
            <a:ext cx="9144000" cy="173791"/>
          </a:xfrm>
          <a:prstGeom prst="rect">
            <a:avLst/>
          </a:prstGeom>
          <a:solidFill>
            <a:srgbClr val="003679"/>
          </a:solidFill>
          <a:ln>
            <a:noFill/>
          </a:ln>
        </p:spPr>
        <p:txBody>
          <a:bodyPr lIns="68571" tIns="34285" rIns="68571" bIns="34285" anchor="ctr"/>
          <a:lstStyle/>
          <a:p>
            <a:pPr algn="ctr" eaLnBrk="1" hangingPunct="1"/>
            <a:endParaRPr lang="zh-CN" altLang="en-US" dirty="0">
              <a:solidFill>
                <a:srgbClr val="FFFFFF"/>
              </a:solidFill>
              <a:ea typeface="微软雅黑" panose="020B0503020204020204" pitchFamily="34" charset="-122"/>
              <a:cs typeface="+mn-ea"/>
              <a:sym typeface="+mn-lt"/>
            </a:endParaRPr>
          </a:p>
        </p:txBody>
      </p:sp>
      <p:pic>
        <p:nvPicPr>
          <p:cNvPr id="8" name="图片 7"/>
          <p:cNvPicPr>
            <a:picLocks noChangeAspect="1"/>
          </p:cNvPicPr>
          <p:nvPr userDrawn="1"/>
        </p:nvPicPr>
        <p:blipFill>
          <a:blip r:embed="rId1" cstate="print">
            <a:extLst>
              <a:ext uri="{28A0092B-C50C-407E-A947-70E740481C1C}">
                <a14:useLocalDpi xmlns:a14="http://schemas.microsoft.com/office/drawing/2010/main" val="0"/>
              </a:ext>
            </a:extLst>
          </a:blip>
          <a:stretch>
            <a:fillRect/>
          </a:stretch>
        </p:blipFill>
        <p:spPr>
          <a:xfrm>
            <a:off x="7111811" y="250010"/>
            <a:ext cx="1914453" cy="459335"/>
          </a:xfrm>
          <a:prstGeom prst="rect">
            <a:avLst/>
          </a:prstGeom>
        </p:spPr>
      </p:pic>
      <p:sp>
        <p:nvSpPr>
          <p:cNvPr id="17" name="文本框 16" descr="e7d195523061f1c0deeec63e560781cfd59afb0ea006f2a87ABB68BF51EA6619813959095094C18C62A12F549504892A4AAA8C1554C6663626E05CA27F281A14E6983772AFC3FB97135759321DEA3D70CCCB10945EC5A0322F42EAF0136AF4AAC38153657576C9C614D6BF3458A71769C96EBA9385BB73BA16B6B1B51552CD8B2D5F4D4C607F3CC6D89A3764DE32B2BD"/>
          <p:cNvSpPr txBox="1"/>
          <p:nvPr/>
        </p:nvSpPr>
        <p:spPr>
          <a:xfrm>
            <a:off x="2229645" y="2055788"/>
            <a:ext cx="1783080" cy="737235"/>
          </a:xfrm>
          <a:prstGeom prst="rect">
            <a:avLst/>
          </a:prstGeom>
          <a:noFill/>
          <a:effectLst/>
        </p:spPr>
        <p:txBody>
          <a:bodyPr wrap="none" rtlCol="0">
            <a:spAutoFit/>
          </a:bodyPr>
          <a:lstStyle/>
          <a:p>
            <a:r>
              <a:rPr lang="zh-CN" altLang="en-US" sz="1500" dirty="0">
                <a:solidFill>
                  <a:schemeClr val="tx1">
                    <a:lumMod val="75000"/>
                    <a:lumOff val="25000"/>
                  </a:schemeClr>
                </a:solidFill>
                <a:latin typeface="微软雅黑" panose="020B0503020204020204" pitchFamily="34" charset="-122"/>
                <a:ea typeface="微软雅黑" panose="020B0503020204020204" pitchFamily="34" charset="-122"/>
              </a:rPr>
              <a:t>单击此处输入标题</a:t>
            </a:r>
            <a:endParaRPr lang="zh-CN" altLang="en-US" sz="15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8" name="文本框 17" descr="e7d195523061f1c0deeec63e560781cfd59afb0ea006f2a87ABB68BF51EA6619813959095094C18C62A12F549504892A4AAA8C1554C6663626E05CA27F281A14E6983772AFC3FB97135759321DEA3D70CCCB10945EC5A0322F42EAF0136AF4AAC38153657576C9C614D6BF3458A71769C96EBA9385BB73BA16B6B1B51552CD8B2D5F4D4C607F3CC6D89A3764DE32B2BD"/>
          <p:cNvSpPr txBox="1"/>
          <p:nvPr/>
        </p:nvSpPr>
        <p:spPr>
          <a:xfrm>
            <a:off x="5338176" y="2075628"/>
            <a:ext cx="1800493" cy="969496"/>
          </a:xfrm>
          <a:prstGeom prst="rect">
            <a:avLst/>
          </a:prstGeom>
          <a:noFill/>
          <a:effectLst/>
        </p:spPr>
        <p:txBody>
          <a:bodyPr wrap="none" rtlCol="0">
            <a:spAutoFit/>
          </a:bodyPr>
          <a:lstStyle/>
          <a:p>
            <a:r>
              <a:rPr lang="zh-CN" altLang="en-US" sz="1500" dirty="0">
                <a:solidFill>
                  <a:schemeClr val="tx1">
                    <a:lumMod val="75000"/>
                    <a:lumOff val="25000"/>
                  </a:schemeClr>
                </a:solidFill>
                <a:latin typeface="微软雅黑" panose="020B0503020204020204" pitchFamily="34" charset="-122"/>
                <a:ea typeface="微软雅黑" panose="020B0503020204020204" pitchFamily="34" charset="-122"/>
              </a:rPr>
              <a:t>单击此处输入标题</a:t>
            </a:r>
            <a:endParaRPr lang="zh-CN" altLang="en-US" sz="15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cxnSp>
        <p:nvCxnSpPr>
          <p:cNvPr id="3" name="直接连接符 2" descr="e7d195523061f1c0deeec63e560781cfd59afb0ea006f2a87ABB68BF51EA6619813959095094C18C62A12F549504892A4AAA8C1554C6663626E05CA27F281A14E6983772AFC3FB97135759321DEA3D70CCCB10945EC5A0322F42EAF0136AF4AAC38153657576C9C614D6BF3458A71769C96EBA9385BB73BA16B6B1B51552CD8B2D5F4D4C607F3CC6D89A3764DE32B2BD"/>
          <p:cNvCxnSpPr/>
          <p:nvPr/>
        </p:nvCxnSpPr>
        <p:spPr>
          <a:xfrm rot="10800000">
            <a:off x="1483688" y="2929365"/>
            <a:ext cx="6237000" cy="0"/>
          </a:xfrm>
          <a:prstGeom prst="line">
            <a:avLst/>
          </a:prstGeom>
          <a:ln w="6350">
            <a:solidFill>
              <a:srgbClr val="2E2E2E"/>
            </a:solidFill>
          </a:ln>
        </p:spPr>
        <p:style>
          <a:lnRef idx="1">
            <a:schemeClr val="accent1"/>
          </a:lnRef>
          <a:fillRef idx="0">
            <a:schemeClr val="accent1"/>
          </a:fillRef>
          <a:effectRef idx="0">
            <a:schemeClr val="accent1"/>
          </a:effectRef>
          <a:fontRef idx="minor">
            <a:schemeClr val="tx1"/>
          </a:fontRef>
        </p:style>
      </p:cxnSp>
      <p:sp>
        <p:nvSpPr>
          <p:cNvPr id="10" name="Oval 6" descr="e7d195523061f1c0deeec63e560781cfd59afb0ea006f2a87ABB68BF51EA6619813959095094C18C62A12F549504892A4AAA8C1554C6663626E05CA27F281A14E6983772AFC3FB97135759321DEA3D70CCCB10945EC5A0322F42EAF0136AF4AAC38153657576C9C614D6BF3458A71769C96EBA9385BB73BA16B6B1B51552CD8B2D5F4D4C607F3CC6D89A3764DE32B2BD"/>
          <p:cNvSpPr>
            <a:spLocks noChangeArrowheads="1"/>
          </p:cNvSpPr>
          <p:nvPr/>
        </p:nvSpPr>
        <p:spPr bwMode="auto">
          <a:xfrm>
            <a:off x="2958170" y="2853626"/>
            <a:ext cx="156979" cy="156980"/>
          </a:xfrm>
          <a:prstGeom prst="ellipse">
            <a:avLst/>
          </a:prstGeom>
          <a:solidFill>
            <a:srgbClr val="003679"/>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2" name="Oval 12" descr="e7d195523061f1c0deeec63e560781cfd59afb0ea006f2a87ABB68BF51EA6619813959095094C18C62A12F549504892A4AAA8C1554C6663626E05CA27F281A14E6983772AFC3FB97135759321DEA3D70CCCB10945EC5A0322F42EAF0136AF4AAC38153657576C9C614D6BF3458A71769C96EBA9385BB73BA16B6B1B51552CD8B2D5F4D4C607F3CC6D89A3764DE32B2BD"/>
          <p:cNvSpPr>
            <a:spLocks noChangeArrowheads="1"/>
          </p:cNvSpPr>
          <p:nvPr/>
        </p:nvSpPr>
        <p:spPr bwMode="auto">
          <a:xfrm>
            <a:off x="4516366" y="2861524"/>
            <a:ext cx="156979" cy="156980"/>
          </a:xfrm>
          <a:prstGeom prst="ellipse">
            <a:avLst/>
          </a:prstGeom>
          <a:solidFill>
            <a:srgbClr val="003679"/>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4" name="Oval 6" descr="e7d195523061f1c0deeec63e560781cfd59afb0ea006f2a87ABB68BF51EA6619813959095094C18C62A12F549504892A4AAA8C1554C6663626E05CA27F281A14E6983772AFC3FB97135759321DEA3D70CCCB10945EC5A0322F42EAF0136AF4AAC38153657576C9C614D6BF3458A71769C96EBA9385BB73BA16B6B1B51552CD8B2D5F4D4C607F3CC6D89A3764DE32B2BD"/>
          <p:cNvSpPr>
            <a:spLocks noChangeArrowheads="1"/>
          </p:cNvSpPr>
          <p:nvPr/>
        </p:nvSpPr>
        <p:spPr bwMode="auto">
          <a:xfrm>
            <a:off x="1446987" y="2849747"/>
            <a:ext cx="156979" cy="156980"/>
          </a:xfrm>
          <a:prstGeom prst="ellipse">
            <a:avLst/>
          </a:prstGeom>
          <a:solidFill>
            <a:srgbClr val="003679"/>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5" name="Oval 12" descr="e7d195523061f1c0deeec63e560781cfd59afb0ea006f2a87ABB68BF51EA6619813959095094C18C62A12F549504892A4AAA8C1554C6663626E05CA27F281A14E6983772AFC3FB97135759321DEA3D70CCCB10945EC5A0322F42EAF0136AF4AAC38153657576C9C614D6BF3458A71769C96EBA9385BB73BA16B6B1B51552CD8B2D5F4D4C607F3CC6D89A3764DE32B2BD"/>
          <p:cNvSpPr>
            <a:spLocks noChangeArrowheads="1"/>
          </p:cNvSpPr>
          <p:nvPr/>
        </p:nvSpPr>
        <p:spPr bwMode="auto">
          <a:xfrm>
            <a:off x="6163052" y="2861524"/>
            <a:ext cx="156979" cy="156980"/>
          </a:xfrm>
          <a:prstGeom prst="ellipse">
            <a:avLst/>
          </a:prstGeom>
          <a:solidFill>
            <a:srgbClr val="003679"/>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6" name="Oval 12" descr="e7d195523061f1c0deeec63e560781cfd59afb0ea006f2a87ABB68BF51EA6619813959095094C18C62A12F549504892A4AAA8C1554C6663626E05CA27F281A14E6983772AFC3FB97135759321DEA3D70CCCB10945EC5A0322F42EAF0136AF4AAC38153657576C9C614D6BF3458A71769C96EBA9385BB73BA16B6B1B51552CD8B2D5F4D4C607F3CC6D89A3764DE32B2BD"/>
          <p:cNvSpPr>
            <a:spLocks noChangeArrowheads="1"/>
          </p:cNvSpPr>
          <p:nvPr/>
        </p:nvSpPr>
        <p:spPr bwMode="auto">
          <a:xfrm>
            <a:off x="7603066" y="2861524"/>
            <a:ext cx="156979" cy="156980"/>
          </a:xfrm>
          <a:prstGeom prst="ellipse">
            <a:avLst/>
          </a:prstGeom>
          <a:solidFill>
            <a:srgbClr val="003679"/>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9" name="文本框 18" descr="e7d195523061f1c0deeec63e560781cfd59afb0ea006f2a87ABB68BF51EA6619813959095094C18C62A12F549504892A4AAA8C1554C6663626E05CA27F281A14E6983772AFC3FB97135759321DEA3D70CCCB10945EC5A0322F42EAF0136AF4AAC38153657576C9C614D6BF3458A71769C96EBA9385BB73BA16B6B1B51552CD8B2D5F4D4C607F3CC6D89A3764DE32B2BD"/>
          <p:cNvSpPr txBox="1"/>
          <p:nvPr/>
        </p:nvSpPr>
        <p:spPr>
          <a:xfrm>
            <a:off x="6881078" y="3184859"/>
            <a:ext cx="1800493" cy="969496"/>
          </a:xfrm>
          <a:prstGeom prst="rect">
            <a:avLst/>
          </a:prstGeom>
          <a:noFill/>
          <a:effectLst/>
        </p:spPr>
        <p:txBody>
          <a:bodyPr wrap="none" rtlCol="0">
            <a:spAutoFit/>
          </a:bodyPr>
          <a:lstStyle/>
          <a:p>
            <a:r>
              <a:rPr lang="zh-CN" altLang="en-US" sz="1500" dirty="0">
                <a:solidFill>
                  <a:schemeClr val="tx1">
                    <a:lumMod val="75000"/>
                    <a:lumOff val="25000"/>
                  </a:schemeClr>
                </a:solidFill>
                <a:latin typeface="微软雅黑" panose="020B0503020204020204" pitchFamily="34" charset="-122"/>
                <a:ea typeface="微软雅黑" panose="020B0503020204020204" pitchFamily="34" charset="-122"/>
              </a:rPr>
              <a:t>单击此处输入标题</a:t>
            </a:r>
            <a:endParaRPr lang="zh-CN" altLang="en-US" sz="15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0" name="文本框 19" descr="e7d195523061f1c0deeec63e560781cfd59afb0ea006f2a87ABB68BF51EA6619813959095094C18C62A12F549504892A4AAA8C1554C6663626E05CA27F281A14E6983772AFC3FB97135759321DEA3D70CCCB10945EC5A0322F42EAF0136AF4AAC38153657576C9C614D6BF3458A71769C96EBA9385BB73BA16B6B1B51552CD8B2D5F4D4C607F3CC6D89A3764DE32B2BD"/>
          <p:cNvSpPr txBox="1"/>
          <p:nvPr/>
        </p:nvSpPr>
        <p:spPr>
          <a:xfrm>
            <a:off x="3739061" y="3167783"/>
            <a:ext cx="1800493" cy="969496"/>
          </a:xfrm>
          <a:prstGeom prst="rect">
            <a:avLst/>
          </a:prstGeom>
          <a:noFill/>
          <a:effectLst/>
        </p:spPr>
        <p:txBody>
          <a:bodyPr wrap="none" rtlCol="0">
            <a:spAutoFit/>
          </a:bodyPr>
          <a:lstStyle/>
          <a:p>
            <a:r>
              <a:rPr lang="zh-CN" altLang="en-US" sz="1500" dirty="0">
                <a:solidFill>
                  <a:schemeClr val="tx1">
                    <a:lumMod val="75000"/>
                    <a:lumOff val="25000"/>
                  </a:schemeClr>
                </a:solidFill>
                <a:latin typeface="微软雅黑" panose="020B0503020204020204" pitchFamily="34" charset="-122"/>
                <a:ea typeface="微软雅黑" panose="020B0503020204020204" pitchFamily="34" charset="-122"/>
              </a:rPr>
              <a:t>单击此处输入标题</a:t>
            </a:r>
            <a:endParaRPr lang="zh-CN" altLang="en-US" sz="15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rPr>
              <a:t>请在这里输入您的主要叙述内容</a:t>
            </a:r>
            <a:endPar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endParaRPr>
          </a:p>
          <a:p>
            <a:endPar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1" name="文本框 20" descr="e7d195523061f1c0deeec63e560781cfd59afb0ea006f2a87ABB68BF51EA6619813959095094C18C62A12F549504892A4AAA8C1554C6663626E05CA27F281A14E6983772AFC3FB97135759321DEA3D70CCCB10945EC5A0322F42EAF0136AF4AAC38153657576C9C614D6BF3458A71769C96EBA9385BB73BA16B6B1B51552CD8B2D5F4D4C607F3CC6D89A3764DE32B2BD"/>
          <p:cNvSpPr txBox="1"/>
          <p:nvPr/>
        </p:nvSpPr>
        <p:spPr>
          <a:xfrm>
            <a:off x="633754" y="3182053"/>
            <a:ext cx="1800493" cy="969496"/>
          </a:xfrm>
          <a:prstGeom prst="rect">
            <a:avLst/>
          </a:prstGeom>
          <a:noFill/>
          <a:effectLst/>
        </p:spPr>
        <p:txBody>
          <a:bodyPr wrap="none" rtlCol="0">
            <a:spAutoFit/>
          </a:bodyPr>
          <a:lstStyle/>
          <a:p>
            <a:r>
              <a:rPr lang="zh-CN" altLang="en-US" sz="1500" dirty="0">
                <a:solidFill>
                  <a:srgbClr val="2E2E2E"/>
                </a:solidFill>
                <a:latin typeface="微软雅黑" panose="020B0503020204020204" pitchFamily="34" charset="-122"/>
                <a:ea typeface="微软雅黑" panose="020B0503020204020204" pitchFamily="34" charset="-122"/>
              </a:rPr>
              <a:t>单击此处输入标题</a:t>
            </a:r>
            <a:endParaRPr lang="en-US" altLang="zh-CN" sz="1500" dirty="0">
              <a:solidFill>
                <a:srgbClr val="2E2E2E"/>
              </a:solidFill>
              <a:latin typeface="微软雅黑" panose="020B0503020204020204" pitchFamily="34" charset="-122"/>
              <a:ea typeface="微软雅黑" panose="020B0503020204020204" pitchFamily="34" charset="-122"/>
            </a:endParaRPr>
          </a:p>
          <a:p>
            <a:r>
              <a:rPr lang="zh-CN" altLang="en-US" sz="900" dirty="0">
                <a:solidFill>
                  <a:srgbClr val="2E2E2E"/>
                </a:solidFill>
                <a:latin typeface="微软雅黑" panose="020B0503020204020204" pitchFamily="34" charset="-122"/>
                <a:ea typeface="微软雅黑" panose="020B0503020204020204" pitchFamily="34" charset="-122"/>
              </a:rPr>
              <a:t>请在这里输入您的主要叙述内容</a:t>
            </a:r>
            <a:endParaRPr lang="en-US" altLang="zh-CN" sz="900" dirty="0">
              <a:solidFill>
                <a:srgbClr val="2E2E2E"/>
              </a:solidFill>
              <a:latin typeface="微软雅黑" panose="020B0503020204020204" pitchFamily="34" charset="-122"/>
              <a:ea typeface="微软雅黑" panose="020B0503020204020204" pitchFamily="34" charset="-122"/>
            </a:endParaRPr>
          </a:p>
          <a:p>
            <a:r>
              <a:rPr lang="zh-CN" altLang="en-US" sz="900" dirty="0">
                <a:solidFill>
                  <a:srgbClr val="2E2E2E"/>
                </a:solidFill>
                <a:latin typeface="微软雅黑" panose="020B0503020204020204" pitchFamily="34" charset="-122"/>
                <a:ea typeface="微软雅黑" panose="020B0503020204020204" pitchFamily="34" charset="-122"/>
              </a:rPr>
              <a:t>请在这里输入您的主要叙述内容</a:t>
            </a:r>
            <a:endParaRPr lang="en-US" altLang="zh-CN" sz="900" dirty="0">
              <a:solidFill>
                <a:srgbClr val="2E2E2E"/>
              </a:solidFill>
              <a:latin typeface="微软雅黑" panose="020B0503020204020204" pitchFamily="34" charset="-122"/>
              <a:ea typeface="微软雅黑" panose="020B0503020204020204" pitchFamily="34" charset="-122"/>
            </a:endParaRPr>
          </a:p>
          <a:p>
            <a:endParaRPr lang="en-US" altLang="zh-CN" sz="2400" dirty="0">
              <a:solidFill>
                <a:srgbClr val="2E2E2E"/>
              </a:solidFill>
              <a:latin typeface="微软雅黑" panose="020B0503020204020204" pitchFamily="34" charset="-122"/>
              <a:ea typeface="微软雅黑" panose="020B0503020204020204" pitchFamily="34" charset="-122"/>
            </a:endParaRPr>
          </a:p>
        </p:txBody>
      </p:sp>
      <p:grpSp>
        <p:nvGrpSpPr>
          <p:cNvPr id="22" name="组合 21" descr="e7d195523061f1c0deeec63e560781cfd59afb0ea006f2a87ABB68BF51EA6619813959095094C18C62A12F549504892A4AAA8C1554C6663626E05CA27F281A14E6983772AFC3FB97135759321DEA3D70CCCB10945EC5A0322F42EAF0136AF4AAC38153657576C9C614D6BF3458A71769C96EBA9385BB73BA16B6B1B51552CD8B2D5F4D4C607F3CC6D89A3764DE32B2BD"/>
          <p:cNvGrpSpPr/>
          <p:nvPr/>
        </p:nvGrpSpPr>
        <p:grpSpPr>
          <a:xfrm>
            <a:off x="938403" y="1406416"/>
            <a:ext cx="1158478" cy="1319039"/>
            <a:chOff x="1213104" y="2098742"/>
            <a:chExt cx="1544637" cy="1758718"/>
          </a:xfrm>
        </p:grpSpPr>
        <p:sp>
          <p:nvSpPr>
            <p:cNvPr id="23" name="Freeform 30"/>
            <p:cNvSpPr/>
            <p:nvPr/>
          </p:nvSpPr>
          <p:spPr bwMode="auto">
            <a:xfrm flipV="1">
              <a:off x="1213104" y="2098742"/>
              <a:ext cx="1544637" cy="1758718"/>
            </a:xfrm>
            <a:custGeom>
              <a:avLst/>
              <a:gdLst>
                <a:gd name="T0" fmla="*/ 0 w 973"/>
                <a:gd name="T1" fmla="*/ 326 h 1300"/>
                <a:gd name="T2" fmla="*/ 487 w 973"/>
                <a:gd name="T3" fmla="*/ 0 h 1300"/>
                <a:gd name="T4" fmla="*/ 973 w 973"/>
                <a:gd name="T5" fmla="*/ 326 h 1300"/>
                <a:gd name="T6" fmla="*/ 973 w 973"/>
                <a:gd name="T7" fmla="*/ 1300 h 1300"/>
                <a:gd name="T8" fmla="*/ 0 w 973"/>
                <a:gd name="T9" fmla="*/ 1300 h 1300"/>
                <a:gd name="T10" fmla="*/ 0 w 973"/>
                <a:gd name="T11" fmla="*/ 326 h 1300"/>
              </a:gdLst>
              <a:ahLst/>
              <a:cxnLst>
                <a:cxn ang="0">
                  <a:pos x="T0" y="T1"/>
                </a:cxn>
                <a:cxn ang="0">
                  <a:pos x="T2" y="T3"/>
                </a:cxn>
                <a:cxn ang="0">
                  <a:pos x="T4" y="T5"/>
                </a:cxn>
                <a:cxn ang="0">
                  <a:pos x="T6" y="T7"/>
                </a:cxn>
                <a:cxn ang="0">
                  <a:pos x="T8" y="T9"/>
                </a:cxn>
                <a:cxn ang="0">
                  <a:pos x="T10" y="T11"/>
                </a:cxn>
              </a:cxnLst>
              <a:rect l="0" t="0" r="r" b="b"/>
              <a:pathLst>
                <a:path w="973" h="1300">
                  <a:moveTo>
                    <a:pt x="0" y="326"/>
                  </a:moveTo>
                  <a:lnTo>
                    <a:pt x="487" y="0"/>
                  </a:lnTo>
                  <a:lnTo>
                    <a:pt x="973" y="326"/>
                  </a:lnTo>
                  <a:lnTo>
                    <a:pt x="973" y="1300"/>
                  </a:lnTo>
                  <a:lnTo>
                    <a:pt x="0" y="1300"/>
                  </a:lnTo>
                  <a:lnTo>
                    <a:pt x="0" y="326"/>
                  </a:lnTo>
                  <a:close/>
                </a:path>
              </a:pathLst>
            </a:custGeom>
            <a:solidFill>
              <a:srgbClr val="003679"/>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schemeClr val="tx1">
                    <a:lumMod val="75000"/>
                    <a:lumOff val="25000"/>
                  </a:schemeClr>
                </a:solidFill>
                <a:latin typeface="微软雅黑" panose="020B0503020204020204" pitchFamily="34" charset="-122"/>
                <a:ea typeface="微软雅黑" panose="020B0503020204020204" pitchFamily="34" charset="-122"/>
              </a:endParaRPr>
            </a:p>
          </p:txBody>
        </p:sp>
        <p:sp useBgFill="1">
          <p:nvSpPr>
            <p:cNvPr id="24" name="圆角矩形 23"/>
            <p:cNvSpPr/>
            <p:nvPr/>
          </p:nvSpPr>
          <p:spPr>
            <a:xfrm flipV="1">
              <a:off x="1366676" y="2213045"/>
              <a:ext cx="1224371" cy="323480"/>
            </a:xfrm>
            <a:prstGeom prst="roundRect">
              <a:avLst>
                <a:gd name="adj" fmla="val 50000"/>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5" name="矩形 24"/>
            <p:cNvSpPr/>
            <p:nvPr/>
          </p:nvSpPr>
          <p:spPr>
            <a:xfrm>
              <a:off x="1540164" y="2139221"/>
              <a:ext cx="890516" cy="429260"/>
            </a:xfrm>
            <a:prstGeom prst="rect">
              <a:avLst/>
            </a:prstGeom>
            <a:effectLst/>
          </p:spPr>
          <p:txBody>
            <a:bodyPr wrap="square">
              <a:spAutoFit/>
            </a:bodyPr>
            <a:lstStyle/>
            <a:p>
              <a:pPr algn="ctr"/>
              <a:r>
                <a:rPr lang="en-US" sz="1500" dirty="0">
                  <a:solidFill>
                    <a:schemeClr val="tx1">
                      <a:lumMod val="75000"/>
                      <a:lumOff val="25000"/>
                    </a:schemeClr>
                  </a:solidFill>
                  <a:latin typeface="微软雅黑" panose="020B0503020204020204" pitchFamily="34" charset="-122"/>
                  <a:ea typeface="微软雅黑" panose="020B0503020204020204" pitchFamily="34" charset="-122"/>
                </a:rPr>
                <a:t>2015</a:t>
              </a:r>
              <a:endParaRPr lang="en-US" sz="15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6" name="Freeform 48"/>
            <p:cNvSpPr>
              <a:spLocks noEditPoints="1"/>
            </p:cNvSpPr>
            <p:nvPr/>
          </p:nvSpPr>
          <p:spPr bwMode="auto">
            <a:xfrm>
              <a:off x="1765262" y="3009117"/>
              <a:ext cx="450005" cy="430745"/>
            </a:xfrm>
            <a:custGeom>
              <a:avLst/>
              <a:gdLst>
                <a:gd name="T0" fmla="*/ 419 w 628"/>
                <a:gd name="T1" fmla="*/ 232 h 600"/>
                <a:gd name="T2" fmla="*/ 411 w 628"/>
                <a:gd name="T3" fmla="*/ 249 h 600"/>
                <a:gd name="T4" fmla="*/ 408 w 628"/>
                <a:gd name="T5" fmla="*/ 261 h 600"/>
                <a:gd name="T6" fmla="*/ 409 w 628"/>
                <a:gd name="T7" fmla="*/ 283 h 600"/>
                <a:gd name="T8" fmla="*/ 417 w 628"/>
                <a:gd name="T9" fmla="*/ 304 h 600"/>
                <a:gd name="T10" fmla="*/ 424 w 628"/>
                <a:gd name="T11" fmla="*/ 315 h 600"/>
                <a:gd name="T12" fmla="*/ 441 w 628"/>
                <a:gd name="T13" fmla="*/ 330 h 600"/>
                <a:gd name="T14" fmla="*/ 453 w 628"/>
                <a:gd name="T15" fmla="*/ 335 h 600"/>
                <a:gd name="T16" fmla="*/ 478 w 628"/>
                <a:gd name="T17" fmla="*/ 200 h 600"/>
                <a:gd name="T18" fmla="*/ 449 w 628"/>
                <a:gd name="T19" fmla="*/ 206 h 600"/>
                <a:gd name="T20" fmla="*/ 433 w 628"/>
                <a:gd name="T21" fmla="*/ 216 h 600"/>
                <a:gd name="T22" fmla="*/ 425 w 628"/>
                <a:gd name="T23" fmla="*/ 224 h 600"/>
                <a:gd name="T24" fmla="*/ 384 w 628"/>
                <a:gd name="T25" fmla="*/ 70 h 600"/>
                <a:gd name="T26" fmla="*/ 314 w 628"/>
                <a:gd name="T27" fmla="*/ 140 h 600"/>
                <a:gd name="T28" fmla="*/ 379 w 628"/>
                <a:gd name="T29" fmla="*/ 283 h 600"/>
                <a:gd name="T30" fmla="*/ 379 w 628"/>
                <a:gd name="T31" fmla="*/ 254 h 600"/>
                <a:gd name="T32" fmla="*/ 359 w 628"/>
                <a:gd name="T33" fmla="*/ 154 h 600"/>
                <a:gd name="T34" fmla="*/ 250 w 628"/>
                <a:gd name="T35" fmla="*/ 270 h 600"/>
                <a:gd name="T36" fmla="*/ 314 w 628"/>
                <a:gd name="T37" fmla="*/ 396 h 600"/>
                <a:gd name="T38" fmla="*/ 282 w 628"/>
                <a:gd name="T39" fmla="*/ 400 h 600"/>
                <a:gd name="T40" fmla="*/ 267 w 628"/>
                <a:gd name="T41" fmla="*/ 382 h 600"/>
                <a:gd name="T42" fmla="*/ 257 w 628"/>
                <a:gd name="T43" fmla="*/ 374 h 600"/>
                <a:gd name="T44" fmla="*/ 214 w 628"/>
                <a:gd name="T45" fmla="*/ 356 h 600"/>
                <a:gd name="T46" fmla="*/ 195 w 628"/>
                <a:gd name="T47" fmla="*/ 354 h 600"/>
                <a:gd name="T48" fmla="*/ 0 w 628"/>
                <a:gd name="T49" fmla="*/ 600 h 600"/>
                <a:gd name="T50" fmla="*/ 83 w 628"/>
                <a:gd name="T51" fmla="*/ 454 h 600"/>
                <a:gd name="T52" fmla="*/ 216 w 628"/>
                <a:gd name="T53" fmla="*/ 454 h 600"/>
                <a:gd name="T54" fmla="*/ 301 w 628"/>
                <a:gd name="T55" fmla="*/ 600 h 600"/>
                <a:gd name="T56" fmla="*/ 282 w 628"/>
                <a:gd name="T57" fmla="*/ 400 h 600"/>
                <a:gd name="T58" fmla="*/ 433 w 628"/>
                <a:gd name="T59" fmla="*/ 354 h 600"/>
                <a:gd name="T60" fmla="*/ 413 w 628"/>
                <a:gd name="T61" fmla="*/ 356 h 600"/>
                <a:gd name="T62" fmla="*/ 361 w 628"/>
                <a:gd name="T63" fmla="*/ 382 h 600"/>
                <a:gd name="T64" fmla="*/ 353 w 628"/>
                <a:gd name="T65" fmla="*/ 391 h 600"/>
                <a:gd name="T66" fmla="*/ 389 w 628"/>
                <a:gd name="T67" fmla="*/ 600 h 600"/>
                <a:gd name="T68" fmla="*/ 410 w 628"/>
                <a:gd name="T69" fmla="*/ 600 h 600"/>
                <a:gd name="T70" fmla="*/ 564 w 628"/>
                <a:gd name="T71" fmla="*/ 454 h 600"/>
                <a:gd name="T72" fmla="*/ 628 w 628"/>
                <a:gd name="T73" fmla="*/ 460 h 600"/>
                <a:gd name="T74" fmla="*/ 151 w 628"/>
                <a:gd name="T75" fmla="*/ 340 h 600"/>
                <a:gd name="T76" fmla="*/ 186 w 628"/>
                <a:gd name="T77" fmla="*/ 330 h 600"/>
                <a:gd name="T78" fmla="*/ 196 w 628"/>
                <a:gd name="T79" fmla="*/ 323 h 600"/>
                <a:gd name="T80" fmla="*/ 216 w 628"/>
                <a:gd name="T81" fmla="*/ 295 h 600"/>
                <a:gd name="T82" fmla="*/ 219 w 628"/>
                <a:gd name="T83" fmla="*/ 281 h 600"/>
                <a:gd name="T84" fmla="*/ 219 w 628"/>
                <a:gd name="T85" fmla="*/ 258 h 600"/>
                <a:gd name="T86" fmla="*/ 214 w 628"/>
                <a:gd name="T87" fmla="*/ 241 h 600"/>
                <a:gd name="T88" fmla="*/ 208 w 628"/>
                <a:gd name="T89" fmla="*/ 231 h 600"/>
                <a:gd name="T90" fmla="*/ 195 w 628"/>
                <a:gd name="T91" fmla="*/ 217 h 600"/>
                <a:gd name="T92" fmla="*/ 186 w 628"/>
                <a:gd name="T93" fmla="*/ 210 h 600"/>
                <a:gd name="T94" fmla="*/ 151 w 628"/>
                <a:gd name="T95" fmla="*/ 200 h 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628" h="600">
                  <a:moveTo>
                    <a:pt x="425" y="224"/>
                  </a:moveTo>
                  <a:cubicBezTo>
                    <a:pt x="423" y="226"/>
                    <a:pt x="421" y="229"/>
                    <a:pt x="420" y="231"/>
                  </a:cubicBezTo>
                  <a:cubicBezTo>
                    <a:pt x="419" y="231"/>
                    <a:pt x="419" y="232"/>
                    <a:pt x="419" y="232"/>
                  </a:cubicBezTo>
                  <a:cubicBezTo>
                    <a:pt x="418" y="234"/>
                    <a:pt x="416" y="236"/>
                    <a:pt x="415" y="239"/>
                  </a:cubicBezTo>
                  <a:cubicBezTo>
                    <a:pt x="415" y="240"/>
                    <a:pt x="414" y="240"/>
                    <a:pt x="414" y="241"/>
                  </a:cubicBezTo>
                  <a:cubicBezTo>
                    <a:pt x="413" y="244"/>
                    <a:pt x="412" y="246"/>
                    <a:pt x="411" y="249"/>
                  </a:cubicBezTo>
                  <a:cubicBezTo>
                    <a:pt x="411" y="249"/>
                    <a:pt x="411" y="250"/>
                    <a:pt x="411" y="250"/>
                  </a:cubicBezTo>
                  <a:cubicBezTo>
                    <a:pt x="410" y="253"/>
                    <a:pt x="409" y="255"/>
                    <a:pt x="409" y="258"/>
                  </a:cubicBezTo>
                  <a:cubicBezTo>
                    <a:pt x="409" y="259"/>
                    <a:pt x="409" y="260"/>
                    <a:pt x="408" y="261"/>
                  </a:cubicBezTo>
                  <a:cubicBezTo>
                    <a:pt x="408" y="264"/>
                    <a:pt x="408" y="267"/>
                    <a:pt x="408" y="270"/>
                  </a:cubicBezTo>
                  <a:cubicBezTo>
                    <a:pt x="408" y="274"/>
                    <a:pt x="408" y="278"/>
                    <a:pt x="409" y="281"/>
                  </a:cubicBezTo>
                  <a:cubicBezTo>
                    <a:pt x="409" y="282"/>
                    <a:pt x="409" y="283"/>
                    <a:pt x="409" y="283"/>
                  </a:cubicBezTo>
                  <a:cubicBezTo>
                    <a:pt x="410" y="287"/>
                    <a:pt x="411" y="290"/>
                    <a:pt x="412" y="293"/>
                  </a:cubicBezTo>
                  <a:cubicBezTo>
                    <a:pt x="412" y="294"/>
                    <a:pt x="412" y="294"/>
                    <a:pt x="412" y="295"/>
                  </a:cubicBezTo>
                  <a:cubicBezTo>
                    <a:pt x="414" y="298"/>
                    <a:pt x="415" y="301"/>
                    <a:pt x="417" y="304"/>
                  </a:cubicBezTo>
                  <a:cubicBezTo>
                    <a:pt x="417" y="305"/>
                    <a:pt x="417" y="305"/>
                    <a:pt x="418" y="306"/>
                  </a:cubicBezTo>
                  <a:cubicBezTo>
                    <a:pt x="420" y="309"/>
                    <a:pt x="422" y="312"/>
                    <a:pt x="424" y="315"/>
                  </a:cubicBezTo>
                  <a:cubicBezTo>
                    <a:pt x="424" y="315"/>
                    <a:pt x="424" y="315"/>
                    <a:pt x="424" y="315"/>
                  </a:cubicBezTo>
                  <a:cubicBezTo>
                    <a:pt x="427" y="318"/>
                    <a:pt x="429" y="320"/>
                    <a:pt x="432" y="323"/>
                  </a:cubicBezTo>
                  <a:cubicBezTo>
                    <a:pt x="432" y="323"/>
                    <a:pt x="432" y="323"/>
                    <a:pt x="432" y="323"/>
                  </a:cubicBezTo>
                  <a:cubicBezTo>
                    <a:pt x="435" y="326"/>
                    <a:pt x="438" y="328"/>
                    <a:pt x="441" y="330"/>
                  </a:cubicBezTo>
                  <a:cubicBezTo>
                    <a:pt x="442" y="330"/>
                    <a:pt x="442" y="330"/>
                    <a:pt x="442" y="330"/>
                  </a:cubicBezTo>
                  <a:cubicBezTo>
                    <a:pt x="446" y="332"/>
                    <a:pt x="449" y="334"/>
                    <a:pt x="452" y="335"/>
                  </a:cubicBezTo>
                  <a:cubicBezTo>
                    <a:pt x="453" y="335"/>
                    <a:pt x="453" y="335"/>
                    <a:pt x="453" y="335"/>
                  </a:cubicBezTo>
                  <a:cubicBezTo>
                    <a:pt x="461" y="338"/>
                    <a:pt x="469" y="340"/>
                    <a:pt x="478" y="340"/>
                  </a:cubicBezTo>
                  <a:cubicBezTo>
                    <a:pt x="516" y="340"/>
                    <a:pt x="547" y="309"/>
                    <a:pt x="547" y="270"/>
                  </a:cubicBezTo>
                  <a:cubicBezTo>
                    <a:pt x="547" y="231"/>
                    <a:pt x="516" y="200"/>
                    <a:pt x="478" y="200"/>
                  </a:cubicBezTo>
                  <a:cubicBezTo>
                    <a:pt x="468" y="200"/>
                    <a:pt x="458" y="202"/>
                    <a:pt x="450" y="206"/>
                  </a:cubicBezTo>
                  <a:cubicBezTo>
                    <a:pt x="450" y="206"/>
                    <a:pt x="450" y="206"/>
                    <a:pt x="450" y="206"/>
                  </a:cubicBezTo>
                  <a:cubicBezTo>
                    <a:pt x="449" y="206"/>
                    <a:pt x="449" y="206"/>
                    <a:pt x="449" y="206"/>
                  </a:cubicBezTo>
                  <a:cubicBezTo>
                    <a:pt x="446" y="208"/>
                    <a:pt x="444" y="209"/>
                    <a:pt x="442" y="210"/>
                  </a:cubicBezTo>
                  <a:cubicBezTo>
                    <a:pt x="441" y="210"/>
                    <a:pt x="441" y="211"/>
                    <a:pt x="440" y="211"/>
                  </a:cubicBezTo>
                  <a:cubicBezTo>
                    <a:pt x="438" y="213"/>
                    <a:pt x="435" y="215"/>
                    <a:pt x="433" y="216"/>
                  </a:cubicBezTo>
                  <a:cubicBezTo>
                    <a:pt x="433" y="217"/>
                    <a:pt x="432" y="217"/>
                    <a:pt x="432" y="217"/>
                  </a:cubicBezTo>
                  <a:cubicBezTo>
                    <a:pt x="430" y="219"/>
                    <a:pt x="428" y="221"/>
                    <a:pt x="426" y="223"/>
                  </a:cubicBezTo>
                  <a:cubicBezTo>
                    <a:pt x="426" y="223"/>
                    <a:pt x="425" y="224"/>
                    <a:pt x="425" y="224"/>
                  </a:cubicBezTo>
                  <a:close/>
                  <a:moveTo>
                    <a:pt x="314" y="140"/>
                  </a:moveTo>
                  <a:lnTo>
                    <a:pt x="314" y="140"/>
                  </a:lnTo>
                  <a:cubicBezTo>
                    <a:pt x="353" y="140"/>
                    <a:pt x="384" y="108"/>
                    <a:pt x="384" y="70"/>
                  </a:cubicBezTo>
                  <a:cubicBezTo>
                    <a:pt x="384" y="31"/>
                    <a:pt x="353" y="0"/>
                    <a:pt x="314" y="0"/>
                  </a:cubicBezTo>
                  <a:cubicBezTo>
                    <a:pt x="275" y="0"/>
                    <a:pt x="244" y="31"/>
                    <a:pt x="244" y="70"/>
                  </a:cubicBezTo>
                  <a:cubicBezTo>
                    <a:pt x="244" y="108"/>
                    <a:pt x="275" y="140"/>
                    <a:pt x="314" y="140"/>
                  </a:cubicBezTo>
                  <a:close/>
                  <a:moveTo>
                    <a:pt x="379" y="336"/>
                  </a:moveTo>
                  <a:lnTo>
                    <a:pt x="379" y="336"/>
                  </a:lnTo>
                  <a:lnTo>
                    <a:pt x="379" y="283"/>
                  </a:lnTo>
                  <a:cubicBezTo>
                    <a:pt x="379" y="279"/>
                    <a:pt x="378" y="274"/>
                    <a:pt x="378" y="270"/>
                  </a:cubicBezTo>
                  <a:cubicBezTo>
                    <a:pt x="378" y="266"/>
                    <a:pt x="379" y="262"/>
                    <a:pt x="379" y="257"/>
                  </a:cubicBezTo>
                  <a:lnTo>
                    <a:pt x="379" y="254"/>
                  </a:lnTo>
                  <a:lnTo>
                    <a:pt x="380" y="254"/>
                  </a:lnTo>
                  <a:cubicBezTo>
                    <a:pt x="385" y="223"/>
                    <a:pt x="404" y="197"/>
                    <a:pt x="431" y="183"/>
                  </a:cubicBezTo>
                  <a:cubicBezTo>
                    <a:pt x="412" y="165"/>
                    <a:pt x="387" y="154"/>
                    <a:pt x="359" y="154"/>
                  </a:cubicBezTo>
                  <a:lnTo>
                    <a:pt x="269" y="154"/>
                  </a:lnTo>
                  <a:cubicBezTo>
                    <a:pt x="241" y="154"/>
                    <a:pt x="216" y="165"/>
                    <a:pt x="197" y="183"/>
                  </a:cubicBezTo>
                  <a:cubicBezTo>
                    <a:pt x="228" y="199"/>
                    <a:pt x="250" y="232"/>
                    <a:pt x="250" y="270"/>
                  </a:cubicBezTo>
                  <a:cubicBezTo>
                    <a:pt x="250" y="278"/>
                    <a:pt x="249" y="285"/>
                    <a:pt x="247" y="293"/>
                  </a:cubicBezTo>
                  <a:lnTo>
                    <a:pt x="247" y="335"/>
                  </a:lnTo>
                  <a:cubicBezTo>
                    <a:pt x="276" y="347"/>
                    <a:pt x="299" y="369"/>
                    <a:pt x="314" y="396"/>
                  </a:cubicBezTo>
                  <a:cubicBezTo>
                    <a:pt x="328" y="369"/>
                    <a:pt x="352" y="348"/>
                    <a:pt x="379" y="336"/>
                  </a:cubicBezTo>
                  <a:close/>
                  <a:moveTo>
                    <a:pt x="282" y="400"/>
                  </a:moveTo>
                  <a:lnTo>
                    <a:pt x="282" y="400"/>
                  </a:lnTo>
                  <a:cubicBezTo>
                    <a:pt x="280" y="397"/>
                    <a:pt x="278" y="394"/>
                    <a:pt x="275" y="391"/>
                  </a:cubicBezTo>
                  <a:cubicBezTo>
                    <a:pt x="275" y="390"/>
                    <a:pt x="274" y="390"/>
                    <a:pt x="274" y="390"/>
                  </a:cubicBezTo>
                  <a:cubicBezTo>
                    <a:pt x="272" y="387"/>
                    <a:pt x="270" y="385"/>
                    <a:pt x="267" y="382"/>
                  </a:cubicBezTo>
                  <a:cubicBezTo>
                    <a:pt x="267" y="382"/>
                    <a:pt x="266" y="382"/>
                    <a:pt x="266" y="381"/>
                  </a:cubicBezTo>
                  <a:cubicBezTo>
                    <a:pt x="263" y="379"/>
                    <a:pt x="261" y="377"/>
                    <a:pt x="258" y="375"/>
                  </a:cubicBezTo>
                  <a:cubicBezTo>
                    <a:pt x="257" y="374"/>
                    <a:pt x="257" y="374"/>
                    <a:pt x="257" y="374"/>
                  </a:cubicBezTo>
                  <a:cubicBezTo>
                    <a:pt x="247" y="367"/>
                    <a:pt x="237" y="362"/>
                    <a:pt x="225" y="359"/>
                  </a:cubicBezTo>
                  <a:cubicBezTo>
                    <a:pt x="223" y="358"/>
                    <a:pt x="220" y="357"/>
                    <a:pt x="218" y="357"/>
                  </a:cubicBezTo>
                  <a:cubicBezTo>
                    <a:pt x="217" y="356"/>
                    <a:pt x="215" y="356"/>
                    <a:pt x="214" y="356"/>
                  </a:cubicBezTo>
                  <a:cubicBezTo>
                    <a:pt x="212" y="356"/>
                    <a:pt x="210" y="355"/>
                    <a:pt x="208" y="355"/>
                  </a:cubicBezTo>
                  <a:cubicBezTo>
                    <a:pt x="207" y="355"/>
                    <a:pt x="206" y="355"/>
                    <a:pt x="205" y="355"/>
                  </a:cubicBezTo>
                  <a:cubicBezTo>
                    <a:pt x="202" y="354"/>
                    <a:pt x="199" y="354"/>
                    <a:pt x="195" y="354"/>
                  </a:cubicBezTo>
                  <a:lnTo>
                    <a:pt x="105" y="354"/>
                  </a:lnTo>
                  <a:cubicBezTo>
                    <a:pt x="47" y="354"/>
                    <a:pt x="0" y="401"/>
                    <a:pt x="0" y="460"/>
                  </a:cubicBezTo>
                  <a:lnTo>
                    <a:pt x="0" y="600"/>
                  </a:lnTo>
                  <a:lnTo>
                    <a:pt x="62" y="600"/>
                  </a:lnTo>
                  <a:lnTo>
                    <a:pt x="62" y="454"/>
                  </a:lnTo>
                  <a:lnTo>
                    <a:pt x="83" y="454"/>
                  </a:lnTo>
                  <a:lnTo>
                    <a:pt x="83" y="600"/>
                  </a:lnTo>
                  <a:lnTo>
                    <a:pt x="216" y="600"/>
                  </a:lnTo>
                  <a:lnTo>
                    <a:pt x="216" y="454"/>
                  </a:lnTo>
                  <a:lnTo>
                    <a:pt x="237" y="454"/>
                  </a:lnTo>
                  <a:lnTo>
                    <a:pt x="237" y="600"/>
                  </a:lnTo>
                  <a:lnTo>
                    <a:pt x="301" y="600"/>
                  </a:lnTo>
                  <a:lnTo>
                    <a:pt x="301" y="460"/>
                  </a:lnTo>
                  <a:cubicBezTo>
                    <a:pt x="301" y="437"/>
                    <a:pt x="294" y="417"/>
                    <a:pt x="282" y="400"/>
                  </a:cubicBezTo>
                  <a:cubicBezTo>
                    <a:pt x="282" y="400"/>
                    <a:pt x="282" y="400"/>
                    <a:pt x="282" y="400"/>
                  </a:cubicBezTo>
                  <a:close/>
                  <a:moveTo>
                    <a:pt x="523" y="354"/>
                  </a:moveTo>
                  <a:lnTo>
                    <a:pt x="523" y="354"/>
                  </a:lnTo>
                  <a:lnTo>
                    <a:pt x="433" y="354"/>
                  </a:lnTo>
                  <a:cubicBezTo>
                    <a:pt x="429" y="354"/>
                    <a:pt x="426" y="354"/>
                    <a:pt x="423" y="355"/>
                  </a:cubicBezTo>
                  <a:cubicBezTo>
                    <a:pt x="422" y="355"/>
                    <a:pt x="421" y="355"/>
                    <a:pt x="420" y="355"/>
                  </a:cubicBezTo>
                  <a:cubicBezTo>
                    <a:pt x="418" y="355"/>
                    <a:pt x="415" y="356"/>
                    <a:pt x="413" y="356"/>
                  </a:cubicBezTo>
                  <a:cubicBezTo>
                    <a:pt x="412" y="356"/>
                    <a:pt x="411" y="356"/>
                    <a:pt x="410" y="357"/>
                  </a:cubicBezTo>
                  <a:cubicBezTo>
                    <a:pt x="408" y="357"/>
                    <a:pt x="405" y="358"/>
                    <a:pt x="403" y="358"/>
                  </a:cubicBezTo>
                  <a:cubicBezTo>
                    <a:pt x="387" y="363"/>
                    <a:pt x="373" y="371"/>
                    <a:pt x="361" y="382"/>
                  </a:cubicBezTo>
                  <a:cubicBezTo>
                    <a:pt x="361" y="382"/>
                    <a:pt x="361" y="382"/>
                    <a:pt x="361" y="383"/>
                  </a:cubicBezTo>
                  <a:cubicBezTo>
                    <a:pt x="358" y="385"/>
                    <a:pt x="356" y="388"/>
                    <a:pt x="353" y="390"/>
                  </a:cubicBezTo>
                  <a:cubicBezTo>
                    <a:pt x="353" y="390"/>
                    <a:pt x="353" y="391"/>
                    <a:pt x="353" y="391"/>
                  </a:cubicBezTo>
                  <a:cubicBezTo>
                    <a:pt x="337" y="409"/>
                    <a:pt x="327" y="433"/>
                    <a:pt x="327" y="460"/>
                  </a:cubicBezTo>
                  <a:lnTo>
                    <a:pt x="327" y="600"/>
                  </a:lnTo>
                  <a:lnTo>
                    <a:pt x="389" y="600"/>
                  </a:lnTo>
                  <a:lnTo>
                    <a:pt x="389" y="454"/>
                  </a:lnTo>
                  <a:lnTo>
                    <a:pt x="410" y="454"/>
                  </a:lnTo>
                  <a:lnTo>
                    <a:pt x="410" y="600"/>
                  </a:lnTo>
                  <a:lnTo>
                    <a:pt x="543" y="600"/>
                  </a:lnTo>
                  <a:lnTo>
                    <a:pt x="543" y="454"/>
                  </a:lnTo>
                  <a:lnTo>
                    <a:pt x="564" y="454"/>
                  </a:lnTo>
                  <a:lnTo>
                    <a:pt x="564" y="600"/>
                  </a:lnTo>
                  <a:lnTo>
                    <a:pt x="628" y="600"/>
                  </a:lnTo>
                  <a:lnTo>
                    <a:pt x="628" y="460"/>
                  </a:lnTo>
                  <a:cubicBezTo>
                    <a:pt x="628" y="401"/>
                    <a:pt x="581" y="354"/>
                    <a:pt x="523" y="354"/>
                  </a:cubicBezTo>
                  <a:close/>
                  <a:moveTo>
                    <a:pt x="151" y="340"/>
                  </a:moveTo>
                  <a:lnTo>
                    <a:pt x="151" y="340"/>
                  </a:lnTo>
                  <a:cubicBezTo>
                    <a:pt x="159" y="340"/>
                    <a:pt x="167" y="338"/>
                    <a:pt x="175" y="335"/>
                  </a:cubicBezTo>
                  <a:cubicBezTo>
                    <a:pt x="175" y="335"/>
                    <a:pt x="175" y="335"/>
                    <a:pt x="176" y="335"/>
                  </a:cubicBezTo>
                  <a:cubicBezTo>
                    <a:pt x="179" y="334"/>
                    <a:pt x="183" y="332"/>
                    <a:pt x="186" y="330"/>
                  </a:cubicBezTo>
                  <a:cubicBezTo>
                    <a:pt x="186" y="330"/>
                    <a:pt x="186" y="330"/>
                    <a:pt x="186" y="330"/>
                  </a:cubicBezTo>
                  <a:cubicBezTo>
                    <a:pt x="190" y="328"/>
                    <a:pt x="193" y="326"/>
                    <a:pt x="196" y="323"/>
                  </a:cubicBezTo>
                  <a:cubicBezTo>
                    <a:pt x="196" y="323"/>
                    <a:pt x="196" y="323"/>
                    <a:pt x="196" y="323"/>
                  </a:cubicBezTo>
                  <a:cubicBezTo>
                    <a:pt x="202" y="318"/>
                    <a:pt x="206" y="312"/>
                    <a:pt x="210" y="306"/>
                  </a:cubicBezTo>
                  <a:cubicBezTo>
                    <a:pt x="211" y="305"/>
                    <a:pt x="211" y="305"/>
                    <a:pt x="211" y="304"/>
                  </a:cubicBezTo>
                  <a:cubicBezTo>
                    <a:pt x="213" y="301"/>
                    <a:pt x="214" y="298"/>
                    <a:pt x="216" y="295"/>
                  </a:cubicBezTo>
                  <a:cubicBezTo>
                    <a:pt x="216" y="294"/>
                    <a:pt x="216" y="294"/>
                    <a:pt x="216" y="293"/>
                  </a:cubicBezTo>
                  <a:cubicBezTo>
                    <a:pt x="217" y="290"/>
                    <a:pt x="218" y="287"/>
                    <a:pt x="219" y="283"/>
                  </a:cubicBezTo>
                  <a:cubicBezTo>
                    <a:pt x="219" y="282"/>
                    <a:pt x="219" y="282"/>
                    <a:pt x="219" y="281"/>
                  </a:cubicBezTo>
                  <a:cubicBezTo>
                    <a:pt x="220" y="278"/>
                    <a:pt x="220" y="274"/>
                    <a:pt x="220" y="270"/>
                  </a:cubicBezTo>
                  <a:cubicBezTo>
                    <a:pt x="220" y="267"/>
                    <a:pt x="220" y="264"/>
                    <a:pt x="220" y="261"/>
                  </a:cubicBezTo>
                  <a:cubicBezTo>
                    <a:pt x="219" y="260"/>
                    <a:pt x="219" y="259"/>
                    <a:pt x="219" y="258"/>
                  </a:cubicBezTo>
                  <a:cubicBezTo>
                    <a:pt x="219" y="255"/>
                    <a:pt x="218" y="252"/>
                    <a:pt x="217" y="250"/>
                  </a:cubicBezTo>
                  <a:cubicBezTo>
                    <a:pt x="217" y="249"/>
                    <a:pt x="217" y="249"/>
                    <a:pt x="217" y="249"/>
                  </a:cubicBezTo>
                  <a:cubicBezTo>
                    <a:pt x="216" y="246"/>
                    <a:pt x="215" y="244"/>
                    <a:pt x="214" y="241"/>
                  </a:cubicBezTo>
                  <a:cubicBezTo>
                    <a:pt x="214" y="240"/>
                    <a:pt x="213" y="240"/>
                    <a:pt x="213" y="239"/>
                  </a:cubicBezTo>
                  <a:cubicBezTo>
                    <a:pt x="212" y="236"/>
                    <a:pt x="210" y="234"/>
                    <a:pt x="209" y="231"/>
                  </a:cubicBezTo>
                  <a:lnTo>
                    <a:pt x="208" y="231"/>
                  </a:lnTo>
                  <a:cubicBezTo>
                    <a:pt x="207" y="229"/>
                    <a:pt x="205" y="226"/>
                    <a:pt x="203" y="224"/>
                  </a:cubicBezTo>
                  <a:cubicBezTo>
                    <a:pt x="203" y="224"/>
                    <a:pt x="202" y="223"/>
                    <a:pt x="202" y="223"/>
                  </a:cubicBezTo>
                  <a:cubicBezTo>
                    <a:pt x="200" y="221"/>
                    <a:pt x="198" y="219"/>
                    <a:pt x="195" y="217"/>
                  </a:cubicBezTo>
                  <a:cubicBezTo>
                    <a:pt x="195" y="217"/>
                    <a:pt x="195" y="217"/>
                    <a:pt x="195" y="216"/>
                  </a:cubicBezTo>
                  <a:cubicBezTo>
                    <a:pt x="193" y="215"/>
                    <a:pt x="190" y="213"/>
                    <a:pt x="188" y="211"/>
                  </a:cubicBezTo>
                  <a:cubicBezTo>
                    <a:pt x="187" y="211"/>
                    <a:pt x="187" y="210"/>
                    <a:pt x="186" y="210"/>
                  </a:cubicBezTo>
                  <a:cubicBezTo>
                    <a:pt x="184" y="209"/>
                    <a:pt x="181" y="207"/>
                    <a:pt x="179" y="206"/>
                  </a:cubicBezTo>
                  <a:cubicBezTo>
                    <a:pt x="179" y="206"/>
                    <a:pt x="178" y="206"/>
                    <a:pt x="178" y="206"/>
                  </a:cubicBezTo>
                  <a:cubicBezTo>
                    <a:pt x="170" y="202"/>
                    <a:pt x="160" y="200"/>
                    <a:pt x="151" y="200"/>
                  </a:cubicBezTo>
                  <a:cubicBezTo>
                    <a:pt x="112" y="200"/>
                    <a:pt x="81" y="231"/>
                    <a:pt x="81" y="270"/>
                  </a:cubicBezTo>
                  <a:cubicBezTo>
                    <a:pt x="81" y="309"/>
                    <a:pt x="112" y="340"/>
                    <a:pt x="151" y="340"/>
                  </a:cubicBezTo>
                  <a:close/>
                </a:path>
              </a:pathLst>
            </a:custGeom>
            <a:solidFill>
              <a:srgbClr val="FEFEFE"/>
            </a:solidFill>
            <a:ln>
              <a:noFill/>
            </a:ln>
          </p:spPr>
          <p:txBody>
            <a:bodyPr vert="horz" wrap="square" lIns="68580" tIns="34290" rIns="68580" bIns="34290" numCol="1" anchor="t" anchorCtr="0" compatLnSpc="1"/>
            <a:lstStyle/>
            <a:p>
              <a:endParaRPr lang="zh-CN" altLang="en-US" sz="1015"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grpSp>
        <p:nvGrpSpPr>
          <p:cNvPr id="27" name="组合 26" descr="e7d195523061f1c0deeec63e560781cfd59afb0ea006f2a87ABB68BF51EA6619813959095094C18C62A12F549504892A4AAA8C1554C6663626E05CA27F281A14E6983772AFC3FB97135759321DEA3D70CCCB10945EC5A0322F42EAF0136AF4AAC38153657576C9C614D6BF3458A71769C96EBA9385BB73BA16B6B1B51552CD8B2D5F4D4C607F3CC6D89A3764DE32B2BD"/>
          <p:cNvGrpSpPr/>
          <p:nvPr/>
        </p:nvGrpSpPr>
        <p:grpSpPr>
          <a:xfrm>
            <a:off x="4025615" y="1406416"/>
            <a:ext cx="1158478" cy="1319039"/>
            <a:chOff x="5329386" y="2098742"/>
            <a:chExt cx="1544637" cy="1758718"/>
          </a:xfrm>
        </p:grpSpPr>
        <p:sp>
          <p:nvSpPr>
            <p:cNvPr id="28" name="Freeform 30"/>
            <p:cNvSpPr/>
            <p:nvPr/>
          </p:nvSpPr>
          <p:spPr bwMode="auto">
            <a:xfrm flipV="1">
              <a:off x="5329386" y="2098742"/>
              <a:ext cx="1544637" cy="1758718"/>
            </a:xfrm>
            <a:custGeom>
              <a:avLst/>
              <a:gdLst>
                <a:gd name="T0" fmla="*/ 0 w 973"/>
                <a:gd name="T1" fmla="*/ 326 h 1300"/>
                <a:gd name="T2" fmla="*/ 487 w 973"/>
                <a:gd name="T3" fmla="*/ 0 h 1300"/>
                <a:gd name="T4" fmla="*/ 973 w 973"/>
                <a:gd name="T5" fmla="*/ 326 h 1300"/>
                <a:gd name="T6" fmla="*/ 973 w 973"/>
                <a:gd name="T7" fmla="*/ 1300 h 1300"/>
                <a:gd name="T8" fmla="*/ 0 w 973"/>
                <a:gd name="T9" fmla="*/ 1300 h 1300"/>
                <a:gd name="T10" fmla="*/ 0 w 973"/>
                <a:gd name="T11" fmla="*/ 326 h 1300"/>
              </a:gdLst>
              <a:ahLst/>
              <a:cxnLst>
                <a:cxn ang="0">
                  <a:pos x="T0" y="T1"/>
                </a:cxn>
                <a:cxn ang="0">
                  <a:pos x="T2" y="T3"/>
                </a:cxn>
                <a:cxn ang="0">
                  <a:pos x="T4" y="T5"/>
                </a:cxn>
                <a:cxn ang="0">
                  <a:pos x="T6" y="T7"/>
                </a:cxn>
                <a:cxn ang="0">
                  <a:pos x="T8" y="T9"/>
                </a:cxn>
                <a:cxn ang="0">
                  <a:pos x="T10" y="T11"/>
                </a:cxn>
              </a:cxnLst>
              <a:rect l="0" t="0" r="r" b="b"/>
              <a:pathLst>
                <a:path w="973" h="1300">
                  <a:moveTo>
                    <a:pt x="0" y="326"/>
                  </a:moveTo>
                  <a:lnTo>
                    <a:pt x="487" y="0"/>
                  </a:lnTo>
                  <a:lnTo>
                    <a:pt x="973" y="326"/>
                  </a:lnTo>
                  <a:lnTo>
                    <a:pt x="973" y="1300"/>
                  </a:lnTo>
                  <a:lnTo>
                    <a:pt x="0" y="1300"/>
                  </a:lnTo>
                  <a:lnTo>
                    <a:pt x="0" y="326"/>
                  </a:lnTo>
                  <a:close/>
                </a:path>
              </a:pathLst>
            </a:custGeom>
            <a:solidFill>
              <a:srgbClr val="003679"/>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schemeClr val="tx1">
                    <a:lumMod val="75000"/>
                    <a:lumOff val="25000"/>
                  </a:schemeClr>
                </a:solidFill>
                <a:latin typeface="微软雅黑" panose="020B0503020204020204" pitchFamily="34" charset="-122"/>
                <a:ea typeface="微软雅黑" panose="020B0503020204020204" pitchFamily="34" charset="-122"/>
              </a:endParaRPr>
            </a:p>
          </p:txBody>
        </p:sp>
        <p:sp useBgFill="1">
          <p:nvSpPr>
            <p:cNvPr id="29" name="圆角矩形 28"/>
            <p:cNvSpPr/>
            <p:nvPr/>
          </p:nvSpPr>
          <p:spPr>
            <a:xfrm flipV="1">
              <a:off x="5482958" y="2213045"/>
              <a:ext cx="1224371" cy="323480"/>
            </a:xfrm>
            <a:prstGeom prst="roundRect">
              <a:avLst>
                <a:gd name="adj" fmla="val 50000"/>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0" name="矩形 29"/>
            <p:cNvSpPr/>
            <p:nvPr/>
          </p:nvSpPr>
          <p:spPr>
            <a:xfrm>
              <a:off x="5656446" y="2139221"/>
              <a:ext cx="890516" cy="429260"/>
            </a:xfrm>
            <a:prstGeom prst="rect">
              <a:avLst/>
            </a:prstGeom>
            <a:effectLst/>
          </p:spPr>
          <p:txBody>
            <a:bodyPr wrap="square">
              <a:spAutoFit/>
            </a:bodyPr>
            <a:lstStyle/>
            <a:p>
              <a:pPr algn="ctr"/>
              <a:r>
                <a:rPr lang="en-US" sz="1500" dirty="0">
                  <a:solidFill>
                    <a:schemeClr val="tx1">
                      <a:lumMod val="75000"/>
                      <a:lumOff val="25000"/>
                    </a:schemeClr>
                  </a:solidFill>
                  <a:latin typeface="微软雅黑" panose="020B0503020204020204" pitchFamily="34" charset="-122"/>
                  <a:ea typeface="微软雅黑" panose="020B0503020204020204" pitchFamily="34" charset="-122"/>
                </a:rPr>
                <a:t>2017</a:t>
              </a:r>
              <a:endParaRPr lang="en-US" sz="15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1" name="Freeform 26"/>
            <p:cNvSpPr>
              <a:spLocks noEditPoints="1"/>
            </p:cNvSpPr>
            <p:nvPr/>
          </p:nvSpPr>
          <p:spPr bwMode="auto">
            <a:xfrm>
              <a:off x="5930692" y="3009117"/>
              <a:ext cx="372242" cy="391090"/>
            </a:xfrm>
            <a:custGeom>
              <a:avLst/>
              <a:gdLst>
                <a:gd name="T0" fmla="*/ 139 w 577"/>
                <a:gd name="T1" fmla="*/ 87 h 609"/>
                <a:gd name="T2" fmla="*/ 27 w 577"/>
                <a:gd name="T3" fmla="*/ 87 h 609"/>
                <a:gd name="T4" fmla="*/ 27 w 577"/>
                <a:gd name="T5" fmla="*/ 48 h 609"/>
                <a:gd name="T6" fmla="*/ 139 w 577"/>
                <a:gd name="T7" fmla="*/ 48 h 609"/>
                <a:gd name="T8" fmla="*/ 139 w 577"/>
                <a:gd name="T9" fmla="*/ 87 h 609"/>
                <a:gd name="T10" fmla="*/ 139 w 577"/>
                <a:gd name="T11" fmla="*/ 179 h 609"/>
                <a:gd name="T12" fmla="*/ 27 w 577"/>
                <a:gd name="T13" fmla="*/ 179 h 609"/>
                <a:gd name="T14" fmla="*/ 27 w 577"/>
                <a:gd name="T15" fmla="*/ 140 h 609"/>
                <a:gd name="T16" fmla="*/ 139 w 577"/>
                <a:gd name="T17" fmla="*/ 140 h 609"/>
                <a:gd name="T18" fmla="*/ 139 w 577"/>
                <a:gd name="T19" fmla="*/ 179 h 609"/>
                <a:gd name="T20" fmla="*/ 139 w 577"/>
                <a:gd name="T21" fmla="*/ 271 h 609"/>
                <a:gd name="T22" fmla="*/ 27 w 577"/>
                <a:gd name="T23" fmla="*/ 271 h 609"/>
                <a:gd name="T24" fmla="*/ 27 w 577"/>
                <a:gd name="T25" fmla="*/ 232 h 609"/>
                <a:gd name="T26" fmla="*/ 139 w 577"/>
                <a:gd name="T27" fmla="*/ 232 h 609"/>
                <a:gd name="T28" fmla="*/ 139 w 577"/>
                <a:gd name="T29" fmla="*/ 271 h 609"/>
                <a:gd name="T30" fmla="*/ 0 w 577"/>
                <a:gd name="T31" fmla="*/ 609 h 609"/>
                <a:gd name="T32" fmla="*/ 166 w 577"/>
                <a:gd name="T33" fmla="*/ 609 h 609"/>
                <a:gd name="T34" fmla="*/ 166 w 577"/>
                <a:gd name="T35" fmla="*/ 0 h 609"/>
                <a:gd name="T36" fmla="*/ 0 w 577"/>
                <a:gd name="T37" fmla="*/ 0 h 609"/>
                <a:gd name="T38" fmla="*/ 0 w 577"/>
                <a:gd name="T39" fmla="*/ 609 h 609"/>
                <a:gd name="T40" fmla="*/ 344 w 577"/>
                <a:gd name="T41" fmla="*/ 87 h 609"/>
                <a:gd name="T42" fmla="*/ 232 w 577"/>
                <a:gd name="T43" fmla="*/ 87 h 609"/>
                <a:gd name="T44" fmla="*/ 232 w 577"/>
                <a:gd name="T45" fmla="*/ 48 h 609"/>
                <a:gd name="T46" fmla="*/ 344 w 577"/>
                <a:gd name="T47" fmla="*/ 48 h 609"/>
                <a:gd name="T48" fmla="*/ 344 w 577"/>
                <a:gd name="T49" fmla="*/ 87 h 609"/>
                <a:gd name="T50" fmla="*/ 344 w 577"/>
                <a:gd name="T51" fmla="*/ 179 h 609"/>
                <a:gd name="T52" fmla="*/ 232 w 577"/>
                <a:gd name="T53" fmla="*/ 179 h 609"/>
                <a:gd name="T54" fmla="*/ 232 w 577"/>
                <a:gd name="T55" fmla="*/ 140 h 609"/>
                <a:gd name="T56" fmla="*/ 344 w 577"/>
                <a:gd name="T57" fmla="*/ 140 h 609"/>
                <a:gd name="T58" fmla="*/ 344 w 577"/>
                <a:gd name="T59" fmla="*/ 179 h 609"/>
                <a:gd name="T60" fmla="*/ 344 w 577"/>
                <a:gd name="T61" fmla="*/ 271 h 609"/>
                <a:gd name="T62" fmla="*/ 232 w 577"/>
                <a:gd name="T63" fmla="*/ 271 h 609"/>
                <a:gd name="T64" fmla="*/ 232 w 577"/>
                <a:gd name="T65" fmla="*/ 232 h 609"/>
                <a:gd name="T66" fmla="*/ 344 w 577"/>
                <a:gd name="T67" fmla="*/ 232 h 609"/>
                <a:gd name="T68" fmla="*/ 344 w 577"/>
                <a:gd name="T69" fmla="*/ 271 h 609"/>
                <a:gd name="T70" fmla="*/ 205 w 577"/>
                <a:gd name="T71" fmla="*/ 609 h 609"/>
                <a:gd name="T72" fmla="*/ 371 w 577"/>
                <a:gd name="T73" fmla="*/ 609 h 609"/>
                <a:gd name="T74" fmla="*/ 371 w 577"/>
                <a:gd name="T75" fmla="*/ 0 h 609"/>
                <a:gd name="T76" fmla="*/ 205 w 577"/>
                <a:gd name="T77" fmla="*/ 0 h 609"/>
                <a:gd name="T78" fmla="*/ 205 w 577"/>
                <a:gd name="T79" fmla="*/ 609 h 609"/>
                <a:gd name="T80" fmla="*/ 549 w 577"/>
                <a:gd name="T81" fmla="*/ 87 h 609"/>
                <a:gd name="T82" fmla="*/ 437 w 577"/>
                <a:gd name="T83" fmla="*/ 87 h 609"/>
                <a:gd name="T84" fmla="*/ 437 w 577"/>
                <a:gd name="T85" fmla="*/ 48 h 609"/>
                <a:gd name="T86" fmla="*/ 549 w 577"/>
                <a:gd name="T87" fmla="*/ 48 h 609"/>
                <a:gd name="T88" fmla="*/ 549 w 577"/>
                <a:gd name="T89" fmla="*/ 87 h 609"/>
                <a:gd name="T90" fmla="*/ 549 w 577"/>
                <a:gd name="T91" fmla="*/ 179 h 609"/>
                <a:gd name="T92" fmla="*/ 437 w 577"/>
                <a:gd name="T93" fmla="*/ 179 h 609"/>
                <a:gd name="T94" fmla="*/ 437 w 577"/>
                <a:gd name="T95" fmla="*/ 140 h 609"/>
                <a:gd name="T96" fmla="*/ 549 w 577"/>
                <a:gd name="T97" fmla="*/ 140 h 609"/>
                <a:gd name="T98" fmla="*/ 549 w 577"/>
                <a:gd name="T99" fmla="*/ 179 h 609"/>
                <a:gd name="T100" fmla="*/ 549 w 577"/>
                <a:gd name="T101" fmla="*/ 271 h 609"/>
                <a:gd name="T102" fmla="*/ 437 w 577"/>
                <a:gd name="T103" fmla="*/ 271 h 609"/>
                <a:gd name="T104" fmla="*/ 437 w 577"/>
                <a:gd name="T105" fmla="*/ 232 h 609"/>
                <a:gd name="T106" fmla="*/ 549 w 577"/>
                <a:gd name="T107" fmla="*/ 232 h 609"/>
                <a:gd name="T108" fmla="*/ 549 w 577"/>
                <a:gd name="T109" fmla="*/ 271 h 609"/>
                <a:gd name="T110" fmla="*/ 410 w 577"/>
                <a:gd name="T111" fmla="*/ 609 h 609"/>
                <a:gd name="T112" fmla="*/ 577 w 577"/>
                <a:gd name="T113" fmla="*/ 609 h 609"/>
                <a:gd name="T114" fmla="*/ 577 w 577"/>
                <a:gd name="T115" fmla="*/ 0 h 609"/>
                <a:gd name="T116" fmla="*/ 410 w 577"/>
                <a:gd name="T117" fmla="*/ 0 h 609"/>
                <a:gd name="T118" fmla="*/ 410 w 577"/>
                <a:gd name="T119" fmla="*/ 609 h 6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77" h="609">
                  <a:moveTo>
                    <a:pt x="139" y="87"/>
                  </a:moveTo>
                  <a:lnTo>
                    <a:pt x="27" y="87"/>
                  </a:lnTo>
                  <a:lnTo>
                    <a:pt x="27" y="48"/>
                  </a:lnTo>
                  <a:lnTo>
                    <a:pt x="139" y="48"/>
                  </a:lnTo>
                  <a:lnTo>
                    <a:pt x="139" y="87"/>
                  </a:lnTo>
                  <a:close/>
                  <a:moveTo>
                    <a:pt x="139" y="179"/>
                  </a:moveTo>
                  <a:lnTo>
                    <a:pt x="27" y="179"/>
                  </a:lnTo>
                  <a:lnTo>
                    <a:pt x="27" y="140"/>
                  </a:lnTo>
                  <a:lnTo>
                    <a:pt x="139" y="140"/>
                  </a:lnTo>
                  <a:lnTo>
                    <a:pt x="139" y="179"/>
                  </a:lnTo>
                  <a:close/>
                  <a:moveTo>
                    <a:pt x="139" y="271"/>
                  </a:moveTo>
                  <a:lnTo>
                    <a:pt x="27" y="271"/>
                  </a:lnTo>
                  <a:lnTo>
                    <a:pt x="27" y="232"/>
                  </a:lnTo>
                  <a:lnTo>
                    <a:pt x="139" y="232"/>
                  </a:lnTo>
                  <a:lnTo>
                    <a:pt x="139" y="271"/>
                  </a:lnTo>
                  <a:close/>
                  <a:moveTo>
                    <a:pt x="0" y="609"/>
                  </a:moveTo>
                  <a:lnTo>
                    <a:pt x="166" y="609"/>
                  </a:lnTo>
                  <a:lnTo>
                    <a:pt x="166" y="0"/>
                  </a:lnTo>
                  <a:lnTo>
                    <a:pt x="0" y="0"/>
                  </a:lnTo>
                  <a:lnTo>
                    <a:pt x="0" y="609"/>
                  </a:lnTo>
                  <a:close/>
                  <a:moveTo>
                    <a:pt x="344" y="87"/>
                  </a:moveTo>
                  <a:lnTo>
                    <a:pt x="232" y="87"/>
                  </a:lnTo>
                  <a:lnTo>
                    <a:pt x="232" y="48"/>
                  </a:lnTo>
                  <a:lnTo>
                    <a:pt x="344" y="48"/>
                  </a:lnTo>
                  <a:lnTo>
                    <a:pt x="344" y="87"/>
                  </a:lnTo>
                  <a:close/>
                  <a:moveTo>
                    <a:pt x="344" y="179"/>
                  </a:moveTo>
                  <a:lnTo>
                    <a:pt x="232" y="179"/>
                  </a:lnTo>
                  <a:lnTo>
                    <a:pt x="232" y="140"/>
                  </a:lnTo>
                  <a:lnTo>
                    <a:pt x="344" y="140"/>
                  </a:lnTo>
                  <a:lnTo>
                    <a:pt x="344" y="179"/>
                  </a:lnTo>
                  <a:close/>
                  <a:moveTo>
                    <a:pt x="344" y="271"/>
                  </a:moveTo>
                  <a:lnTo>
                    <a:pt x="232" y="271"/>
                  </a:lnTo>
                  <a:lnTo>
                    <a:pt x="232" y="232"/>
                  </a:lnTo>
                  <a:lnTo>
                    <a:pt x="344" y="232"/>
                  </a:lnTo>
                  <a:lnTo>
                    <a:pt x="344" y="271"/>
                  </a:lnTo>
                  <a:close/>
                  <a:moveTo>
                    <a:pt x="205" y="609"/>
                  </a:moveTo>
                  <a:lnTo>
                    <a:pt x="371" y="609"/>
                  </a:lnTo>
                  <a:lnTo>
                    <a:pt x="371" y="0"/>
                  </a:lnTo>
                  <a:lnTo>
                    <a:pt x="205" y="0"/>
                  </a:lnTo>
                  <a:lnTo>
                    <a:pt x="205" y="609"/>
                  </a:lnTo>
                  <a:close/>
                  <a:moveTo>
                    <a:pt x="549" y="87"/>
                  </a:moveTo>
                  <a:lnTo>
                    <a:pt x="437" y="87"/>
                  </a:lnTo>
                  <a:lnTo>
                    <a:pt x="437" y="48"/>
                  </a:lnTo>
                  <a:lnTo>
                    <a:pt x="549" y="48"/>
                  </a:lnTo>
                  <a:lnTo>
                    <a:pt x="549" y="87"/>
                  </a:lnTo>
                  <a:close/>
                  <a:moveTo>
                    <a:pt x="549" y="179"/>
                  </a:moveTo>
                  <a:lnTo>
                    <a:pt x="437" y="179"/>
                  </a:lnTo>
                  <a:lnTo>
                    <a:pt x="437" y="140"/>
                  </a:lnTo>
                  <a:lnTo>
                    <a:pt x="549" y="140"/>
                  </a:lnTo>
                  <a:lnTo>
                    <a:pt x="549" y="179"/>
                  </a:lnTo>
                  <a:close/>
                  <a:moveTo>
                    <a:pt x="549" y="271"/>
                  </a:moveTo>
                  <a:lnTo>
                    <a:pt x="437" y="271"/>
                  </a:lnTo>
                  <a:lnTo>
                    <a:pt x="437" y="232"/>
                  </a:lnTo>
                  <a:lnTo>
                    <a:pt x="549" y="232"/>
                  </a:lnTo>
                  <a:lnTo>
                    <a:pt x="549" y="271"/>
                  </a:lnTo>
                  <a:close/>
                  <a:moveTo>
                    <a:pt x="410" y="609"/>
                  </a:moveTo>
                  <a:lnTo>
                    <a:pt x="577" y="609"/>
                  </a:lnTo>
                  <a:lnTo>
                    <a:pt x="577" y="0"/>
                  </a:lnTo>
                  <a:lnTo>
                    <a:pt x="410" y="0"/>
                  </a:lnTo>
                  <a:lnTo>
                    <a:pt x="410" y="609"/>
                  </a:lnTo>
                  <a:close/>
                </a:path>
              </a:pathLst>
            </a:custGeom>
            <a:solidFill>
              <a:srgbClr val="FBFBFB"/>
            </a:solidFill>
            <a:ln>
              <a:noFill/>
            </a:ln>
          </p:spPr>
          <p:txBody>
            <a:bodyPr vert="horz" wrap="square" lIns="68580" tIns="34290" rIns="68580" bIns="34290" numCol="1" anchor="t" anchorCtr="0" compatLnSpc="1"/>
            <a:lstStyle/>
            <a:p>
              <a:endParaRPr lang="zh-CN" altLang="en-US" sz="1015">
                <a:solidFill>
                  <a:schemeClr val="tx1">
                    <a:lumMod val="75000"/>
                    <a:lumOff val="25000"/>
                  </a:schemeClr>
                </a:solidFill>
                <a:latin typeface="微软雅黑" panose="020B0503020204020204" pitchFamily="34" charset="-122"/>
                <a:ea typeface="微软雅黑" panose="020B0503020204020204" pitchFamily="34" charset="-122"/>
              </a:endParaRPr>
            </a:p>
          </p:txBody>
        </p:sp>
      </p:grpSp>
      <p:grpSp>
        <p:nvGrpSpPr>
          <p:cNvPr id="32" name="组合 31" descr="e7d195523061f1c0deeec63e560781cfd59afb0ea006f2a87ABB68BF51EA6619813959095094C18C62A12F549504892A4AAA8C1554C6663626E05CA27F281A14E6983772AFC3FB97135759321DEA3D70CCCB10945EC5A0322F42EAF0136AF4AAC38153657576C9C614D6BF3458A71769C96EBA9385BB73BA16B6B1B51552CD8B2D5F4D4C607F3CC6D89A3764DE32B2BD"/>
          <p:cNvGrpSpPr/>
          <p:nvPr/>
        </p:nvGrpSpPr>
        <p:grpSpPr>
          <a:xfrm>
            <a:off x="2446478" y="3094446"/>
            <a:ext cx="1158478" cy="1319039"/>
            <a:chOff x="3223870" y="4349448"/>
            <a:chExt cx="1544637" cy="1758718"/>
          </a:xfrm>
        </p:grpSpPr>
        <p:sp>
          <p:nvSpPr>
            <p:cNvPr id="4" name="Freeform 30"/>
            <p:cNvSpPr/>
            <p:nvPr/>
          </p:nvSpPr>
          <p:spPr bwMode="auto">
            <a:xfrm>
              <a:off x="3223870" y="4349448"/>
              <a:ext cx="1544637" cy="1758718"/>
            </a:xfrm>
            <a:custGeom>
              <a:avLst/>
              <a:gdLst>
                <a:gd name="T0" fmla="*/ 0 w 973"/>
                <a:gd name="T1" fmla="*/ 326 h 1300"/>
                <a:gd name="T2" fmla="*/ 487 w 973"/>
                <a:gd name="T3" fmla="*/ 0 h 1300"/>
                <a:gd name="T4" fmla="*/ 973 w 973"/>
                <a:gd name="T5" fmla="*/ 326 h 1300"/>
                <a:gd name="T6" fmla="*/ 973 w 973"/>
                <a:gd name="T7" fmla="*/ 1300 h 1300"/>
                <a:gd name="T8" fmla="*/ 0 w 973"/>
                <a:gd name="T9" fmla="*/ 1300 h 1300"/>
                <a:gd name="T10" fmla="*/ 0 w 973"/>
                <a:gd name="T11" fmla="*/ 326 h 1300"/>
              </a:gdLst>
              <a:ahLst/>
              <a:cxnLst>
                <a:cxn ang="0">
                  <a:pos x="T0" y="T1"/>
                </a:cxn>
                <a:cxn ang="0">
                  <a:pos x="T2" y="T3"/>
                </a:cxn>
                <a:cxn ang="0">
                  <a:pos x="T4" y="T5"/>
                </a:cxn>
                <a:cxn ang="0">
                  <a:pos x="T6" y="T7"/>
                </a:cxn>
                <a:cxn ang="0">
                  <a:pos x="T8" y="T9"/>
                </a:cxn>
                <a:cxn ang="0">
                  <a:pos x="T10" y="T11"/>
                </a:cxn>
              </a:cxnLst>
              <a:rect l="0" t="0" r="r" b="b"/>
              <a:pathLst>
                <a:path w="973" h="1300">
                  <a:moveTo>
                    <a:pt x="0" y="326"/>
                  </a:moveTo>
                  <a:lnTo>
                    <a:pt x="487" y="0"/>
                  </a:lnTo>
                  <a:lnTo>
                    <a:pt x="973" y="326"/>
                  </a:lnTo>
                  <a:lnTo>
                    <a:pt x="973" y="1300"/>
                  </a:lnTo>
                  <a:lnTo>
                    <a:pt x="0" y="1300"/>
                  </a:lnTo>
                  <a:lnTo>
                    <a:pt x="0" y="326"/>
                  </a:lnTo>
                  <a:close/>
                </a:path>
              </a:pathLst>
            </a:custGeom>
            <a:solidFill>
              <a:schemeClr val="bg1">
                <a:lumMod val="50000"/>
              </a:schemeClr>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schemeClr val="tx1">
                    <a:lumMod val="75000"/>
                    <a:lumOff val="25000"/>
                  </a:schemeClr>
                </a:solidFill>
                <a:latin typeface="微软雅黑" panose="020B0503020204020204" pitchFamily="34" charset="-122"/>
                <a:ea typeface="微软雅黑" panose="020B0503020204020204" pitchFamily="34" charset="-122"/>
              </a:endParaRPr>
            </a:p>
          </p:txBody>
        </p:sp>
        <p:sp useBgFill="1">
          <p:nvSpPr>
            <p:cNvPr id="5" name="圆角矩形 4"/>
            <p:cNvSpPr/>
            <p:nvPr/>
          </p:nvSpPr>
          <p:spPr>
            <a:xfrm>
              <a:off x="3377442" y="5670383"/>
              <a:ext cx="1224371" cy="323480"/>
            </a:xfrm>
            <a:prstGeom prst="roundRect">
              <a:avLst>
                <a:gd name="adj" fmla="val 50000"/>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6" name="矩形 5"/>
            <p:cNvSpPr/>
            <p:nvPr/>
          </p:nvSpPr>
          <p:spPr>
            <a:xfrm>
              <a:off x="3551545" y="5609418"/>
              <a:ext cx="890516" cy="429260"/>
            </a:xfrm>
            <a:prstGeom prst="rect">
              <a:avLst/>
            </a:prstGeom>
            <a:effectLst/>
          </p:spPr>
          <p:txBody>
            <a:bodyPr wrap="square">
              <a:spAutoFit/>
            </a:bodyPr>
            <a:lstStyle/>
            <a:p>
              <a:pPr algn="ctr"/>
              <a:r>
                <a:rPr lang="en-US" sz="1500" dirty="0">
                  <a:solidFill>
                    <a:schemeClr val="tx1">
                      <a:lumMod val="75000"/>
                      <a:lumOff val="25000"/>
                    </a:schemeClr>
                  </a:solidFill>
                  <a:latin typeface="微软雅黑" panose="020B0503020204020204" pitchFamily="34" charset="-122"/>
                  <a:ea typeface="微软雅黑" panose="020B0503020204020204" pitchFamily="34" charset="-122"/>
                </a:rPr>
                <a:t>2016</a:t>
              </a:r>
              <a:endParaRPr lang="en-US" sz="15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7" name="Freeform 31"/>
            <p:cNvSpPr>
              <a:spLocks noEditPoints="1"/>
            </p:cNvSpPr>
            <p:nvPr/>
          </p:nvSpPr>
          <p:spPr bwMode="auto">
            <a:xfrm>
              <a:off x="3843451" y="4769987"/>
              <a:ext cx="355432" cy="446982"/>
            </a:xfrm>
            <a:custGeom>
              <a:avLst/>
              <a:gdLst>
                <a:gd name="T0" fmla="*/ 82 w 484"/>
                <a:gd name="T1" fmla="*/ 166 h 606"/>
                <a:gd name="T2" fmla="*/ 82 w 484"/>
                <a:gd name="T3" fmla="*/ 186 h 606"/>
                <a:gd name="T4" fmla="*/ 331 w 484"/>
                <a:gd name="T5" fmla="*/ 193 h 606"/>
                <a:gd name="T6" fmla="*/ 331 w 484"/>
                <a:gd name="T7" fmla="*/ 173 h 606"/>
                <a:gd name="T8" fmla="*/ 387 w 484"/>
                <a:gd name="T9" fmla="*/ 556 h 606"/>
                <a:gd name="T10" fmla="*/ 388 w 484"/>
                <a:gd name="T11" fmla="*/ 564 h 606"/>
                <a:gd name="T12" fmla="*/ 418 w 484"/>
                <a:gd name="T13" fmla="*/ 594 h 606"/>
                <a:gd name="T14" fmla="*/ 474 w 484"/>
                <a:gd name="T15" fmla="*/ 581 h 606"/>
                <a:gd name="T16" fmla="*/ 474 w 484"/>
                <a:gd name="T17" fmla="*/ 531 h 606"/>
                <a:gd name="T18" fmla="*/ 444 w 484"/>
                <a:gd name="T19" fmla="*/ 501 h 606"/>
                <a:gd name="T20" fmla="*/ 418 w 484"/>
                <a:gd name="T21" fmla="*/ 519 h 606"/>
                <a:gd name="T22" fmla="*/ 384 w 484"/>
                <a:gd name="T23" fmla="*/ 553 h 606"/>
                <a:gd name="T24" fmla="*/ 218 w 484"/>
                <a:gd name="T25" fmla="*/ 354 h 606"/>
                <a:gd name="T26" fmla="*/ 229 w 484"/>
                <a:gd name="T27" fmla="*/ 336 h 606"/>
                <a:gd name="T28" fmla="*/ 207 w 484"/>
                <a:gd name="T29" fmla="*/ 320 h 606"/>
                <a:gd name="T30" fmla="*/ 207 w 484"/>
                <a:gd name="T31" fmla="*/ 327 h 606"/>
                <a:gd name="T32" fmla="*/ 246 w 484"/>
                <a:gd name="T33" fmla="*/ 422 h 606"/>
                <a:gd name="T34" fmla="*/ 297 w 484"/>
                <a:gd name="T35" fmla="*/ 364 h 606"/>
                <a:gd name="T36" fmla="*/ 296 w 484"/>
                <a:gd name="T37" fmla="*/ 357 h 606"/>
                <a:gd name="T38" fmla="*/ 224 w 484"/>
                <a:gd name="T39" fmla="*/ 362 h 606"/>
                <a:gd name="T40" fmla="*/ 224 w 484"/>
                <a:gd name="T41" fmla="*/ 368 h 606"/>
                <a:gd name="T42" fmla="*/ 246 w 484"/>
                <a:gd name="T43" fmla="*/ 422 h 606"/>
                <a:gd name="T44" fmla="*/ 429 w 484"/>
                <a:gd name="T45" fmla="*/ 493 h 606"/>
                <a:gd name="T46" fmla="*/ 429 w 484"/>
                <a:gd name="T47" fmla="*/ 487 h 606"/>
                <a:gd name="T48" fmla="*/ 394 w 484"/>
                <a:gd name="T49" fmla="*/ 451 h 606"/>
                <a:gd name="T50" fmla="*/ 256 w 484"/>
                <a:gd name="T51" fmla="*/ 425 h 606"/>
                <a:gd name="T52" fmla="*/ 256 w 484"/>
                <a:gd name="T53" fmla="*/ 432 h 606"/>
                <a:gd name="T54" fmla="*/ 354 w 484"/>
                <a:gd name="T55" fmla="*/ 530 h 606"/>
                <a:gd name="T56" fmla="*/ 395 w 484"/>
                <a:gd name="T57" fmla="*/ 528 h 606"/>
                <a:gd name="T58" fmla="*/ 20 w 484"/>
                <a:gd name="T59" fmla="*/ 150 h 606"/>
                <a:gd name="T60" fmla="*/ 89 w 484"/>
                <a:gd name="T61" fmla="*/ 152 h 606"/>
                <a:gd name="T62" fmla="*/ 141 w 484"/>
                <a:gd name="T63" fmla="*/ 100 h 606"/>
                <a:gd name="T64" fmla="*/ 141 w 484"/>
                <a:gd name="T65" fmla="*/ 93 h 606"/>
                <a:gd name="T66" fmla="*/ 383 w 484"/>
                <a:gd name="T67" fmla="*/ 27 h 606"/>
                <a:gd name="T68" fmla="*/ 394 w 484"/>
                <a:gd name="T69" fmla="*/ 422 h 606"/>
                <a:gd name="T70" fmla="*/ 414 w 484"/>
                <a:gd name="T71" fmla="*/ 449 h 606"/>
                <a:gd name="T72" fmla="*/ 414 w 484"/>
                <a:gd name="T73" fmla="*/ 39 h 606"/>
                <a:gd name="T74" fmla="*/ 383 w 484"/>
                <a:gd name="T75" fmla="*/ 0 h 606"/>
                <a:gd name="T76" fmla="*/ 121 w 484"/>
                <a:gd name="T77" fmla="*/ 2 h 606"/>
                <a:gd name="T78" fmla="*/ 0 w 484"/>
                <a:gd name="T79" fmla="*/ 123 h 606"/>
                <a:gd name="T80" fmla="*/ 0 w 484"/>
                <a:gd name="T81" fmla="*/ 492 h 606"/>
                <a:gd name="T82" fmla="*/ 32 w 484"/>
                <a:gd name="T83" fmla="*/ 530 h 606"/>
                <a:gd name="T84" fmla="*/ 319 w 484"/>
                <a:gd name="T85" fmla="*/ 524 h 606"/>
                <a:gd name="T86" fmla="*/ 305 w 484"/>
                <a:gd name="T87" fmla="*/ 503 h 606"/>
                <a:gd name="T88" fmla="*/ 20 w 484"/>
                <a:gd name="T89" fmla="*/ 492 h 606"/>
                <a:gd name="T90" fmla="*/ 20 w 484"/>
                <a:gd name="T91" fmla="*/ 150 h 606"/>
                <a:gd name="T92" fmla="*/ 156 w 484"/>
                <a:gd name="T93" fmla="*/ 321 h 606"/>
                <a:gd name="T94" fmla="*/ 156 w 484"/>
                <a:gd name="T95" fmla="*/ 301 h 606"/>
                <a:gd name="T96" fmla="*/ 82 w 484"/>
                <a:gd name="T97" fmla="*/ 294 h 606"/>
                <a:gd name="T98" fmla="*/ 82 w 484"/>
                <a:gd name="T99" fmla="*/ 315 h 606"/>
                <a:gd name="T100" fmla="*/ 82 w 484"/>
                <a:gd name="T101" fmla="*/ 272 h 606"/>
                <a:gd name="T102" fmla="*/ 331 w 484"/>
                <a:gd name="T103" fmla="*/ 279 h 606"/>
                <a:gd name="T104" fmla="*/ 331 w 484"/>
                <a:gd name="T105" fmla="*/ 258 h 606"/>
                <a:gd name="T106" fmla="*/ 82 w 484"/>
                <a:gd name="T107" fmla="*/ 252 h 606"/>
                <a:gd name="T108" fmla="*/ 82 w 484"/>
                <a:gd name="T109" fmla="*/ 272 h 606"/>
                <a:gd name="T110" fmla="*/ 82 w 484"/>
                <a:gd name="T111" fmla="*/ 236 h 606"/>
                <a:gd name="T112" fmla="*/ 331 w 484"/>
                <a:gd name="T113" fmla="*/ 229 h 606"/>
                <a:gd name="T114" fmla="*/ 331 w 484"/>
                <a:gd name="T115" fmla="*/ 209 h 606"/>
                <a:gd name="T116" fmla="*/ 82 w 484"/>
                <a:gd name="T117" fmla="*/ 216 h 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84" h="606">
                  <a:moveTo>
                    <a:pt x="331" y="166"/>
                  </a:moveTo>
                  <a:lnTo>
                    <a:pt x="82" y="166"/>
                  </a:lnTo>
                  <a:lnTo>
                    <a:pt x="82" y="173"/>
                  </a:lnTo>
                  <a:lnTo>
                    <a:pt x="82" y="186"/>
                  </a:lnTo>
                  <a:lnTo>
                    <a:pt x="82" y="193"/>
                  </a:lnTo>
                  <a:lnTo>
                    <a:pt x="331" y="193"/>
                  </a:lnTo>
                  <a:lnTo>
                    <a:pt x="331" y="186"/>
                  </a:lnTo>
                  <a:lnTo>
                    <a:pt x="331" y="173"/>
                  </a:lnTo>
                  <a:lnTo>
                    <a:pt x="331" y="166"/>
                  </a:lnTo>
                  <a:close/>
                  <a:moveTo>
                    <a:pt x="387" y="556"/>
                  </a:moveTo>
                  <a:lnTo>
                    <a:pt x="384" y="560"/>
                  </a:lnTo>
                  <a:lnTo>
                    <a:pt x="388" y="564"/>
                  </a:lnTo>
                  <a:lnTo>
                    <a:pt x="408" y="583"/>
                  </a:lnTo>
                  <a:lnTo>
                    <a:pt x="418" y="594"/>
                  </a:lnTo>
                  <a:cubicBezTo>
                    <a:pt x="430" y="606"/>
                    <a:pt x="450" y="606"/>
                    <a:pt x="462" y="594"/>
                  </a:cubicBezTo>
                  <a:lnTo>
                    <a:pt x="474" y="581"/>
                  </a:lnTo>
                  <a:cubicBezTo>
                    <a:pt x="481" y="575"/>
                    <a:pt x="484" y="565"/>
                    <a:pt x="483" y="556"/>
                  </a:cubicBezTo>
                  <a:cubicBezTo>
                    <a:pt x="484" y="547"/>
                    <a:pt x="481" y="538"/>
                    <a:pt x="474" y="531"/>
                  </a:cubicBezTo>
                  <a:lnTo>
                    <a:pt x="462" y="519"/>
                  </a:lnTo>
                  <a:lnTo>
                    <a:pt x="444" y="501"/>
                  </a:lnTo>
                  <a:lnTo>
                    <a:pt x="440" y="497"/>
                  </a:lnTo>
                  <a:lnTo>
                    <a:pt x="418" y="519"/>
                  </a:lnTo>
                  <a:lnTo>
                    <a:pt x="412" y="525"/>
                  </a:lnTo>
                  <a:lnTo>
                    <a:pt x="384" y="553"/>
                  </a:lnTo>
                  <a:lnTo>
                    <a:pt x="387" y="556"/>
                  </a:lnTo>
                  <a:close/>
                  <a:moveTo>
                    <a:pt x="218" y="354"/>
                  </a:moveTo>
                  <a:lnTo>
                    <a:pt x="234" y="338"/>
                  </a:lnTo>
                  <a:lnTo>
                    <a:pt x="229" y="336"/>
                  </a:lnTo>
                  <a:lnTo>
                    <a:pt x="234" y="331"/>
                  </a:lnTo>
                  <a:lnTo>
                    <a:pt x="207" y="320"/>
                  </a:lnTo>
                  <a:lnTo>
                    <a:pt x="211" y="328"/>
                  </a:lnTo>
                  <a:lnTo>
                    <a:pt x="207" y="327"/>
                  </a:lnTo>
                  <a:lnTo>
                    <a:pt x="218" y="354"/>
                  </a:lnTo>
                  <a:close/>
                  <a:moveTo>
                    <a:pt x="246" y="422"/>
                  </a:moveTo>
                  <a:lnTo>
                    <a:pt x="302" y="366"/>
                  </a:lnTo>
                  <a:lnTo>
                    <a:pt x="297" y="364"/>
                  </a:lnTo>
                  <a:lnTo>
                    <a:pt x="302" y="359"/>
                  </a:lnTo>
                  <a:lnTo>
                    <a:pt x="296" y="357"/>
                  </a:lnTo>
                  <a:lnTo>
                    <a:pt x="249" y="337"/>
                  </a:lnTo>
                  <a:lnTo>
                    <a:pt x="224" y="362"/>
                  </a:lnTo>
                  <a:lnTo>
                    <a:pt x="226" y="366"/>
                  </a:lnTo>
                  <a:lnTo>
                    <a:pt x="224" y="368"/>
                  </a:lnTo>
                  <a:lnTo>
                    <a:pt x="243" y="416"/>
                  </a:lnTo>
                  <a:lnTo>
                    <a:pt x="246" y="422"/>
                  </a:lnTo>
                  <a:close/>
                  <a:moveTo>
                    <a:pt x="412" y="511"/>
                  </a:moveTo>
                  <a:lnTo>
                    <a:pt x="429" y="493"/>
                  </a:lnTo>
                  <a:lnTo>
                    <a:pt x="426" y="490"/>
                  </a:lnTo>
                  <a:lnTo>
                    <a:pt x="429" y="487"/>
                  </a:lnTo>
                  <a:lnTo>
                    <a:pt x="414" y="472"/>
                  </a:lnTo>
                  <a:lnTo>
                    <a:pt x="394" y="451"/>
                  </a:lnTo>
                  <a:lnTo>
                    <a:pt x="312" y="369"/>
                  </a:lnTo>
                  <a:lnTo>
                    <a:pt x="256" y="425"/>
                  </a:lnTo>
                  <a:lnTo>
                    <a:pt x="260" y="429"/>
                  </a:lnTo>
                  <a:lnTo>
                    <a:pt x="256" y="432"/>
                  </a:lnTo>
                  <a:lnTo>
                    <a:pt x="334" y="510"/>
                  </a:lnTo>
                  <a:lnTo>
                    <a:pt x="354" y="530"/>
                  </a:lnTo>
                  <a:lnTo>
                    <a:pt x="374" y="549"/>
                  </a:lnTo>
                  <a:lnTo>
                    <a:pt x="395" y="528"/>
                  </a:lnTo>
                  <a:lnTo>
                    <a:pt x="412" y="511"/>
                  </a:lnTo>
                  <a:close/>
                  <a:moveTo>
                    <a:pt x="20" y="150"/>
                  </a:moveTo>
                  <a:lnTo>
                    <a:pt x="89" y="152"/>
                  </a:lnTo>
                  <a:lnTo>
                    <a:pt x="89" y="152"/>
                  </a:lnTo>
                  <a:lnTo>
                    <a:pt x="89" y="152"/>
                  </a:lnTo>
                  <a:cubicBezTo>
                    <a:pt x="118" y="152"/>
                    <a:pt x="141" y="129"/>
                    <a:pt x="141" y="100"/>
                  </a:cubicBezTo>
                  <a:lnTo>
                    <a:pt x="141" y="94"/>
                  </a:lnTo>
                  <a:lnTo>
                    <a:pt x="141" y="93"/>
                  </a:lnTo>
                  <a:lnTo>
                    <a:pt x="141" y="27"/>
                  </a:lnTo>
                  <a:lnTo>
                    <a:pt x="383" y="27"/>
                  </a:lnTo>
                  <a:cubicBezTo>
                    <a:pt x="389" y="27"/>
                    <a:pt x="394" y="32"/>
                    <a:pt x="394" y="38"/>
                  </a:cubicBezTo>
                  <a:lnTo>
                    <a:pt x="394" y="422"/>
                  </a:lnTo>
                  <a:lnTo>
                    <a:pt x="394" y="429"/>
                  </a:lnTo>
                  <a:lnTo>
                    <a:pt x="414" y="449"/>
                  </a:lnTo>
                  <a:lnTo>
                    <a:pt x="414" y="443"/>
                  </a:lnTo>
                  <a:lnTo>
                    <a:pt x="414" y="39"/>
                  </a:lnTo>
                  <a:lnTo>
                    <a:pt x="414" y="32"/>
                  </a:lnTo>
                  <a:cubicBezTo>
                    <a:pt x="414" y="14"/>
                    <a:pt x="400" y="0"/>
                    <a:pt x="383" y="0"/>
                  </a:cubicBezTo>
                  <a:lnTo>
                    <a:pt x="123" y="0"/>
                  </a:lnTo>
                  <a:lnTo>
                    <a:pt x="121" y="2"/>
                  </a:lnTo>
                  <a:lnTo>
                    <a:pt x="1" y="122"/>
                  </a:lnTo>
                  <a:lnTo>
                    <a:pt x="0" y="123"/>
                  </a:lnTo>
                  <a:lnTo>
                    <a:pt x="0" y="130"/>
                  </a:lnTo>
                  <a:lnTo>
                    <a:pt x="0" y="492"/>
                  </a:lnTo>
                  <a:lnTo>
                    <a:pt x="0" y="499"/>
                  </a:lnTo>
                  <a:cubicBezTo>
                    <a:pt x="0" y="516"/>
                    <a:pt x="14" y="530"/>
                    <a:pt x="32" y="530"/>
                  </a:cubicBezTo>
                  <a:lnTo>
                    <a:pt x="326" y="530"/>
                  </a:lnTo>
                  <a:lnTo>
                    <a:pt x="319" y="524"/>
                  </a:lnTo>
                  <a:lnTo>
                    <a:pt x="326" y="524"/>
                  </a:lnTo>
                  <a:lnTo>
                    <a:pt x="305" y="503"/>
                  </a:lnTo>
                  <a:lnTo>
                    <a:pt x="32" y="503"/>
                  </a:lnTo>
                  <a:cubicBezTo>
                    <a:pt x="25" y="503"/>
                    <a:pt x="21" y="498"/>
                    <a:pt x="20" y="492"/>
                  </a:cubicBezTo>
                  <a:lnTo>
                    <a:pt x="20" y="492"/>
                  </a:lnTo>
                  <a:lnTo>
                    <a:pt x="20" y="150"/>
                  </a:lnTo>
                  <a:close/>
                  <a:moveTo>
                    <a:pt x="82" y="321"/>
                  </a:moveTo>
                  <a:lnTo>
                    <a:pt x="156" y="321"/>
                  </a:lnTo>
                  <a:lnTo>
                    <a:pt x="156" y="315"/>
                  </a:lnTo>
                  <a:lnTo>
                    <a:pt x="156" y="301"/>
                  </a:lnTo>
                  <a:lnTo>
                    <a:pt x="156" y="294"/>
                  </a:lnTo>
                  <a:lnTo>
                    <a:pt x="82" y="294"/>
                  </a:lnTo>
                  <a:lnTo>
                    <a:pt x="82" y="301"/>
                  </a:lnTo>
                  <a:lnTo>
                    <a:pt x="82" y="315"/>
                  </a:lnTo>
                  <a:lnTo>
                    <a:pt x="82" y="321"/>
                  </a:lnTo>
                  <a:close/>
                  <a:moveTo>
                    <a:pt x="82" y="272"/>
                  </a:moveTo>
                  <a:lnTo>
                    <a:pt x="82" y="279"/>
                  </a:lnTo>
                  <a:lnTo>
                    <a:pt x="331" y="279"/>
                  </a:lnTo>
                  <a:lnTo>
                    <a:pt x="331" y="272"/>
                  </a:lnTo>
                  <a:lnTo>
                    <a:pt x="331" y="258"/>
                  </a:lnTo>
                  <a:lnTo>
                    <a:pt x="331" y="252"/>
                  </a:lnTo>
                  <a:lnTo>
                    <a:pt x="82" y="252"/>
                  </a:lnTo>
                  <a:lnTo>
                    <a:pt x="82" y="258"/>
                  </a:lnTo>
                  <a:lnTo>
                    <a:pt x="82" y="272"/>
                  </a:lnTo>
                  <a:close/>
                  <a:moveTo>
                    <a:pt x="82" y="229"/>
                  </a:moveTo>
                  <a:lnTo>
                    <a:pt x="82" y="236"/>
                  </a:lnTo>
                  <a:lnTo>
                    <a:pt x="331" y="236"/>
                  </a:lnTo>
                  <a:lnTo>
                    <a:pt x="331" y="229"/>
                  </a:lnTo>
                  <a:lnTo>
                    <a:pt x="331" y="216"/>
                  </a:lnTo>
                  <a:lnTo>
                    <a:pt x="331" y="209"/>
                  </a:lnTo>
                  <a:lnTo>
                    <a:pt x="82" y="209"/>
                  </a:lnTo>
                  <a:lnTo>
                    <a:pt x="82" y="216"/>
                  </a:lnTo>
                  <a:lnTo>
                    <a:pt x="82" y="229"/>
                  </a:lnTo>
                  <a:close/>
                </a:path>
              </a:pathLst>
            </a:custGeom>
            <a:solidFill>
              <a:srgbClr val="FBF5E9"/>
            </a:solidFill>
            <a:ln>
              <a:noFill/>
            </a:ln>
          </p:spPr>
          <p:txBody>
            <a:bodyPr vert="horz" wrap="square" lIns="68580" tIns="34290" rIns="68580" bIns="34290" numCol="1" anchor="t" anchorCtr="0" compatLnSpc="1"/>
            <a:lstStyle/>
            <a:p>
              <a:endParaRPr lang="zh-CN" altLang="en-US" sz="1015">
                <a:solidFill>
                  <a:schemeClr val="tx1">
                    <a:lumMod val="75000"/>
                    <a:lumOff val="25000"/>
                  </a:schemeClr>
                </a:solidFill>
                <a:latin typeface="微软雅黑" panose="020B0503020204020204" pitchFamily="34" charset="-122"/>
                <a:ea typeface="微软雅黑" panose="020B0503020204020204" pitchFamily="34" charset="-122"/>
              </a:endParaRPr>
            </a:p>
          </p:txBody>
        </p:sp>
      </p:grpSp>
      <p:grpSp>
        <p:nvGrpSpPr>
          <p:cNvPr id="37" name="组合 36" descr="e7d195523061f1c0deeec63e560781cfd59afb0ea006f2a87ABB68BF51EA6619813959095094C18C62A12F549504892A4AAA8C1554C6663626E05CA27F281A14E6983772AFC3FB97135759321DEA3D70CCCB10945EC5A0322F42EAF0136AF4AAC38153657576C9C614D6BF3458A71769C96EBA9385BB73BA16B6B1B51552CD8B2D5F4D4C607F3CC6D89A3764DE32B2BD"/>
          <p:cNvGrpSpPr/>
          <p:nvPr/>
        </p:nvGrpSpPr>
        <p:grpSpPr>
          <a:xfrm>
            <a:off x="7112316" y="1435000"/>
            <a:ext cx="1158478" cy="1319039"/>
            <a:chOff x="9444988" y="2136853"/>
            <a:chExt cx="1544637" cy="1758718"/>
          </a:xfrm>
        </p:grpSpPr>
        <p:sp>
          <p:nvSpPr>
            <p:cNvPr id="9" name="Freeform 30"/>
            <p:cNvSpPr/>
            <p:nvPr/>
          </p:nvSpPr>
          <p:spPr bwMode="auto">
            <a:xfrm flipV="1">
              <a:off x="9444988" y="2136853"/>
              <a:ext cx="1544637" cy="1758718"/>
            </a:xfrm>
            <a:custGeom>
              <a:avLst/>
              <a:gdLst>
                <a:gd name="T0" fmla="*/ 0 w 973"/>
                <a:gd name="T1" fmla="*/ 326 h 1300"/>
                <a:gd name="T2" fmla="*/ 487 w 973"/>
                <a:gd name="T3" fmla="*/ 0 h 1300"/>
                <a:gd name="T4" fmla="*/ 973 w 973"/>
                <a:gd name="T5" fmla="*/ 326 h 1300"/>
                <a:gd name="T6" fmla="*/ 973 w 973"/>
                <a:gd name="T7" fmla="*/ 1300 h 1300"/>
                <a:gd name="T8" fmla="*/ 0 w 973"/>
                <a:gd name="T9" fmla="*/ 1300 h 1300"/>
                <a:gd name="T10" fmla="*/ 0 w 973"/>
                <a:gd name="T11" fmla="*/ 326 h 1300"/>
              </a:gdLst>
              <a:ahLst/>
              <a:cxnLst>
                <a:cxn ang="0">
                  <a:pos x="T0" y="T1"/>
                </a:cxn>
                <a:cxn ang="0">
                  <a:pos x="T2" y="T3"/>
                </a:cxn>
                <a:cxn ang="0">
                  <a:pos x="T4" y="T5"/>
                </a:cxn>
                <a:cxn ang="0">
                  <a:pos x="T6" y="T7"/>
                </a:cxn>
                <a:cxn ang="0">
                  <a:pos x="T8" y="T9"/>
                </a:cxn>
                <a:cxn ang="0">
                  <a:pos x="T10" y="T11"/>
                </a:cxn>
              </a:cxnLst>
              <a:rect l="0" t="0" r="r" b="b"/>
              <a:pathLst>
                <a:path w="973" h="1300">
                  <a:moveTo>
                    <a:pt x="0" y="326"/>
                  </a:moveTo>
                  <a:lnTo>
                    <a:pt x="487" y="0"/>
                  </a:lnTo>
                  <a:lnTo>
                    <a:pt x="973" y="326"/>
                  </a:lnTo>
                  <a:lnTo>
                    <a:pt x="973" y="1300"/>
                  </a:lnTo>
                  <a:lnTo>
                    <a:pt x="0" y="1300"/>
                  </a:lnTo>
                  <a:lnTo>
                    <a:pt x="0" y="326"/>
                  </a:lnTo>
                  <a:close/>
                </a:path>
              </a:pathLst>
            </a:custGeom>
            <a:solidFill>
              <a:srgbClr val="003679"/>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schemeClr val="tx1">
                    <a:lumMod val="75000"/>
                    <a:lumOff val="25000"/>
                  </a:schemeClr>
                </a:solidFill>
                <a:latin typeface="微软雅黑" panose="020B0503020204020204" pitchFamily="34" charset="-122"/>
                <a:ea typeface="微软雅黑" panose="020B0503020204020204" pitchFamily="34" charset="-122"/>
              </a:endParaRPr>
            </a:p>
          </p:txBody>
        </p:sp>
        <p:sp useBgFill="1">
          <p:nvSpPr>
            <p:cNvPr id="41" name="圆角矩形 40"/>
            <p:cNvSpPr/>
            <p:nvPr/>
          </p:nvSpPr>
          <p:spPr>
            <a:xfrm flipV="1">
              <a:off x="9598560" y="2251156"/>
              <a:ext cx="1224371" cy="323480"/>
            </a:xfrm>
            <a:prstGeom prst="roundRect">
              <a:avLst>
                <a:gd name="adj" fmla="val 50000"/>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2" name="矩形 41"/>
            <p:cNvSpPr/>
            <p:nvPr/>
          </p:nvSpPr>
          <p:spPr>
            <a:xfrm>
              <a:off x="9772048" y="2177332"/>
              <a:ext cx="890516" cy="429260"/>
            </a:xfrm>
            <a:prstGeom prst="rect">
              <a:avLst/>
            </a:prstGeom>
            <a:effectLst/>
          </p:spPr>
          <p:txBody>
            <a:bodyPr wrap="square">
              <a:spAutoFit/>
            </a:bodyPr>
            <a:lstStyle/>
            <a:p>
              <a:pPr algn="ctr"/>
              <a:r>
                <a:rPr lang="en-US" sz="1500" dirty="0">
                  <a:solidFill>
                    <a:schemeClr val="tx1">
                      <a:lumMod val="75000"/>
                      <a:lumOff val="25000"/>
                    </a:schemeClr>
                  </a:solidFill>
                  <a:latin typeface="微软雅黑" panose="020B0503020204020204" pitchFamily="34" charset="-122"/>
                  <a:ea typeface="微软雅黑" panose="020B0503020204020204" pitchFamily="34" charset="-122"/>
                </a:rPr>
                <a:t>2019</a:t>
              </a:r>
              <a:endParaRPr lang="en-US" sz="15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3" name="Freeform 16"/>
            <p:cNvSpPr>
              <a:spLocks noEditPoints="1"/>
            </p:cNvSpPr>
            <p:nvPr/>
          </p:nvSpPr>
          <p:spPr bwMode="auto">
            <a:xfrm>
              <a:off x="9994727" y="3033078"/>
              <a:ext cx="522847" cy="416954"/>
            </a:xfrm>
            <a:custGeom>
              <a:avLst/>
              <a:gdLst>
                <a:gd name="T0" fmla="*/ 1238 w 1238"/>
                <a:gd name="T1" fmla="*/ 579 h 986"/>
                <a:gd name="T2" fmla="*/ 424 w 1238"/>
                <a:gd name="T3" fmla="*/ 579 h 986"/>
                <a:gd name="T4" fmla="*/ 443 w 1238"/>
                <a:gd name="T5" fmla="*/ 209 h 986"/>
                <a:gd name="T6" fmla="*/ 357 w 1238"/>
                <a:gd name="T7" fmla="*/ 223 h 986"/>
                <a:gd name="T8" fmla="*/ 329 w 1238"/>
                <a:gd name="T9" fmla="*/ 254 h 986"/>
                <a:gd name="T10" fmla="*/ 441 w 1238"/>
                <a:gd name="T11" fmla="*/ 316 h 986"/>
                <a:gd name="T12" fmla="*/ 311 w 1238"/>
                <a:gd name="T13" fmla="*/ 0 h 986"/>
                <a:gd name="T14" fmla="*/ 311 w 1238"/>
                <a:gd name="T15" fmla="*/ 620 h 986"/>
                <a:gd name="T16" fmla="*/ 367 w 1238"/>
                <a:gd name="T17" fmla="*/ 550 h 986"/>
                <a:gd name="T18" fmla="*/ 329 w 1238"/>
                <a:gd name="T19" fmla="*/ 473 h 986"/>
                <a:gd name="T20" fmla="*/ 295 w 1238"/>
                <a:gd name="T21" fmla="*/ 516 h 986"/>
                <a:gd name="T22" fmla="*/ 168 w 1238"/>
                <a:gd name="T23" fmla="*/ 370 h 986"/>
                <a:gd name="T24" fmla="*/ 295 w 1238"/>
                <a:gd name="T25" fmla="*/ 410 h 986"/>
                <a:gd name="T26" fmla="*/ 229 w 1238"/>
                <a:gd name="T27" fmla="*/ 307 h 986"/>
                <a:gd name="T28" fmla="*/ 295 w 1238"/>
                <a:gd name="T29" fmla="*/ 127 h 986"/>
                <a:gd name="T30" fmla="*/ 329 w 1238"/>
                <a:gd name="T31" fmla="*/ 104 h 986"/>
                <a:gd name="T32" fmla="*/ 443 w 1238"/>
                <a:gd name="T33" fmla="*/ 209 h 986"/>
                <a:gd name="T34" fmla="*/ 295 w 1238"/>
                <a:gd name="T35" fmla="*/ 186 h 986"/>
                <a:gd name="T36" fmla="*/ 295 w 1238"/>
                <a:gd name="T37" fmla="*/ 245 h 986"/>
                <a:gd name="T38" fmla="*/ 329 w 1238"/>
                <a:gd name="T39" fmla="*/ 413 h 986"/>
                <a:gd name="T40" fmla="*/ 357 w 1238"/>
                <a:gd name="T41" fmla="*/ 398 h 986"/>
                <a:gd name="T42" fmla="*/ 359 w 1238"/>
                <a:gd name="T43" fmla="*/ 356 h 986"/>
                <a:gd name="T44" fmla="*/ 329 w 1238"/>
                <a:gd name="T45" fmla="*/ 413 h 986"/>
                <a:gd name="T46" fmla="*/ 854 w 1238"/>
                <a:gd name="T47" fmla="*/ 713 h 986"/>
                <a:gd name="T48" fmla="*/ 904 w 1238"/>
                <a:gd name="T49" fmla="*/ 665 h 986"/>
                <a:gd name="T50" fmla="*/ 854 w 1238"/>
                <a:gd name="T51" fmla="*/ 617 h 986"/>
                <a:gd name="T52" fmla="*/ 810 w 1238"/>
                <a:gd name="T53" fmla="*/ 416 h 986"/>
                <a:gd name="T54" fmla="*/ 784 w 1238"/>
                <a:gd name="T55" fmla="*/ 477 h 986"/>
                <a:gd name="T56" fmla="*/ 810 w 1238"/>
                <a:gd name="T57" fmla="*/ 416 h 986"/>
                <a:gd name="T58" fmla="*/ 1004 w 1238"/>
                <a:gd name="T59" fmla="*/ 447 h 986"/>
                <a:gd name="T60" fmla="*/ 854 w 1238"/>
                <a:gd name="T61" fmla="*/ 418 h 986"/>
                <a:gd name="T62" fmla="*/ 977 w 1238"/>
                <a:gd name="T63" fmla="*/ 557 h 986"/>
                <a:gd name="T64" fmla="*/ 854 w 1238"/>
                <a:gd name="T65" fmla="*/ 792 h 986"/>
                <a:gd name="T66" fmla="*/ 810 w 1238"/>
                <a:gd name="T67" fmla="*/ 849 h 986"/>
                <a:gd name="T68" fmla="*/ 643 w 1238"/>
                <a:gd name="T69" fmla="*/ 658 h 986"/>
                <a:gd name="T70" fmla="*/ 810 w 1238"/>
                <a:gd name="T71" fmla="*/ 710 h 986"/>
                <a:gd name="T72" fmla="*/ 724 w 1238"/>
                <a:gd name="T73" fmla="*/ 575 h 986"/>
                <a:gd name="T74" fmla="*/ 810 w 1238"/>
                <a:gd name="T75" fmla="*/ 339 h 986"/>
                <a:gd name="T76" fmla="*/ 854 w 1238"/>
                <a:gd name="T77" fmla="*/ 309 h 986"/>
                <a:gd name="T78" fmla="*/ 1004 w 1238"/>
                <a:gd name="T79" fmla="*/ 447 h 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38" h="986">
                  <a:moveTo>
                    <a:pt x="831" y="172"/>
                  </a:moveTo>
                  <a:cubicBezTo>
                    <a:pt x="1055" y="172"/>
                    <a:pt x="1238" y="354"/>
                    <a:pt x="1238" y="579"/>
                  </a:cubicBezTo>
                  <a:cubicBezTo>
                    <a:pt x="1238" y="804"/>
                    <a:pt x="1055" y="986"/>
                    <a:pt x="831" y="986"/>
                  </a:cubicBezTo>
                  <a:cubicBezTo>
                    <a:pt x="606" y="986"/>
                    <a:pt x="424" y="804"/>
                    <a:pt x="424" y="579"/>
                  </a:cubicBezTo>
                  <a:cubicBezTo>
                    <a:pt x="424" y="354"/>
                    <a:pt x="606" y="172"/>
                    <a:pt x="831" y="172"/>
                  </a:cubicBezTo>
                  <a:close/>
                  <a:moveTo>
                    <a:pt x="443" y="209"/>
                  </a:moveTo>
                  <a:lnTo>
                    <a:pt x="443" y="209"/>
                  </a:lnTo>
                  <a:lnTo>
                    <a:pt x="357" y="223"/>
                  </a:lnTo>
                  <a:cubicBezTo>
                    <a:pt x="350" y="204"/>
                    <a:pt x="346" y="197"/>
                    <a:pt x="329" y="187"/>
                  </a:cubicBezTo>
                  <a:lnTo>
                    <a:pt x="329" y="254"/>
                  </a:lnTo>
                  <a:cubicBezTo>
                    <a:pt x="375" y="266"/>
                    <a:pt x="406" y="279"/>
                    <a:pt x="422" y="293"/>
                  </a:cubicBezTo>
                  <a:cubicBezTo>
                    <a:pt x="430" y="300"/>
                    <a:pt x="436" y="308"/>
                    <a:pt x="441" y="316"/>
                  </a:cubicBezTo>
                  <a:cubicBezTo>
                    <a:pt x="480" y="260"/>
                    <a:pt x="533" y="215"/>
                    <a:pt x="594" y="185"/>
                  </a:cubicBezTo>
                  <a:cubicBezTo>
                    <a:pt x="546" y="76"/>
                    <a:pt x="437" y="0"/>
                    <a:pt x="311" y="0"/>
                  </a:cubicBezTo>
                  <a:cubicBezTo>
                    <a:pt x="139" y="0"/>
                    <a:pt x="0" y="139"/>
                    <a:pt x="0" y="310"/>
                  </a:cubicBezTo>
                  <a:cubicBezTo>
                    <a:pt x="0" y="481"/>
                    <a:pt x="139" y="620"/>
                    <a:pt x="311" y="620"/>
                  </a:cubicBezTo>
                  <a:cubicBezTo>
                    <a:pt x="331" y="620"/>
                    <a:pt x="352" y="618"/>
                    <a:pt x="372" y="614"/>
                  </a:cubicBezTo>
                  <a:cubicBezTo>
                    <a:pt x="368" y="593"/>
                    <a:pt x="367" y="572"/>
                    <a:pt x="367" y="550"/>
                  </a:cubicBezTo>
                  <a:cubicBezTo>
                    <a:pt x="367" y="521"/>
                    <a:pt x="370" y="493"/>
                    <a:pt x="376" y="465"/>
                  </a:cubicBezTo>
                  <a:cubicBezTo>
                    <a:pt x="361" y="470"/>
                    <a:pt x="345" y="472"/>
                    <a:pt x="329" y="473"/>
                  </a:cubicBezTo>
                  <a:lnTo>
                    <a:pt x="329" y="516"/>
                  </a:lnTo>
                  <a:lnTo>
                    <a:pt x="295" y="516"/>
                  </a:lnTo>
                  <a:lnTo>
                    <a:pt x="295" y="473"/>
                  </a:lnTo>
                  <a:cubicBezTo>
                    <a:pt x="226" y="467"/>
                    <a:pt x="180" y="440"/>
                    <a:pt x="168" y="370"/>
                  </a:cubicBezTo>
                  <a:lnTo>
                    <a:pt x="261" y="359"/>
                  </a:lnTo>
                  <a:cubicBezTo>
                    <a:pt x="265" y="385"/>
                    <a:pt x="271" y="398"/>
                    <a:pt x="295" y="410"/>
                  </a:cubicBezTo>
                  <a:lnTo>
                    <a:pt x="295" y="329"/>
                  </a:lnTo>
                  <a:cubicBezTo>
                    <a:pt x="264" y="320"/>
                    <a:pt x="242" y="313"/>
                    <a:pt x="229" y="307"/>
                  </a:cubicBezTo>
                  <a:cubicBezTo>
                    <a:pt x="173" y="279"/>
                    <a:pt x="166" y="200"/>
                    <a:pt x="210" y="157"/>
                  </a:cubicBezTo>
                  <a:cubicBezTo>
                    <a:pt x="229" y="139"/>
                    <a:pt x="257" y="129"/>
                    <a:pt x="295" y="127"/>
                  </a:cubicBezTo>
                  <a:lnTo>
                    <a:pt x="295" y="104"/>
                  </a:lnTo>
                  <a:lnTo>
                    <a:pt x="329" y="104"/>
                  </a:lnTo>
                  <a:lnTo>
                    <a:pt x="329" y="127"/>
                  </a:lnTo>
                  <a:cubicBezTo>
                    <a:pt x="384" y="130"/>
                    <a:pt x="430" y="151"/>
                    <a:pt x="443" y="209"/>
                  </a:cubicBezTo>
                  <a:close/>
                  <a:moveTo>
                    <a:pt x="295" y="186"/>
                  </a:moveTo>
                  <a:lnTo>
                    <a:pt x="295" y="186"/>
                  </a:lnTo>
                  <a:cubicBezTo>
                    <a:pt x="274" y="193"/>
                    <a:pt x="259" y="212"/>
                    <a:pt x="275" y="233"/>
                  </a:cubicBezTo>
                  <a:cubicBezTo>
                    <a:pt x="279" y="238"/>
                    <a:pt x="285" y="242"/>
                    <a:pt x="295" y="245"/>
                  </a:cubicBezTo>
                  <a:lnTo>
                    <a:pt x="295" y="186"/>
                  </a:lnTo>
                  <a:close/>
                  <a:moveTo>
                    <a:pt x="329" y="413"/>
                  </a:moveTo>
                  <a:lnTo>
                    <a:pt x="329" y="413"/>
                  </a:lnTo>
                  <a:cubicBezTo>
                    <a:pt x="342" y="410"/>
                    <a:pt x="351" y="405"/>
                    <a:pt x="357" y="398"/>
                  </a:cubicBezTo>
                  <a:cubicBezTo>
                    <a:pt x="363" y="392"/>
                    <a:pt x="366" y="384"/>
                    <a:pt x="366" y="376"/>
                  </a:cubicBezTo>
                  <a:cubicBezTo>
                    <a:pt x="366" y="368"/>
                    <a:pt x="364" y="362"/>
                    <a:pt x="359" y="356"/>
                  </a:cubicBezTo>
                  <a:cubicBezTo>
                    <a:pt x="354" y="350"/>
                    <a:pt x="344" y="344"/>
                    <a:pt x="329" y="339"/>
                  </a:cubicBezTo>
                  <a:lnTo>
                    <a:pt x="329" y="413"/>
                  </a:lnTo>
                  <a:close/>
                  <a:moveTo>
                    <a:pt x="854" y="713"/>
                  </a:moveTo>
                  <a:lnTo>
                    <a:pt x="854" y="713"/>
                  </a:lnTo>
                  <a:cubicBezTo>
                    <a:pt x="871" y="710"/>
                    <a:pt x="884" y="703"/>
                    <a:pt x="892" y="695"/>
                  </a:cubicBezTo>
                  <a:cubicBezTo>
                    <a:pt x="900" y="686"/>
                    <a:pt x="904" y="676"/>
                    <a:pt x="904" y="665"/>
                  </a:cubicBezTo>
                  <a:cubicBezTo>
                    <a:pt x="904" y="656"/>
                    <a:pt x="901" y="647"/>
                    <a:pt x="894" y="639"/>
                  </a:cubicBezTo>
                  <a:cubicBezTo>
                    <a:pt x="887" y="631"/>
                    <a:pt x="874" y="624"/>
                    <a:pt x="854" y="617"/>
                  </a:cubicBezTo>
                  <a:lnTo>
                    <a:pt x="854" y="713"/>
                  </a:lnTo>
                  <a:close/>
                  <a:moveTo>
                    <a:pt x="810" y="416"/>
                  </a:moveTo>
                  <a:lnTo>
                    <a:pt x="810" y="416"/>
                  </a:lnTo>
                  <a:cubicBezTo>
                    <a:pt x="783" y="426"/>
                    <a:pt x="763" y="451"/>
                    <a:pt x="784" y="477"/>
                  </a:cubicBezTo>
                  <a:cubicBezTo>
                    <a:pt x="789" y="484"/>
                    <a:pt x="798" y="489"/>
                    <a:pt x="810" y="494"/>
                  </a:cubicBezTo>
                  <a:lnTo>
                    <a:pt x="810" y="416"/>
                  </a:lnTo>
                  <a:close/>
                  <a:moveTo>
                    <a:pt x="1004" y="447"/>
                  </a:moveTo>
                  <a:lnTo>
                    <a:pt x="1004" y="447"/>
                  </a:lnTo>
                  <a:lnTo>
                    <a:pt x="892" y="464"/>
                  </a:lnTo>
                  <a:cubicBezTo>
                    <a:pt x="883" y="440"/>
                    <a:pt x="877" y="430"/>
                    <a:pt x="854" y="418"/>
                  </a:cubicBezTo>
                  <a:lnTo>
                    <a:pt x="854" y="505"/>
                  </a:lnTo>
                  <a:cubicBezTo>
                    <a:pt x="916" y="521"/>
                    <a:pt x="956" y="539"/>
                    <a:pt x="977" y="557"/>
                  </a:cubicBezTo>
                  <a:cubicBezTo>
                    <a:pt x="1043" y="616"/>
                    <a:pt x="1024" y="719"/>
                    <a:pt x="953" y="765"/>
                  </a:cubicBezTo>
                  <a:cubicBezTo>
                    <a:pt x="925" y="783"/>
                    <a:pt x="892" y="791"/>
                    <a:pt x="854" y="792"/>
                  </a:cubicBezTo>
                  <a:lnTo>
                    <a:pt x="854" y="849"/>
                  </a:lnTo>
                  <a:lnTo>
                    <a:pt x="810" y="849"/>
                  </a:lnTo>
                  <a:lnTo>
                    <a:pt x="810" y="792"/>
                  </a:lnTo>
                  <a:cubicBezTo>
                    <a:pt x="720" y="784"/>
                    <a:pt x="660" y="750"/>
                    <a:pt x="643" y="658"/>
                  </a:cubicBezTo>
                  <a:lnTo>
                    <a:pt x="765" y="644"/>
                  </a:lnTo>
                  <a:cubicBezTo>
                    <a:pt x="772" y="677"/>
                    <a:pt x="779" y="695"/>
                    <a:pt x="810" y="710"/>
                  </a:cubicBezTo>
                  <a:lnTo>
                    <a:pt x="810" y="604"/>
                  </a:lnTo>
                  <a:cubicBezTo>
                    <a:pt x="770" y="593"/>
                    <a:pt x="741" y="583"/>
                    <a:pt x="724" y="575"/>
                  </a:cubicBezTo>
                  <a:cubicBezTo>
                    <a:pt x="650" y="539"/>
                    <a:pt x="641" y="434"/>
                    <a:pt x="699" y="379"/>
                  </a:cubicBezTo>
                  <a:cubicBezTo>
                    <a:pt x="724" y="355"/>
                    <a:pt x="761" y="341"/>
                    <a:pt x="810" y="339"/>
                  </a:cubicBezTo>
                  <a:lnTo>
                    <a:pt x="810" y="309"/>
                  </a:lnTo>
                  <a:lnTo>
                    <a:pt x="854" y="309"/>
                  </a:lnTo>
                  <a:lnTo>
                    <a:pt x="854" y="339"/>
                  </a:lnTo>
                  <a:cubicBezTo>
                    <a:pt x="927" y="343"/>
                    <a:pt x="987" y="370"/>
                    <a:pt x="1004" y="447"/>
                  </a:cubicBezTo>
                  <a:close/>
                </a:path>
              </a:pathLst>
            </a:custGeom>
            <a:solidFill>
              <a:srgbClr val="FEFEFE"/>
            </a:solidFill>
            <a:ln>
              <a:noFill/>
            </a:ln>
          </p:spPr>
          <p:txBody>
            <a:bodyPr vert="horz" wrap="square" lIns="68580" tIns="34290" rIns="68580" bIns="34290" numCol="1" anchor="t" anchorCtr="0" compatLnSpc="1"/>
            <a:lstStyle/>
            <a:p>
              <a:endParaRPr lang="zh-CN" altLang="en-US" sz="1015">
                <a:solidFill>
                  <a:schemeClr val="tx1">
                    <a:lumMod val="75000"/>
                    <a:lumOff val="25000"/>
                  </a:schemeClr>
                </a:solidFill>
                <a:latin typeface="微软雅黑" panose="020B0503020204020204" pitchFamily="34" charset="-122"/>
                <a:ea typeface="微软雅黑" panose="020B0503020204020204" pitchFamily="34" charset="-122"/>
              </a:endParaRPr>
            </a:p>
          </p:txBody>
        </p:sp>
      </p:grpSp>
      <p:grpSp>
        <p:nvGrpSpPr>
          <p:cNvPr id="44" name="组合 43" descr="e7d195523061f1c0deeec63e560781cfd59afb0ea006f2a87ABB68BF51EA6619813959095094C18C62A12F549504892A4AAA8C1554C6663626E05CA27F281A14E6983772AFC3FB97135759321DEA3D70CCCB10945EC5A0322F42EAF0136AF4AAC38153657576C9C614D6BF3458A71769C96EBA9385BB73BA16B6B1B51552CD8B2D5F4D4C607F3CC6D89A3764DE32B2BD"/>
          <p:cNvGrpSpPr/>
          <p:nvPr/>
        </p:nvGrpSpPr>
        <p:grpSpPr>
          <a:xfrm>
            <a:off x="5661240" y="3105303"/>
            <a:ext cx="1158478" cy="1319039"/>
            <a:chOff x="7510219" y="4363924"/>
            <a:chExt cx="1544637" cy="1758718"/>
          </a:xfrm>
        </p:grpSpPr>
        <p:sp>
          <p:nvSpPr>
            <p:cNvPr id="45" name="Freeform 32"/>
            <p:cNvSpPr/>
            <p:nvPr/>
          </p:nvSpPr>
          <p:spPr bwMode="auto">
            <a:xfrm>
              <a:off x="7510219" y="4363924"/>
              <a:ext cx="1544637" cy="1758718"/>
            </a:xfrm>
            <a:custGeom>
              <a:avLst/>
              <a:gdLst>
                <a:gd name="T0" fmla="*/ 0 w 973"/>
                <a:gd name="T1" fmla="*/ 326 h 1300"/>
                <a:gd name="T2" fmla="*/ 487 w 973"/>
                <a:gd name="T3" fmla="*/ 0 h 1300"/>
                <a:gd name="T4" fmla="*/ 973 w 973"/>
                <a:gd name="T5" fmla="*/ 326 h 1300"/>
                <a:gd name="T6" fmla="*/ 973 w 973"/>
                <a:gd name="T7" fmla="*/ 1300 h 1300"/>
                <a:gd name="T8" fmla="*/ 0 w 973"/>
                <a:gd name="T9" fmla="*/ 1300 h 1300"/>
                <a:gd name="T10" fmla="*/ 0 w 973"/>
                <a:gd name="T11" fmla="*/ 326 h 1300"/>
              </a:gdLst>
              <a:ahLst/>
              <a:cxnLst>
                <a:cxn ang="0">
                  <a:pos x="T0" y="T1"/>
                </a:cxn>
                <a:cxn ang="0">
                  <a:pos x="T2" y="T3"/>
                </a:cxn>
                <a:cxn ang="0">
                  <a:pos x="T4" y="T5"/>
                </a:cxn>
                <a:cxn ang="0">
                  <a:pos x="T6" y="T7"/>
                </a:cxn>
                <a:cxn ang="0">
                  <a:pos x="T8" y="T9"/>
                </a:cxn>
                <a:cxn ang="0">
                  <a:pos x="T10" y="T11"/>
                </a:cxn>
              </a:cxnLst>
              <a:rect l="0" t="0" r="r" b="b"/>
              <a:pathLst>
                <a:path w="973" h="1300">
                  <a:moveTo>
                    <a:pt x="0" y="326"/>
                  </a:moveTo>
                  <a:lnTo>
                    <a:pt x="487" y="0"/>
                  </a:lnTo>
                  <a:lnTo>
                    <a:pt x="973" y="326"/>
                  </a:lnTo>
                  <a:lnTo>
                    <a:pt x="973" y="1300"/>
                  </a:lnTo>
                  <a:lnTo>
                    <a:pt x="0" y="1300"/>
                  </a:lnTo>
                  <a:lnTo>
                    <a:pt x="0" y="326"/>
                  </a:lnTo>
                  <a:close/>
                </a:path>
              </a:pathLst>
            </a:custGeom>
            <a:solidFill>
              <a:schemeClr val="bg1">
                <a:lumMod val="50000"/>
              </a:schemeClr>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schemeClr val="tx1">
                    <a:lumMod val="75000"/>
                    <a:lumOff val="25000"/>
                  </a:schemeClr>
                </a:solidFill>
                <a:latin typeface="微软雅黑" panose="020B0503020204020204" pitchFamily="34" charset="-122"/>
                <a:ea typeface="微软雅黑" panose="020B0503020204020204" pitchFamily="34" charset="-122"/>
              </a:endParaRPr>
            </a:p>
          </p:txBody>
        </p:sp>
        <p:sp useBgFill="1">
          <p:nvSpPr>
            <p:cNvPr id="46" name="圆角矩形 45"/>
            <p:cNvSpPr/>
            <p:nvPr/>
          </p:nvSpPr>
          <p:spPr>
            <a:xfrm>
              <a:off x="7670351" y="5684859"/>
              <a:ext cx="1224371" cy="323480"/>
            </a:xfrm>
            <a:prstGeom prst="roundRect">
              <a:avLst>
                <a:gd name="adj" fmla="val 50000"/>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7" name="矩形 46"/>
            <p:cNvSpPr/>
            <p:nvPr/>
          </p:nvSpPr>
          <p:spPr>
            <a:xfrm>
              <a:off x="7853108" y="5627585"/>
              <a:ext cx="890516" cy="429260"/>
            </a:xfrm>
            <a:prstGeom prst="rect">
              <a:avLst/>
            </a:prstGeom>
            <a:effectLst/>
          </p:spPr>
          <p:txBody>
            <a:bodyPr wrap="square">
              <a:spAutoFit/>
            </a:bodyPr>
            <a:lstStyle/>
            <a:p>
              <a:pPr algn="ctr"/>
              <a:r>
                <a:rPr lang="en-US" sz="1500" dirty="0">
                  <a:solidFill>
                    <a:schemeClr val="tx1">
                      <a:lumMod val="75000"/>
                      <a:lumOff val="25000"/>
                    </a:schemeClr>
                  </a:solidFill>
                  <a:latin typeface="微软雅黑" panose="020B0503020204020204" pitchFamily="34" charset="-122"/>
                  <a:ea typeface="微软雅黑" panose="020B0503020204020204" pitchFamily="34" charset="-122"/>
                </a:rPr>
                <a:t>2018</a:t>
              </a:r>
              <a:endParaRPr lang="en-US" sz="15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8" name="Freeform 223"/>
            <p:cNvSpPr/>
            <p:nvPr/>
          </p:nvSpPr>
          <p:spPr bwMode="auto">
            <a:xfrm>
              <a:off x="8064242" y="4769987"/>
              <a:ext cx="439249" cy="356241"/>
            </a:xfrm>
            <a:custGeom>
              <a:avLst/>
              <a:gdLst>
                <a:gd name="T0" fmla="*/ 107 w 107"/>
                <a:gd name="T1" fmla="*/ 10 h 87"/>
                <a:gd name="T2" fmla="*/ 95 w 107"/>
                <a:gd name="T3" fmla="*/ 13 h 87"/>
                <a:gd name="T4" fmla="*/ 104 w 107"/>
                <a:gd name="T5" fmla="*/ 1 h 87"/>
                <a:gd name="T6" fmla="*/ 90 w 107"/>
                <a:gd name="T7" fmla="*/ 7 h 87"/>
                <a:gd name="T8" fmla="*/ 74 w 107"/>
                <a:gd name="T9" fmla="*/ 0 h 87"/>
                <a:gd name="T10" fmla="*/ 52 w 107"/>
                <a:gd name="T11" fmla="*/ 22 h 87"/>
                <a:gd name="T12" fmla="*/ 53 w 107"/>
                <a:gd name="T13" fmla="*/ 27 h 87"/>
                <a:gd name="T14" fmla="*/ 7 w 107"/>
                <a:gd name="T15" fmla="*/ 4 h 87"/>
                <a:gd name="T16" fmla="*/ 4 w 107"/>
                <a:gd name="T17" fmla="*/ 15 h 87"/>
                <a:gd name="T18" fmla="*/ 14 w 107"/>
                <a:gd name="T19" fmla="*/ 33 h 87"/>
                <a:gd name="T20" fmla="*/ 4 w 107"/>
                <a:gd name="T21" fmla="*/ 30 h 87"/>
                <a:gd name="T22" fmla="*/ 4 w 107"/>
                <a:gd name="T23" fmla="*/ 31 h 87"/>
                <a:gd name="T24" fmla="*/ 22 w 107"/>
                <a:gd name="T25" fmla="*/ 52 h 87"/>
                <a:gd name="T26" fmla="*/ 16 w 107"/>
                <a:gd name="T27" fmla="*/ 53 h 87"/>
                <a:gd name="T28" fmla="*/ 12 w 107"/>
                <a:gd name="T29" fmla="*/ 53 h 87"/>
                <a:gd name="T30" fmla="*/ 32 w 107"/>
                <a:gd name="T31" fmla="*/ 68 h 87"/>
                <a:gd name="T32" fmla="*/ 5 w 107"/>
                <a:gd name="T33" fmla="*/ 77 h 87"/>
                <a:gd name="T34" fmla="*/ 0 w 107"/>
                <a:gd name="T35" fmla="*/ 77 h 87"/>
                <a:gd name="T36" fmla="*/ 33 w 107"/>
                <a:gd name="T37" fmla="*/ 87 h 87"/>
                <a:gd name="T38" fmla="*/ 96 w 107"/>
                <a:gd name="T39" fmla="*/ 24 h 87"/>
                <a:gd name="T40" fmla="*/ 96 w 107"/>
                <a:gd name="T41" fmla="*/ 21 h 87"/>
                <a:gd name="T42" fmla="*/ 107 w 107"/>
                <a:gd name="T43" fmla="*/ 10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7" h="87">
                  <a:moveTo>
                    <a:pt x="107" y="10"/>
                  </a:moveTo>
                  <a:cubicBezTo>
                    <a:pt x="103" y="12"/>
                    <a:pt x="99" y="13"/>
                    <a:pt x="95" y="13"/>
                  </a:cubicBezTo>
                  <a:cubicBezTo>
                    <a:pt x="99" y="11"/>
                    <a:pt x="103" y="6"/>
                    <a:pt x="104" y="1"/>
                  </a:cubicBezTo>
                  <a:cubicBezTo>
                    <a:pt x="100" y="4"/>
                    <a:pt x="95" y="6"/>
                    <a:pt x="90" y="7"/>
                  </a:cubicBezTo>
                  <a:cubicBezTo>
                    <a:pt x="86" y="2"/>
                    <a:pt x="80" y="0"/>
                    <a:pt x="74" y="0"/>
                  </a:cubicBezTo>
                  <a:cubicBezTo>
                    <a:pt x="62" y="0"/>
                    <a:pt x="52" y="9"/>
                    <a:pt x="52" y="22"/>
                  </a:cubicBezTo>
                  <a:cubicBezTo>
                    <a:pt x="52" y="23"/>
                    <a:pt x="52" y="25"/>
                    <a:pt x="53" y="27"/>
                  </a:cubicBezTo>
                  <a:cubicBezTo>
                    <a:pt x="34" y="26"/>
                    <a:pt x="18" y="17"/>
                    <a:pt x="7" y="4"/>
                  </a:cubicBezTo>
                  <a:cubicBezTo>
                    <a:pt x="5" y="7"/>
                    <a:pt x="4" y="11"/>
                    <a:pt x="4" y="15"/>
                  </a:cubicBezTo>
                  <a:cubicBezTo>
                    <a:pt x="4" y="22"/>
                    <a:pt x="8" y="29"/>
                    <a:pt x="14" y="33"/>
                  </a:cubicBezTo>
                  <a:cubicBezTo>
                    <a:pt x="10" y="33"/>
                    <a:pt x="7" y="32"/>
                    <a:pt x="4" y="30"/>
                  </a:cubicBezTo>
                  <a:cubicBezTo>
                    <a:pt x="4" y="31"/>
                    <a:pt x="4" y="31"/>
                    <a:pt x="4" y="31"/>
                  </a:cubicBezTo>
                  <a:cubicBezTo>
                    <a:pt x="4" y="41"/>
                    <a:pt x="12" y="50"/>
                    <a:pt x="22" y="52"/>
                  </a:cubicBezTo>
                  <a:cubicBezTo>
                    <a:pt x="20" y="53"/>
                    <a:pt x="18" y="53"/>
                    <a:pt x="16" y="53"/>
                  </a:cubicBezTo>
                  <a:cubicBezTo>
                    <a:pt x="14" y="53"/>
                    <a:pt x="13" y="53"/>
                    <a:pt x="12" y="53"/>
                  </a:cubicBezTo>
                  <a:cubicBezTo>
                    <a:pt x="15" y="61"/>
                    <a:pt x="23" y="68"/>
                    <a:pt x="32" y="68"/>
                  </a:cubicBezTo>
                  <a:cubicBezTo>
                    <a:pt x="25" y="74"/>
                    <a:pt x="15" y="77"/>
                    <a:pt x="5" y="77"/>
                  </a:cubicBezTo>
                  <a:cubicBezTo>
                    <a:pt x="3" y="77"/>
                    <a:pt x="1" y="77"/>
                    <a:pt x="0" y="77"/>
                  </a:cubicBezTo>
                  <a:cubicBezTo>
                    <a:pt x="9" y="83"/>
                    <a:pt x="21" y="87"/>
                    <a:pt x="33" y="87"/>
                  </a:cubicBezTo>
                  <a:cubicBezTo>
                    <a:pt x="74" y="87"/>
                    <a:pt x="96" y="53"/>
                    <a:pt x="96" y="24"/>
                  </a:cubicBezTo>
                  <a:cubicBezTo>
                    <a:pt x="96" y="23"/>
                    <a:pt x="96" y="22"/>
                    <a:pt x="96" y="21"/>
                  </a:cubicBezTo>
                  <a:cubicBezTo>
                    <a:pt x="101" y="18"/>
                    <a:pt x="104" y="14"/>
                    <a:pt x="107" y="10"/>
                  </a:cubicBezTo>
                  <a:close/>
                </a:path>
              </a:pathLst>
            </a:custGeom>
            <a:solidFill>
              <a:srgbClr val="FFF9ED"/>
            </a:solidFill>
            <a:ln>
              <a:noFill/>
            </a:ln>
          </p:spPr>
          <p:txBody>
            <a:bodyPr vert="horz" wrap="square" lIns="68580" tIns="34290" rIns="68580" bIns="34290" numCol="1" anchor="t" anchorCtr="0" compatLnSpc="1"/>
            <a:lstStyle/>
            <a:p>
              <a:endParaRPr lang="zh-CN" altLang="en-US" sz="1015">
                <a:solidFill>
                  <a:schemeClr val="tx1">
                    <a:lumMod val="75000"/>
                    <a:lumOff val="25000"/>
                  </a:schemeClr>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p14:dur="10">
        <p:blinds dir="vert"/>
      </p:transition>
    </mc:Choice>
    <mc:Fallback>
      <p:transition>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fade">
                                      <p:cBhvr>
                                        <p:cTn id="11" dur="500"/>
                                        <p:tgtEl>
                                          <p:spTgt spid="14"/>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500"/>
                                        <p:tgtEl>
                                          <p:spTgt spid="10"/>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fade">
                                      <p:cBhvr>
                                        <p:cTn id="20" dur="500"/>
                                        <p:tgtEl>
                                          <p:spTgt spid="15"/>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fade">
                                      <p:cBhvr>
                                        <p:cTn id="23" dur="500"/>
                                        <p:tgtEl>
                                          <p:spTgt spid="16"/>
                                        </p:tgtEl>
                                      </p:cBhvr>
                                    </p:animEffect>
                                  </p:childTnLst>
                                </p:cTn>
                              </p:par>
                            </p:childTnLst>
                          </p:cTn>
                        </p:par>
                        <p:par>
                          <p:cTn id="24" fill="hold">
                            <p:stCondLst>
                              <p:cond delay="1000"/>
                            </p:stCondLst>
                            <p:childTnLst>
                              <p:par>
                                <p:cTn id="25" presetID="2" presetClass="entr" presetSubtype="1" decel="30600" fill="hold" nodeType="afterEffect">
                                  <p:stCondLst>
                                    <p:cond delay="0"/>
                                  </p:stCondLst>
                                  <p:childTnLst>
                                    <p:set>
                                      <p:cBhvr>
                                        <p:cTn id="26" dur="1" fill="hold">
                                          <p:stCondLst>
                                            <p:cond delay="0"/>
                                          </p:stCondLst>
                                        </p:cTn>
                                        <p:tgtEl>
                                          <p:spTgt spid="22"/>
                                        </p:tgtEl>
                                        <p:attrNameLst>
                                          <p:attrName>style.visibility</p:attrName>
                                        </p:attrNameLst>
                                      </p:cBhvr>
                                      <p:to>
                                        <p:strVal val="visible"/>
                                      </p:to>
                                    </p:set>
                                    <p:anim calcmode="lin" valueType="num">
                                      <p:cBhvr additive="base">
                                        <p:cTn id="27" dur="750" fill="hold"/>
                                        <p:tgtEl>
                                          <p:spTgt spid="22"/>
                                        </p:tgtEl>
                                        <p:attrNameLst>
                                          <p:attrName>ppt_x</p:attrName>
                                        </p:attrNameLst>
                                      </p:cBhvr>
                                      <p:tavLst>
                                        <p:tav tm="0">
                                          <p:val>
                                            <p:strVal val="#ppt_x"/>
                                          </p:val>
                                        </p:tav>
                                        <p:tav tm="100000">
                                          <p:val>
                                            <p:strVal val="#ppt_x"/>
                                          </p:val>
                                        </p:tav>
                                      </p:tavLst>
                                    </p:anim>
                                    <p:anim calcmode="lin" valueType="num">
                                      <p:cBhvr additive="base">
                                        <p:cTn id="28" dur="750" fill="hold"/>
                                        <p:tgtEl>
                                          <p:spTgt spid="22"/>
                                        </p:tgtEl>
                                        <p:attrNameLst>
                                          <p:attrName>ppt_y</p:attrName>
                                        </p:attrNameLst>
                                      </p:cBhvr>
                                      <p:tavLst>
                                        <p:tav tm="0">
                                          <p:val>
                                            <p:strVal val="0-#ppt_h/2"/>
                                          </p:val>
                                        </p:tav>
                                        <p:tav tm="100000">
                                          <p:val>
                                            <p:strVal val="#ppt_y"/>
                                          </p:val>
                                        </p:tav>
                                      </p:tavLst>
                                    </p:anim>
                                  </p:childTnLst>
                                </p:cTn>
                              </p:par>
                              <p:par>
                                <p:cTn id="29" presetID="2" presetClass="entr" presetSubtype="1" decel="30600" fill="hold" nodeType="withEffect">
                                  <p:stCondLst>
                                    <p:cond delay="250"/>
                                  </p:stCondLst>
                                  <p:childTnLst>
                                    <p:set>
                                      <p:cBhvr>
                                        <p:cTn id="30" dur="1" fill="hold">
                                          <p:stCondLst>
                                            <p:cond delay="0"/>
                                          </p:stCondLst>
                                        </p:cTn>
                                        <p:tgtEl>
                                          <p:spTgt spid="27"/>
                                        </p:tgtEl>
                                        <p:attrNameLst>
                                          <p:attrName>style.visibility</p:attrName>
                                        </p:attrNameLst>
                                      </p:cBhvr>
                                      <p:to>
                                        <p:strVal val="visible"/>
                                      </p:to>
                                    </p:set>
                                    <p:anim calcmode="lin" valueType="num">
                                      <p:cBhvr additive="base">
                                        <p:cTn id="31" dur="750" fill="hold"/>
                                        <p:tgtEl>
                                          <p:spTgt spid="27"/>
                                        </p:tgtEl>
                                        <p:attrNameLst>
                                          <p:attrName>ppt_x</p:attrName>
                                        </p:attrNameLst>
                                      </p:cBhvr>
                                      <p:tavLst>
                                        <p:tav tm="0">
                                          <p:val>
                                            <p:strVal val="#ppt_x"/>
                                          </p:val>
                                        </p:tav>
                                        <p:tav tm="100000">
                                          <p:val>
                                            <p:strVal val="#ppt_x"/>
                                          </p:val>
                                        </p:tav>
                                      </p:tavLst>
                                    </p:anim>
                                    <p:anim calcmode="lin" valueType="num">
                                      <p:cBhvr additive="base">
                                        <p:cTn id="32" dur="750" fill="hold"/>
                                        <p:tgtEl>
                                          <p:spTgt spid="27"/>
                                        </p:tgtEl>
                                        <p:attrNameLst>
                                          <p:attrName>ppt_y</p:attrName>
                                        </p:attrNameLst>
                                      </p:cBhvr>
                                      <p:tavLst>
                                        <p:tav tm="0">
                                          <p:val>
                                            <p:strVal val="0-#ppt_h/2"/>
                                          </p:val>
                                        </p:tav>
                                        <p:tav tm="100000">
                                          <p:val>
                                            <p:strVal val="#ppt_y"/>
                                          </p:val>
                                        </p:tav>
                                      </p:tavLst>
                                    </p:anim>
                                  </p:childTnLst>
                                </p:cTn>
                              </p:par>
                              <p:par>
                                <p:cTn id="33" presetID="2" presetClass="entr" presetSubtype="1" decel="30600" fill="hold" nodeType="withEffect">
                                  <p:stCondLst>
                                    <p:cond delay="500"/>
                                  </p:stCondLst>
                                  <p:childTnLst>
                                    <p:set>
                                      <p:cBhvr>
                                        <p:cTn id="34" dur="1" fill="hold">
                                          <p:stCondLst>
                                            <p:cond delay="0"/>
                                          </p:stCondLst>
                                        </p:cTn>
                                        <p:tgtEl>
                                          <p:spTgt spid="37"/>
                                        </p:tgtEl>
                                        <p:attrNameLst>
                                          <p:attrName>style.visibility</p:attrName>
                                        </p:attrNameLst>
                                      </p:cBhvr>
                                      <p:to>
                                        <p:strVal val="visible"/>
                                      </p:to>
                                    </p:set>
                                    <p:anim calcmode="lin" valueType="num">
                                      <p:cBhvr additive="base">
                                        <p:cTn id="35" dur="750" fill="hold"/>
                                        <p:tgtEl>
                                          <p:spTgt spid="37"/>
                                        </p:tgtEl>
                                        <p:attrNameLst>
                                          <p:attrName>ppt_x</p:attrName>
                                        </p:attrNameLst>
                                      </p:cBhvr>
                                      <p:tavLst>
                                        <p:tav tm="0">
                                          <p:val>
                                            <p:strVal val="#ppt_x"/>
                                          </p:val>
                                        </p:tav>
                                        <p:tav tm="100000">
                                          <p:val>
                                            <p:strVal val="#ppt_x"/>
                                          </p:val>
                                        </p:tav>
                                      </p:tavLst>
                                    </p:anim>
                                    <p:anim calcmode="lin" valueType="num">
                                      <p:cBhvr additive="base">
                                        <p:cTn id="36" dur="750" fill="hold"/>
                                        <p:tgtEl>
                                          <p:spTgt spid="37"/>
                                        </p:tgtEl>
                                        <p:attrNameLst>
                                          <p:attrName>ppt_y</p:attrName>
                                        </p:attrNameLst>
                                      </p:cBhvr>
                                      <p:tavLst>
                                        <p:tav tm="0">
                                          <p:val>
                                            <p:strVal val="0-#ppt_h/2"/>
                                          </p:val>
                                        </p:tav>
                                        <p:tav tm="100000">
                                          <p:val>
                                            <p:strVal val="#ppt_y"/>
                                          </p:val>
                                        </p:tav>
                                      </p:tavLst>
                                    </p:anim>
                                  </p:childTnLst>
                                </p:cTn>
                              </p:par>
                              <p:par>
                                <p:cTn id="37" presetID="2" presetClass="entr" presetSubtype="4" decel="30600" fill="hold" nodeType="withEffect">
                                  <p:stCondLst>
                                    <p:cond delay="750"/>
                                  </p:stCondLst>
                                  <p:childTnLst>
                                    <p:set>
                                      <p:cBhvr>
                                        <p:cTn id="38" dur="1" fill="hold">
                                          <p:stCondLst>
                                            <p:cond delay="0"/>
                                          </p:stCondLst>
                                        </p:cTn>
                                        <p:tgtEl>
                                          <p:spTgt spid="32"/>
                                        </p:tgtEl>
                                        <p:attrNameLst>
                                          <p:attrName>style.visibility</p:attrName>
                                        </p:attrNameLst>
                                      </p:cBhvr>
                                      <p:to>
                                        <p:strVal val="visible"/>
                                      </p:to>
                                    </p:set>
                                    <p:anim calcmode="lin" valueType="num">
                                      <p:cBhvr additive="base">
                                        <p:cTn id="39" dur="750" fill="hold"/>
                                        <p:tgtEl>
                                          <p:spTgt spid="32"/>
                                        </p:tgtEl>
                                        <p:attrNameLst>
                                          <p:attrName>ppt_x</p:attrName>
                                        </p:attrNameLst>
                                      </p:cBhvr>
                                      <p:tavLst>
                                        <p:tav tm="0">
                                          <p:val>
                                            <p:strVal val="#ppt_x"/>
                                          </p:val>
                                        </p:tav>
                                        <p:tav tm="100000">
                                          <p:val>
                                            <p:strVal val="#ppt_x"/>
                                          </p:val>
                                        </p:tav>
                                      </p:tavLst>
                                    </p:anim>
                                    <p:anim calcmode="lin" valueType="num">
                                      <p:cBhvr additive="base">
                                        <p:cTn id="40" dur="750" fill="hold"/>
                                        <p:tgtEl>
                                          <p:spTgt spid="32"/>
                                        </p:tgtEl>
                                        <p:attrNameLst>
                                          <p:attrName>ppt_y</p:attrName>
                                        </p:attrNameLst>
                                      </p:cBhvr>
                                      <p:tavLst>
                                        <p:tav tm="0">
                                          <p:val>
                                            <p:strVal val="1+#ppt_h/2"/>
                                          </p:val>
                                        </p:tav>
                                        <p:tav tm="100000">
                                          <p:val>
                                            <p:strVal val="#ppt_y"/>
                                          </p:val>
                                        </p:tav>
                                      </p:tavLst>
                                    </p:anim>
                                  </p:childTnLst>
                                </p:cTn>
                              </p:par>
                              <p:par>
                                <p:cTn id="41" presetID="2" presetClass="entr" presetSubtype="4" decel="30600" fill="hold" nodeType="withEffect">
                                  <p:stCondLst>
                                    <p:cond delay="1000"/>
                                  </p:stCondLst>
                                  <p:childTnLst>
                                    <p:set>
                                      <p:cBhvr>
                                        <p:cTn id="42" dur="1" fill="hold">
                                          <p:stCondLst>
                                            <p:cond delay="0"/>
                                          </p:stCondLst>
                                        </p:cTn>
                                        <p:tgtEl>
                                          <p:spTgt spid="44"/>
                                        </p:tgtEl>
                                        <p:attrNameLst>
                                          <p:attrName>style.visibility</p:attrName>
                                        </p:attrNameLst>
                                      </p:cBhvr>
                                      <p:to>
                                        <p:strVal val="visible"/>
                                      </p:to>
                                    </p:set>
                                    <p:anim calcmode="lin" valueType="num">
                                      <p:cBhvr additive="base">
                                        <p:cTn id="43" dur="750" fill="hold"/>
                                        <p:tgtEl>
                                          <p:spTgt spid="44"/>
                                        </p:tgtEl>
                                        <p:attrNameLst>
                                          <p:attrName>ppt_x</p:attrName>
                                        </p:attrNameLst>
                                      </p:cBhvr>
                                      <p:tavLst>
                                        <p:tav tm="0">
                                          <p:val>
                                            <p:strVal val="#ppt_x"/>
                                          </p:val>
                                        </p:tav>
                                        <p:tav tm="100000">
                                          <p:val>
                                            <p:strVal val="#ppt_x"/>
                                          </p:val>
                                        </p:tav>
                                      </p:tavLst>
                                    </p:anim>
                                    <p:anim calcmode="lin" valueType="num">
                                      <p:cBhvr additive="base">
                                        <p:cTn id="44" dur="750" fill="hold"/>
                                        <p:tgtEl>
                                          <p:spTgt spid="44"/>
                                        </p:tgtEl>
                                        <p:attrNameLst>
                                          <p:attrName>ppt_y</p:attrName>
                                        </p:attrNameLst>
                                      </p:cBhvr>
                                      <p:tavLst>
                                        <p:tav tm="0">
                                          <p:val>
                                            <p:strVal val="1+#ppt_h/2"/>
                                          </p:val>
                                        </p:tav>
                                        <p:tav tm="100000">
                                          <p:val>
                                            <p:strVal val="#ppt_y"/>
                                          </p:val>
                                        </p:tav>
                                      </p:tavLst>
                                    </p:anim>
                                  </p:childTnLst>
                                </p:cTn>
                              </p:par>
                            </p:childTnLst>
                          </p:cTn>
                        </p:par>
                        <p:par>
                          <p:cTn id="45" fill="hold">
                            <p:stCondLst>
                              <p:cond delay="2000"/>
                            </p:stCondLst>
                            <p:childTnLst>
                              <p:par>
                                <p:cTn id="46" presetID="10" presetClass="entr" presetSubtype="0" fill="hold" grpId="0" nodeType="afterEffect">
                                  <p:stCondLst>
                                    <p:cond delay="0"/>
                                  </p:stCondLst>
                                  <p:childTnLst>
                                    <p:set>
                                      <p:cBhvr>
                                        <p:cTn id="47" dur="1" fill="hold">
                                          <p:stCondLst>
                                            <p:cond delay="0"/>
                                          </p:stCondLst>
                                        </p:cTn>
                                        <p:tgtEl>
                                          <p:spTgt spid="21"/>
                                        </p:tgtEl>
                                        <p:attrNameLst>
                                          <p:attrName>style.visibility</p:attrName>
                                        </p:attrNameLst>
                                      </p:cBhvr>
                                      <p:to>
                                        <p:strVal val="visible"/>
                                      </p:to>
                                    </p:set>
                                    <p:animEffect transition="in" filter="fade">
                                      <p:cBhvr>
                                        <p:cTn id="48" dur="500"/>
                                        <p:tgtEl>
                                          <p:spTgt spid="21"/>
                                        </p:tgtEl>
                                      </p:cBhvr>
                                    </p:animEffect>
                                  </p:childTnLst>
                                </p:cTn>
                              </p:par>
                              <p:par>
                                <p:cTn id="49" presetID="10" presetClass="entr" presetSubtype="0" fill="hold" grpId="0" nodeType="withEffect">
                                  <p:stCondLst>
                                    <p:cond delay="250"/>
                                  </p:stCondLst>
                                  <p:childTnLst>
                                    <p:set>
                                      <p:cBhvr>
                                        <p:cTn id="50" dur="1" fill="hold">
                                          <p:stCondLst>
                                            <p:cond delay="0"/>
                                          </p:stCondLst>
                                        </p:cTn>
                                        <p:tgtEl>
                                          <p:spTgt spid="17"/>
                                        </p:tgtEl>
                                        <p:attrNameLst>
                                          <p:attrName>style.visibility</p:attrName>
                                        </p:attrNameLst>
                                      </p:cBhvr>
                                      <p:to>
                                        <p:strVal val="visible"/>
                                      </p:to>
                                    </p:set>
                                    <p:animEffect transition="in" filter="fade">
                                      <p:cBhvr>
                                        <p:cTn id="51" dur="500"/>
                                        <p:tgtEl>
                                          <p:spTgt spid="17"/>
                                        </p:tgtEl>
                                      </p:cBhvr>
                                    </p:animEffect>
                                  </p:childTnLst>
                                </p:cTn>
                              </p:par>
                              <p:par>
                                <p:cTn id="52" presetID="10" presetClass="entr" presetSubtype="0" fill="hold" grpId="0" nodeType="withEffect">
                                  <p:stCondLst>
                                    <p:cond delay="500"/>
                                  </p:stCondLst>
                                  <p:childTnLst>
                                    <p:set>
                                      <p:cBhvr>
                                        <p:cTn id="53" dur="1" fill="hold">
                                          <p:stCondLst>
                                            <p:cond delay="0"/>
                                          </p:stCondLst>
                                        </p:cTn>
                                        <p:tgtEl>
                                          <p:spTgt spid="20"/>
                                        </p:tgtEl>
                                        <p:attrNameLst>
                                          <p:attrName>style.visibility</p:attrName>
                                        </p:attrNameLst>
                                      </p:cBhvr>
                                      <p:to>
                                        <p:strVal val="visible"/>
                                      </p:to>
                                    </p:set>
                                    <p:animEffect transition="in" filter="fade">
                                      <p:cBhvr>
                                        <p:cTn id="54" dur="500"/>
                                        <p:tgtEl>
                                          <p:spTgt spid="20"/>
                                        </p:tgtEl>
                                      </p:cBhvr>
                                    </p:animEffect>
                                  </p:childTnLst>
                                </p:cTn>
                              </p:par>
                              <p:par>
                                <p:cTn id="55" presetID="10" presetClass="entr" presetSubtype="0" fill="hold" grpId="0" nodeType="withEffect">
                                  <p:stCondLst>
                                    <p:cond delay="750"/>
                                  </p:stCondLst>
                                  <p:childTnLst>
                                    <p:set>
                                      <p:cBhvr>
                                        <p:cTn id="56" dur="1" fill="hold">
                                          <p:stCondLst>
                                            <p:cond delay="0"/>
                                          </p:stCondLst>
                                        </p:cTn>
                                        <p:tgtEl>
                                          <p:spTgt spid="18"/>
                                        </p:tgtEl>
                                        <p:attrNameLst>
                                          <p:attrName>style.visibility</p:attrName>
                                        </p:attrNameLst>
                                      </p:cBhvr>
                                      <p:to>
                                        <p:strVal val="visible"/>
                                      </p:to>
                                    </p:set>
                                    <p:animEffect transition="in" filter="fade">
                                      <p:cBhvr>
                                        <p:cTn id="57" dur="500"/>
                                        <p:tgtEl>
                                          <p:spTgt spid="18"/>
                                        </p:tgtEl>
                                      </p:cBhvr>
                                    </p:animEffect>
                                  </p:childTnLst>
                                </p:cTn>
                              </p:par>
                              <p:par>
                                <p:cTn id="58" presetID="10" presetClass="entr" presetSubtype="0" fill="hold" grpId="0" nodeType="withEffect">
                                  <p:stCondLst>
                                    <p:cond delay="1000"/>
                                  </p:stCondLst>
                                  <p:childTnLst>
                                    <p:set>
                                      <p:cBhvr>
                                        <p:cTn id="59" dur="1" fill="hold">
                                          <p:stCondLst>
                                            <p:cond delay="0"/>
                                          </p:stCondLst>
                                        </p:cTn>
                                        <p:tgtEl>
                                          <p:spTgt spid="19"/>
                                        </p:tgtEl>
                                        <p:attrNameLst>
                                          <p:attrName>style.visibility</p:attrName>
                                        </p:attrNameLst>
                                      </p:cBhvr>
                                      <p:to>
                                        <p:strVal val="visible"/>
                                      </p:to>
                                    </p:set>
                                    <p:animEffect transition="in" filter="fade">
                                      <p:cBhvr>
                                        <p:cTn id="60"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ldLvl="0" animBg="1"/>
      <p:bldP spid="18" grpId="0" bldLvl="0" animBg="1"/>
      <p:bldP spid="10" grpId="0" bldLvl="0" animBg="1"/>
      <p:bldP spid="12" grpId="0" bldLvl="0" animBg="1"/>
      <p:bldP spid="14" grpId="0" bldLvl="0" animBg="1"/>
      <p:bldP spid="15" grpId="0" bldLvl="0" animBg="1"/>
      <p:bldP spid="16" grpId="0" bldLvl="0" animBg="1"/>
      <p:bldP spid="19" grpId="0" bldLvl="0" animBg="1"/>
      <p:bldP spid="20" grpId="0" bldLvl="0" animBg="1"/>
      <p:bldP spid="21" grpId="0" bldLvl="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文本框 18"/>
          <p:cNvSpPr>
            <a:spLocks noChangeArrowheads="1"/>
          </p:cNvSpPr>
          <p:nvPr/>
        </p:nvSpPr>
        <p:spPr bwMode="auto">
          <a:xfrm>
            <a:off x="945707" y="203509"/>
            <a:ext cx="2468880" cy="55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l"/>
            <a:r>
              <a:rPr lang="zh-CN" altLang="en-US" sz="3000" dirty="0">
                <a:solidFill>
                  <a:srgbClr val="003679"/>
                </a:solidFill>
                <a:latin typeface="微软雅黑" panose="020B0503020204020204" pitchFamily="34" charset="-122"/>
                <a:ea typeface="微软雅黑" panose="020B0503020204020204" pitchFamily="34" charset="-122"/>
                <a:sym typeface="微软雅黑" panose="020B0503020204020204" pitchFamily="34" charset="-122"/>
              </a:rPr>
              <a:t>成功项目展示</a:t>
            </a:r>
            <a:endParaRPr lang="zh-CN" altLang="en-US" sz="3000" dirty="0">
              <a:solidFill>
                <a:srgbClr val="003679"/>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2" name="组合 1"/>
          <p:cNvGrpSpPr/>
          <p:nvPr/>
        </p:nvGrpSpPr>
        <p:grpSpPr>
          <a:xfrm>
            <a:off x="124667" y="147476"/>
            <a:ext cx="709688" cy="659149"/>
            <a:chOff x="776177" y="87786"/>
            <a:chExt cx="709688" cy="659149"/>
          </a:xfrm>
        </p:grpSpPr>
        <p:grpSp>
          <p:nvGrpSpPr>
            <p:cNvPr id="33" name="组合 32"/>
            <p:cNvGrpSpPr/>
            <p:nvPr/>
          </p:nvGrpSpPr>
          <p:grpSpPr>
            <a:xfrm>
              <a:off x="776177" y="87786"/>
              <a:ext cx="669145" cy="659149"/>
              <a:chOff x="1770244" y="775694"/>
              <a:chExt cx="1333596" cy="1313675"/>
            </a:xfrm>
          </p:grpSpPr>
          <p:sp>
            <p:nvSpPr>
              <p:cNvPr id="34" name="矩形 33"/>
              <p:cNvSpPr/>
              <p:nvPr/>
            </p:nvSpPr>
            <p:spPr>
              <a:xfrm>
                <a:off x="1770244" y="775694"/>
                <a:ext cx="1077085" cy="1077085"/>
              </a:xfrm>
              <a:prstGeom prst="rect">
                <a:avLst/>
              </a:prstGeom>
              <a:noFill/>
              <a:ln>
                <a:solidFill>
                  <a:srgbClr val="003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03679"/>
                  </a:solidFill>
                  <a:latin typeface="微软雅黑" panose="020B0503020204020204" pitchFamily="34" charset="-122"/>
                  <a:ea typeface="微软雅黑" panose="020B0503020204020204" pitchFamily="34" charset="-122"/>
                </a:endParaRPr>
              </a:p>
            </p:txBody>
          </p:sp>
          <p:sp>
            <p:nvSpPr>
              <p:cNvPr id="35" name="矩形 34"/>
              <p:cNvSpPr/>
              <p:nvPr/>
            </p:nvSpPr>
            <p:spPr>
              <a:xfrm>
                <a:off x="1981421" y="966950"/>
                <a:ext cx="1122419" cy="1122419"/>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800" dirty="0">
                  <a:solidFill>
                    <a:srgbClr val="003679"/>
                  </a:solidFill>
                  <a:latin typeface="微软雅黑" panose="020B0503020204020204" pitchFamily="34" charset="-122"/>
                  <a:ea typeface="微软雅黑" panose="020B0503020204020204" pitchFamily="34" charset="-122"/>
                </a:endParaRPr>
              </a:p>
            </p:txBody>
          </p:sp>
        </p:grpSp>
        <p:sp>
          <p:nvSpPr>
            <p:cNvPr id="36" name="文本框 18"/>
            <p:cNvSpPr>
              <a:spLocks noChangeArrowheads="1"/>
            </p:cNvSpPr>
            <p:nvPr/>
          </p:nvSpPr>
          <p:spPr bwMode="auto">
            <a:xfrm>
              <a:off x="858770" y="320447"/>
              <a:ext cx="62709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4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2017</a:t>
              </a:r>
              <a:endParaRPr lang="en-US" altLang="zh-CN" sz="14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11" name="矩形 1"/>
          <p:cNvSpPr>
            <a:spLocks noChangeArrowheads="1"/>
          </p:cNvSpPr>
          <p:nvPr userDrawn="1"/>
        </p:nvSpPr>
        <p:spPr bwMode="auto">
          <a:xfrm>
            <a:off x="0" y="4979233"/>
            <a:ext cx="9144000" cy="173791"/>
          </a:xfrm>
          <a:prstGeom prst="rect">
            <a:avLst/>
          </a:prstGeom>
          <a:solidFill>
            <a:srgbClr val="003679"/>
          </a:solidFill>
          <a:ln>
            <a:noFill/>
          </a:ln>
        </p:spPr>
        <p:txBody>
          <a:bodyPr lIns="68571" tIns="34285" rIns="68571" bIns="34285" anchor="ctr"/>
          <a:lstStyle/>
          <a:p>
            <a:pPr algn="ctr" eaLnBrk="1" hangingPunct="1"/>
            <a:endParaRPr lang="zh-CN" altLang="en-US" dirty="0">
              <a:solidFill>
                <a:srgbClr val="FFFFFF"/>
              </a:solidFill>
              <a:ea typeface="微软雅黑" panose="020B0503020204020204" pitchFamily="34" charset="-122"/>
              <a:cs typeface="+mn-ea"/>
              <a:sym typeface="+mn-lt"/>
            </a:endParaRPr>
          </a:p>
        </p:txBody>
      </p:sp>
      <p:pic>
        <p:nvPicPr>
          <p:cNvPr id="8" name="图片 7"/>
          <p:cNvPicPr>
            <a:picLocks noChangeAspect="1"/>
          </p:cNvPicPr>
          <p:nvPr userDrawn="1"/>
        </p:nvPicPr>
        <p:blipFill>
          <a:blip r:embed="rId1" cstate="print">
            <a:extLst>
              <a:ext uri="{28A0092B-C50C-407E-A947-70E740481C1C}">
                <a14:useLocalDpi xmlns:a14="http://schemas.microsoft.com/office/drawing/2010/main" val="0"/>
              </a:ext>
            </a:extLst>
          </a:blip>
          <a:stretch>
            <a:fillRect/>
          </a:stretch>
        </p:blipFill>
        <p:spPr>
          <a:xfrm>
            <a:off x="7111811" y="250010"/>
            <a:ext cx="1914453" cy="459335"/>
          </a:xfrm>
          <a:prstGeom prst="rect">
            <a:avLst/>
          </a:prstGeom>
        </p:spPr>
      </p:pic>
      <p:grpSp>
        <p:nvGrpSpPr>
          <p:cNvPr id="7" name="组合 6"/>
          <p:cNvGrpSpPr/>
          <p:nvPr/>
        </p:nvGrpSpPr>
        <p:grpSpPr>
          <a:xfrm>
            <a:off x="4220903" y="1934780"/>
            <a:ext cx="647714" cy="2627022"/>
            <a:chOff x="5633797" y="2887893"/>
            <a:chExt cx="863618" cy="3502696"/>
          </a:xfrm>
        </p:grpSpPr>
        <p:cxnSp>
          <p:nvCxnSpPr>
            <p:cNvPr id="9" name="直接连接符 8"/>
            <p:cNvCxnSpPr/>
            <p:nvPr/>
          </p:nvCxnSpPr>
          <p:spPr>
            <a:xfrm>
              <a:off x="6061687" y="2887893"/>
              <a:ext cx="0" cy="2567863"/>
            </a:xfrm>
            <a:prstGeom prst="line">
              <a:avLst/>
            </a:prstGeom>
            <a:ln w="38100">
              <a:solidFill>
                <a:srgbClr val="003679"/>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6260251" y="3329208"/>
              <a:ext cx="0" cy="2296350"/>
            </a:xfrm>
            <a:prstGeom prst="line">
              <a:avLst/>
            </a:prstGeom>
            <a:ln w="38100">
              <a:solidFill>
                <a:srgbClr val="003679"/>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a:off x="6497415" y="4094239"/>
              <a:ext cx="0" cy="2296350"/>
            </a:xfrm>
            <a:prstGeom prst="line">
              <a:avLst/>
            </a:prstGeom>
            <a:ln w="38100">
              <a:solidFill>
                <a:srgbClr val="003679"/>
              </a:soli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a:off x="5854735" y="3329208"/>
              <a:ext cx="0" cy="2296350"/>
            </a:xfrm>
            <a:prstGeom prst="line">
              <a:avLst/>
            </a:prstGeom>
            <a:ln w="38100">
              <a:solidFill>
                <a:srgbClr val="003679"/>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a:off x="5633797" y="4094239"/>
              <a:ext cx="0" cy="2296350"/>
            </a:xfrm>
            <a:prstGeom prst="line">
              <a:avLst/>
            </a:prstGeom>
            <a:ln w="38100">
              <a:solidFill>
                <a:srgbClr val="003679"/>
              </a:solidFill>
            </a:ln>
          </p:spPr>
          <p:style>
            <a:lnRef idx="1">
              <a:schemeClr val="accent1"/>
            </a:lnRef>
            <a:fillRef idx="0">
              <a:schemeClr val="accent1"/>
            </a:fillRef>
            <a:effectRef idx="0">
              <a:schemeClr val="accent1"/>
            </a:effectRef>
            <a:fontRef idx="minor">
              <a:schemeClr val="tx1"/>
            </a:fontRef>
          </p:style>
        </p:cxnSp>
      </p:grpSp>
      <p:sp>
        <p:nvSpPr>
          <p:cNvPr id="41" name="任意多边形 40"/>
          <p:cNvSpPr/>
          <p:nvPr/>
        </p:nvSpPr>
        <p:spPr bwMode="auto">
          <a:xfrm>
            <a:off x="3850696" y="3700671"/>
            <a:ext cx="1491318" cy="1128675"/>
          </a:xfrm>
          <a:custGeom>
            <a:avLst/>
            <a:gdLst>
              <a:gd name="connsiteX0" fmla="*/ 11545 w 1667022"/>
              <a:gd name="connsiteY0" fmla="*/ 0 h 1261653"/>
              <a:gd name="connsiteX1" fmla="*/ 1461805 w 1667022"/>
              <a:gd name="connsiteY1" fmla="*/ 0 h 1261653"/>
              <a:gd name="connsiteX2" fmla="*/ 1469930 w 1667022"/>
              <a:gd name="connsiteY2" fmla="*/ 23627 h 1261653"/>
              <a:gd name="connsiteX3" fmla="*/ 1505166 w 1667022"/>
              <a:gd name="connsiteY3" fmla="*/ 215353 h 1261653"/>
              <a:gd name="connsiteX4" fmla="*/ 1505166 w 1667022"/>
              <a:gd name="connsiteY4" fmla="*/ 219103 h 1261653"/>
              <a:gd name="connsiteX5" fmla="*/ 1501408 w 1667022"/>
              <a:gd name="connsiteY5" fmla="*/ 222854 h 1261653"/>
              <a:gd name="connsiteX6" fmla="*/ 1471340 w 1667022"/>
              <a:gd name="connsiteY6" fmla="*/ 279106 h 1261653"/>
              <a:gd name="connsiteX7" fmla="*/ 1493891 w 1667022"/>
              <a:gd name="connsiteY7" fmla="*/ 335358 h 1261653"/>
              <a:gd name="connsiteX8" fmla="*/ 1659264 w 1667022"/>
              <a:gd name="connsiteY8" fmla="*/ 545367 h 1261653"/>
              <a:gd name="connsiteX9" fmla="*/ 1659264 w 1667022"/>
              <a:gd name="connsiteY9" fmla="*/ 549117 h 1261653"/>
              <a:gd name="connsiteX10" fmla="*/ 1636713 w 1667022"/>
              <a:gd name="connsiteY10" fmla="*/ 624120 h 1261653"/>
              <a:gd name="connsiteX11" fmla="*/ 1587853 w 1667022"/>
              <a:gd name="connsiteY11" fmla="*/ 642870 h 1261653"/>
              <a:gd name="connsiteX12" fmla="*/ 1546510 w 1667022"/>
              <a:gd name="connsiteY12" fmla="*/ 661621 h 1261653"/>
              <a:gd name="connsiteX13" fmla="*/ 1531475 w 1667022"/>
              <a:gd name="connsiteY13" fmla="*/ 680372 h 1261653"/>
              <a:gd name="connsiteX14" fmla="*/ 1542751 w 1667022"/>
              <a:gd name="connsiteY14" fmla="*/ 702873 h 1261653"/>
              <a:gd name="connsiteX15" fmla="*/ 1565302 w 1667022"/>
              <a:gd name="connsiteY15" fmla="*/ 755375 h 1261653"/>
              <a:gd name="connsiteX16" fmla="*/ 1538993 w 1667022"/>
              <a:gd name="connsiteY16" fmla="*/ 800377 h 1261653"/>
              <a:gd name="connsiteX17" fmla="*/ 1523959 w 1667022"/>
              <a:gd name="connsiteY17" fmla="*/ 811627 h 1261653"/>
              <a:gd name="connsiteX18" fmla="*/ 1538993 w 1667022"/>
              <a:gd name="connsiteY18" fmla="*/ 841629 h 1261653"/>
              <a:gd name="connsiteX19" fmla="*/ 1516442 w 1667022"/>
              <a:gd name="connsiteY19" fmla="*/ 886630 h 1261653"/>
              <a:gd name="connsiteX20" fmla="*/ 1490132 w 1667022"/>
              <a:gd name="connsiteY20" fmla="*/ 946633 h 1261653"/>
              <a:gd name="connsiteX21" fmla="*/ 1490132 w 1667022"/>
              <a:gd name="connsiteY21" fmla="*/ 950383 h 1261653"/>
              <a:gd name="connsiteX22" fmla="*/ 1493891 w 1667022"/>
              <a:gd name="connsiteY22" fmla="*/ 972884 h 1261653"/>
              <a:gd name="connsiteX23" fmla="*/ 1497649 w 1667022"/>
              <a:gd name="connsiteY23" fmla="*/ 1044137 h 1261653"/>
              <a:gd name="connsiteX24" fmla="*/ 1369860 w 1667022"/>
              <a:gd name="connsiteY24" fmla="*/ 1119140 h 1261653"/>
              <a:gd name="connsiteX25" fmla="*/ 1366102 w 1667022"/>
              <a:gd name="connsiteY25" fmla="*/ 1119140 h 1261653"/>
              <a:gd name="connsiteX26" fmla="*/ 1230796 w 1667022"/>
              <a:gd name="connsiteY26" fmla="*/ 1115390 h 1261653"/>
              <a:gd name="connsiteX27" fmla="*/ 1155627 w 1667022"/>
              <a:gd name="connsiteY27" fmla="*/ 1119140 h 1261653"/>
              <a:gd name="connsiteX28" fmla="*/ 1151868 w 1667022"/>
              <a:gd name="connsiteY28" fmla="*/ 1119140 h 1261653"/>
              <a:gd name="connsiteX29" fmla="*/ 1118041 w 1667022"/>
              <a:gd name="connsiteY29" fmla="*/ 1126640 h 1261653"/>
              <a:gd name="connsiteX30" fmla="*/ 1054147 w 1667022"/>
              <a:gd name="connsiteY30" fmla="*/ 1239145 h 1261653"/>
              <a:gd name="connsiteX31" fmla="*/ 1049840 w 1667022"/>
              <a:gd name="connsiteY31" fmla="*/ 1261653 h 1261653"/>
              <a:gd name="connsiteX32" fmla="*/ 1025060 w 1667022"/>
              <a:gd name="connsiteY32" fmla="*/ 1248503 h 1261653"/>
              <a:gd name="connsiteX33" fmla="*/ 339355 w 1667022"/>
              <a:gd name="connsiteY33" fmla="*/ 1140445 h 1261653"/>
              <a:gd name="connsiteX34" fmla="*/ 306943 w 1667022"/>
              <a:gd name="connsiteY34" fmla="*/ 1144874 h 1261653"/>
              <a:gd name="connsiteX35" fmla="*/ 311811 w 1667022"/>
              <a:gd name="connsiteY35" fmla="*/ 1129012 h 1261653"/>
              <a:gd name="connsiteX36" fmla="*/ 321241 w 1667022"/>
              <a:gd name="connsiteY36" fmla="*/ 1089139 h 1261653"/>
              <a:gd name="connsiteX37" fmla="*/ 340034 w 1667022"/>
              <a:gd name="connsiteY37" fmla="*/ 909131 h 1261653"/>
              <a:gd name="connsiteX38" fmla="*/ 336275 w 1667022"/>
              <a:gd name="connsiteY38" fmla="*/ 890380 h 1261653"/>
              <a:gd name="connsiteX39" fmla="*/ 272381 w 1667022"/>
              <a:gd name="connsiteY39" fmla="*/ 759125 h 1261653"/>
              <a:gd name="connsiteX40" fmla="*/ 227279 w 1667022"/>
              <a:gd name="connsiteY40" fmla="*/ 695373 h 1261653"/>
              <a:gd name="connsiteX41" fmla="*/ 65664 w 1667022"/>
              <a:gd name="connsiteY41" fmla="*/ 455363 h 1261653"/>
              <a:gd name="connsiteX42" fmla="*/ 54389 w 1667022"/>
              <a:gd name="connsiteY42" fmla="*/ 425362 h 1261653"/>
              <a:gd name="connsiteX43" fmla="*/ 1535 w 1667022"/>
              <a:gd name="connsiteY43" fmla="*/ 78355 h 1261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667022" h="1261653">
                <a:moveTo>
                  <a:pt x="11545" y="0"/>
                </a:moveTo>
                <a:lnTo>
                  <a:pt x="1461805" y="0"/>
                </a:lnTo>
                <a:lnTo>
                  <a:pt x="1469930" y="23627"/>
                </a:lnTo>
                <a:cubicBezTo>
                  <a:pt x="1490132" y="85973"/>
                  <a:pt x="1508925" y="160976"/>
                  <a:pt x="1505166" y="215353"/>
                </a:cubicBezTo>
                <a:cubicBezTo>
                  <a:pt x="1505166" y="215353"/>
                  <a:pt x="1505166" y="215353"/>
                  <a:pt x="1505166" y="219103"/>
                </a:cubicBezTo>
                <a:cubicBezTo>
                  <a:pt x="1505166" y="219103"/>
                  <a:pt x="1505166" y="219103"/>
                  <a:pt x="1501408" y="222854"/>
                </a:cubicBezTo>
                <a:cubicBezTo>
                  <a:pt x="1501408" y="222854"/>
                  <a:pt x="1471340" y="245354"/>
                  <a:pt x="1471340" y="279106"/>
                </a:cubicBezTo>
                <a:cubicBezTo>
                  <a:pt x="1471340" y="297857"/>
                  <a:pt x="1478857" y="316607"/>
                  <a:pt x="1493891" y="335358"/>
                </a:cubicBezTo>
                <a:cubicBezTo>
                  <a:pt x="1554026" y="402861"/>
                  <a:pt x="1655506" y="541616"/>
                  <a:pt x="1659264" y="545367"/>
                </a:cubicBezTo>
                <a:cubicBezTo>
                  <a:pt x="1659264" y="545367"/>
                  <a:pt x="1659264" y="545367"/>
                  <a:pt x="1659264" y="549117"/>
                </a:cubicBezTo>
                <a:cubicBezTo>
                  <a:pt x="1670540" y="567867"/>
                  <a:pt x="1674298" y="605369"/>
                  <a:pt x="1636713" y="624120"/>
                </a:cubicBezTo>
                <a:cubicBezTo>
                  <a:pt x="1617921" y="635370"/>
                  <a:pt x="1602887" y="639120"/>
                  <a:pt x="1587853" y="642870"/>
                </a:cubicBezTo>
                <a:cubicBezTo>
                  <a:pt x="1569061" y="650371"/>
                  <a:pt x="1557785" y="654121"/>
                  <a:pt x="1546510" y="661621"/>
                </a:cubicBezTo>
                <a:cubicBezTo>
                  <a:pt x="1535234" y="669122"/>
                  <a:pt x="1531475" y="676622"/>
                  <a:pt x="1531475" y="680372"/>
                </a:cubicBezTo>
                <a:cubicBezTo>
                  <a:pt x="1527717" y="687872"/>
                  <a:pt x="1535234" y="695373"/>
                  <a:pt x="1542751" y="702873"/>
                </a:cubicBezTo>
                <a:cubicBezTo>
                  <a:pt x="1561543" y="717874"/>
                  <a:pt x="1569061" y="736624"/>
                  <a:pt x="1565302" y="755375"/>
                </a:cubicBezTo>
                <a:cubicBezTo>
                  <a:pt x="1565302" y="774126"/>
                  <a:pt x="1554026" y="789126"/>
                  <a:pt x="1538993" y="800377"/>
                </a:cubicBezTo>
                <a:cubicBezTo>
                  <a:pt x="1535234" y="804127"/>
                  <a:pt x="1527717" y="807877"/>
                  <a:pt x="1523959" y="811627"/>
                </a:cubicBezTo>
                <a:cubicBezTo>
                  <a:pt x="1531475" y="819128"/>
                  <a:pt x="1538993" y="830378"/>
                  <a:pt x="1538993" y="841629"/>
                </a:cubicBezTo>
                <a:cubicBezTo>
                  <a:pt x="1538993" y="860379"/>
                  <a:pt x="1531475" y="871630"/>
                  <a:pt x="1516442" y="886630"/>
                </a:cubicBezTo>
                <a:cubicBezTo>
                  <a:pt x="1482615" y="912881"/>
                  <a:pt x="1486374" y="927882"/>
                  <a:pt x="1490132" y="946633"/>
                </a:cubicBezTo>
                <a:cubicBezTo>
                  <a:pt x="1490132" y="946633"/>
                  <a:pt x="1490132" y="950383"/>
                  <a:pt x="1490132" y="950383"/>
                </a:cubicBezTo>
                <a:cubicBezTo>
                  <a:pt x="1490132" y="957883"/>
                  <a:pt x="1493891" y="965384"/>
                  <a:pt x="1493891" y="972884"/>
                </a:cubicBezTo>
                <a:cubicBezTo>
                  <a:pt x="1501408" y="991635"/>
                  <a:pt x="1508925" y="1017886"/>
                  <a:pt x="1497649" y="1044137"/>
                </a:cubicBezTo>
                <a:cubicBezTo>
                  <a:pt x="1478857" y="1085388"/>
                  <a:pt x="1437513" y="1107889"/>
                  <a:pt x="1369860" y="1119140"/>
                </a:cubicBezTo>
                <a:cubicBezTo>
                  <a:pt x="1369860" y="1119140"/>
                  <a:pt x="1369860" y="1119140"/>
                  <a:pt x="1366102" y="1119140"/>
                </a:cubicBezTo>
                <a:cubicBezTo>
                  <a:pt x="1366102" y="1119140"/>
                  <a:pt x="1294691" y="1115390"/>
                  <a:pt x="1230796" y="1115390"/>
                </a:cubicBezTo>
                <a:cubicBezTo>
                  <a:pt x="1181936" y="1115390"/>
                  <a:pt x="1163143" y="1119140"/>
                  <a:pt x="1155627" y="1119140"/>
                </a:cubicBezTo>
                <a:cubicBezTo>
                  <a:pt x="1155627" y="1119140"/>
                  <a:pt x="1155627" y="1119140"/>
                  <a:pt x="1151868" y="1119140"/>
                </a:cubicBezTo>
                <a:cubicBezTo>
                  <a:pt x="1125559" y="1122890"/>
                  <a:pt x="1118041" y="1126640"/>
                  <a:pt x="1118041" y="1126640"/>
                </a:cubicBezTo>
                <a:cubicBezTo>
                  <a:pt x="1110525" y="1130390"/>
                  <a:pt x="1065423" y="1160391"/>
                  <a:pt x="1054147" y="1239145"/>
                </a:cubicBezTo>
                <a:lnTo>
                  <a:pt x="1049840" y="1261653"/>
                </a:lnTo>
                <a:lnTo>
                  <a:pt x="1025060" y="1248503"/>
                </a:lnTo>
                <a:cubicBezTo>
                  <a:pt x="638270" y="1049159"/>
                  <a:pt x="506393" y="1112949"/>
                  <a:pt x="339355" y="1140445"/>
                </a:cubicBezTo>
                <a:lnTo>
                  <a:pt x="306943" y="1144874"/>
                </a:lnTo>
                <a:lnTo>
                  <a:pt x="311811" y="1129012"/>
                </a:lnTo>
                <a:cubicBezTo>
                  <a:pt x="315486" y="1115580"/>
                  <a:pt x="318657" y="1102264"/>
                  <a:pt x="321241" y="1089139"/>
                </a:cubicBezTo>
                <a:cubicBezTo>
                  <a:pt x="321241" y="1089139"/>
                  <a:pt x="351309" y="957883"/>
                  <a:pt x="340034" y="909131"/>
                </a:cubicBezTo>
                <a:cubicBezTo>
                  <a:pt x="340034" y="901631"/>
                  <a:pt x="340034" y="897881"/>
                  <a:pt x="336275" y="890380"/>
                </a:cubicBezTo>
                <a:cubicBezTo>
                  <a:pt x="332517" y="852879"/>
                  <a:pt x="328759" y="837878"/>
                  <a:pt x="272381" y="759125"/>
                </a:cubicBezTo>
                <a:cubicBezTo>
                  <a:pt x="257347" y="740374"/>
                  <a:pt x="242313" y="717874"/>
                  <a:pt x="227279" y="695373"/>
                </a:cubicBezTo>
                <a:cubicBezTo>
                  <a:pt x="159626" y="601619"/>
                  <a:pt x="80698" y="492864"/>
                  <a:pt x="65664" y="455363"/>
                </a:cubicBezTo>
                <a:cubicBezTo>
                  <a:pt x="65664" y="447863"/>
                  <a:pt x="54389" y="425362"/>
                  <a:pt x="54389" y="425362"/>
                </a:cubicBezTo>
                <a:cubicBezTo>
                  <a:pt x="51570" y="422549"/>
                  <a:pt x="-10446" y="272074"/>
                  <a:pt x="1535" y="78355"/>
                </a:cubicBezTo>
                <a:close/>
              </a:path>
            </a:pathLst>
          </a:custGeom>
          <a:solidFill>
            <a:srgbClr val="003679"/>
          </a:solidFill>
          <a:ln w="25400">
            <a:noFill/>
          </a:ln>
          <a:effectLst>
            <a:softEdge rad="0"/>
          </a:effectLst>
        </p:spPr>
        <p:txBody>
          <a:bodyPr vert="horz" wrap="square" lIns="68580" tIns="34290" rIns="68580" bIns="34290" numCol="1" anchor="t" anchorCtr="0" compatLnSpc="1">
            <a:noAutofit/>
          </a:bodyPr>
          <a:lstStyle/>
          <a:p>
            <a:endParaRPr lang="zh-CN" altLang="en-US" sz="1015">
              <a:solidFill>
                <a:prstClr val="black"/>
              </a:solidFill>
              <a:latin typeface="Arial" panose="020B0604020202020204" pitchFamily="34" charset="0"/>
              <a:ea typeface="微软雅黑" panose="020B0503020204020204" pitchFamily="34" charset="-122"/>
            </a:endParaRPr>
          </a:p>
        </p:txBody>
      </p:sp>
      <p:grpSp>
        <p:nvGrpSpPr>
          <p:cNvPr id="42" name="组合 41"/>
          <p:cNvGrpSpPr/>
          <p:nvPr/>
        </p:nvGrpSpPr>
        <p:grpSpPr>
          <a:xfrm>
            <a:off x="2369033" y="2795118"/>
            <a:ext cx="1851871" cy="461665"/>
            <a:chOff x="3164637" y="4035013"/>
            <a:chExt cx="2469161" cy="615553"/>
          </a:xfrm>
        </p:grpSpPr>
        <p:sp>
          <p:nvSpPr>
            <p:cNvPr id="43" name="五边形 42"/>
            <p:cNvSpPr/>
            <p:nvPr/>
          </p:nvSpPr>
          <p:spPr>
            <a:xfrm flipH="1">
              <a:off x="3164637" y="4092144"/>
              <a:ext cx="2469161" cy="558231"/>
            </a:xfrm>
            <a:prstGeom prst="homePlate">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ea typeface="微软雅黑" panose="020B0503020204020204" pitchFamily="34" charset="-122"/>
              </a:endParaRPr>
            </a:p>
          </p:txBody>
        </p:sp>
        <p:sp>
          <p:nvSpPr>
            <p:cNvPr id="44" name="文本框 43"/>
            <p:cNvSpPr txBox="1"/>
            <p:nvPr/>
          </p:nvSpPr>
          <p:spPr>
            <a:xfrm>
              <a:off x="3664696" y="4035013"/>
              <a:ext cx="1896245" cy="615553"/>
            </a:xfrm>
            <a:prstGeom prst="rect">
              <a:avLst/>
            </a:prstGeom>
            <a:noFill/>
          </p:spPr>
          <p:txBody>
            <a:bodyPr wrap="none" rtlCol="0">
              <a:spAutoFit/>
            </a:bodyPr>
            <a:lstStyle/>
            <a:p>
              <a:r>
                <a:rPr lang="zh-CN" altLang="en-US" sz="2400" b="1" dirty="0">
                  <a:solidFill>
                    <a:schemeClr val="bg1"/>
                  </a:solidFill>
                  <a:latin typeface="幼圆" panose="02010509060101010101" pitchFamily="49" charset="-122"/>
                  <a:ea typeface="幼圆" panose="02010509060101010101" pitchFamily="49" charset="-122"/>
                </a:rPr>
                <a:t>输入标题</a:t>
              </a:r>
              <a:endParaRPr lang="zh-CN" altLang="en-US" sz="2400" b="1" dirty="0">
                <a:solidFill>
                  <a:schemeClr val="bg1"/>
                </a:solidFill>
                <a:latin typeface="幼圆" panose="02010509060101010101" pitchFamily="49" charset="-122"/>
                <a:ea typeface="幼圆" panose="02010509060101010101" pitchFamily="49" charset="-122"/>
              </a:endParaRPr>
            </a:p>
          </p:txBody>
        </p:sp>
      </p:grpSp>
      <p:grpSp>
        <p:nvGrpSpPr>
          <p:cNvPr id="45" name="组合 44"/>
          <p:cNvGrpSpPr/>
          <p:nvPr/>
        </p:nvGrpSpPr>
        <p:grpSpPr>
          <a:xfrm>
            <a:off x="1986405" y="2174646"/>
            <a:ext cx="2415421" cy="461665"/>
            <a:chOff x="2654466" y="3207716"/>
            <a:chExt cx="3220561" cy="615553"/>
          </a:xfrm>
        </p:grpSpPr>
        <p:sp>
          <p:nvSpPr>
            <p:cNvPr id="46" name="五边形 45"/>
            <p:cNvSpPr/>
            <p:nvPr/>
          </p:nvSpPr>
          <p:spPr>
            <a:xfrm flipH="1">
              <a:off x="2654466" y="3252063"/>
              <a:ext cx="3220561" cy="558231"/>
            </a:xfrm>
            <a:prstGeom prst="homePlat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ea typeface="微软雅黑" panose="020B0503020204020204" pitchFamily="34" charset="-122"/>
              </a:endParaRPr>
            </a:p>
          </p:txBody>
        </p:sp>
        <p:sp>
          <p:nvSpPr>
            <p:cNvPr id="47" name="文本框 46"/>
            <p:cNvSpPr txBox="1"/>
            <p:nvPr/>
          </p:nvSpPr>
          <p:spPr>
            <a:xfrm>
              <a:off x="3492685" y="3207716"/>
              <a:ext cx="1896245" cy="615553"/>
            </a:xfrm>
            <a:prstGeom prst="rect">
              <a:avLst/>
            </a:prstGeom>
            <a:noFill/>
          </p:spPr>
          <p:txBody>
            <a:bodyPr wrap="none" rtlCol="0">
              <a:spAutoFit/>
            </a:bodyPr>
            <a:lstStyle/>
            <a:p>
              <a:r>
                <a:rPr lang="zh-CN" altLang="en-US" sz="2400" b="1" dirty="0">
                  <a:solidFill>
                    <a:srgbClr val="FFFFFF"/>
                  </a:solidFill>
                  <a:latin typeface="幼圆" panose="02010509060101010101" pitchFamily="49" charset="-122"/>
                  <a:ea typeface="幼圆" panose="02010509060101010101" pitchFamily="49" charset="-122"/>
                </a:rPr>
                <a:t>输入标题</a:t>
              </a:r>
              <a:endParaRPr lang="zh-CN" altLang="en-US" sz="2400" b="1" dirty="0">
                <a:solidFill>
                  <a:srgbClr val="FFFFFF"/>
                </a:solidFill>
                <a:latin typeface="幼圆" panose="02010509060101010101" pitchFamily="49" charset="-122"/>
                <a:ea typeface="幼圆" panose="02010509060101010101" pitchFamily="49" charset="-122"/>
              </a:endParaRPr>
            </a:p>
          </p:txBody>
        </p:sp>
      </p:grpSp>
      <p:grpSp>
        <p:nvGrpSpPr>
          <p:cNvPr id="48" name="组合 47"/>
          <p:cNvGrpSpPr/>
          <p:nvPr/>
        </p:nvGrpSpPr>
        <p:grpSpPr>
          <a:xfrm>
            <a:off x="3414690" y="1504936"/>
            <a:ext cx="2279429" cy="465712"/>
            <a:chOff x="4558847" y="2314767"/>
            <a:chExt cx="3039238" cy="620949"/>
          </a:xfrm>
        </p:grpSpPr>
        <p:sp>
          <p:nvSpPr>
            <p:cNvPr id="49" name="任意多边形 48"/>
            <p:cNvSpPr/>
            <p:nvPr/>
          </p:nvSpPr>
          <p:spPr>
            <a:xfrm>
              <a:off x="4558847" y="2374491"/>
              <a:ext cx="3039238" cy="561225"/>
            </a:xfrm>
            <a:custGeom>
              <a:avLst/>
              <a:gdLst>
                <a:gd name="connsiteX0" fmla="*/ 477932 w 2547985"/>
                <a:gd name="connsiteY0" fmla="*/ 0 h 470510"/>
                <a:gd name="connsiteX1" fmla="*/ 2313985 w 2547985"/>
                <a:gd name="connsiteY1" fmla="*/ 0 h 470510"/>
                <a:gd name="connsiteX2" fmla="*/ 2547985 w 2547985"/>
                <a:gd name="connsiteY2" fmla="*/ 234000 h 470510"/>
                <a:gd name="connsiteX3" fmla="*/ 2313985 w 2547985"/>
                <a:gd name="connsiteY3" fmla="*/ 468000 h 470510"/>
                <a:gd name="connsiteX4" fmla="*/ 2070053 w 2547985"/>
                <a:gd name="connsiteY4" fmla="*/ 468000 h 470510"/>
                <a:gd name="connsiteX5" fmla="*/ 2070053 w 2547985"/>
                <a:gd name="connsiteY5" fmla="*/ 470510 h 470510"/>
                <a:gd name="connsiteX6" fmla="*/ 234000 w 2547985"/>
                <a:gd name="connsiteY6" fmla="*/ 470510 h 470510"/>
                <a:gd name="connsiteX7" fmla="*/ 0 w 2547985"/>
                <a:gd name="connsiteY7" fmla="*/ 236510 h 470510"/>
                <a:gd name="connsiteX8" fmla="*/ 234000 w 2547985"/>
                <a:gd name="connsiteY8" fmla="*/ 2510 h 470510"/>
                <a:gd name="connsiteX9" fmla="*/ 477932 w 2547985"/>
                <a:gd name="connsiteY9" fmla="*/ 2510 h 470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47985" h="470510">
                  <a:moveTo>
                    <a:pt x="477932" y="0"/>
                  </a:moveTo>
                  <a:lnTo>
                    <a:pt x="2313985" y="0"/>
                  </a:lnTo>
                  <a:lnTo>
                    <a:pt x="2547985" y="234000"/>
                  </a:lnTo>
                  <a:lnTo>
                    <a:pt x="2313985" y="468000"/>
                  </a:lnTo>
                  <a:lnTo>
                    <a:pt x="2070053" y="468000"/>
                  </a:lnTo>
                  <a:lnTo>
                    <a:pt x="2070053" y="470510"/>
                  </a:lnTo>
                  <a:lnTo>
                    <a:pt x="234000" y="470510"/>
                  </a:lnTo>
                  <a:lnTo>
                    <a:pt x="0" y="236510"/>
                  </a:lnTo>
                  <a:lnTo>
                    <a:pt x="234000" y="2510"/>
                  </a:lnTo>
                  <a:lnTo>
                    <a:pt x="477932" y="2510"/>
                  </a:lnTo>
                  <a:close/>
                </a:path>
              </a:pathLst>
            </a:cu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ea typeface="微软雅黑" panose="020B0503020204020204" pitchFamily="34" charset="-122"/>
              </a:endParaRPr>
            </a:p>
          </p:txBody>
        </p:sp>
        <p:sp>
          <p:nvSpPr>
            <p:cNvPr id="50" name="文本框 49"/>
            <p:cNvSpPr txBox="1"/>
            <p:nvPr/>
          </p:nvSpPr>
          <p:spPr>
            <a:xfrm>
              <a:off x="5218123" y="2314767"/>
              <a:ext cx="1896245" cy="615553"/>
            </a:xfrm>
            <a:prstGeom prst="rect">
              <a:avLst/>
            </a:prstGeom>
            <a:noFill/>
          </p:spPr>
          <p:txBody>
            <a:bodyPr wrap="none" rtlCol="0">
              <a:spAutoFit/>
            </a:bodyPr>
            <a:lstStyle/>
            <a:p>
              <a:r>
                <a:rPr lang="zh-CN" altLang="en-US" sz="2400" b="1" dirty="0">
                  <a:solidFill>
                    <a:schemeClr val="bg1"/>
                  </a:solidFill>
                  <a:latin typeface="幼圆" panose="02010509060101010101" pitchFamily="49" charset="-122"/>
                  <a:ea typeface="幼圆" panose="02010509060101010101" pitchFamily="49" charset="-122"/>
                </a:rPr>
                <a:t>输入标题</a:t>
              </a:r>
              <a:endParaRPr lang="zh-CN" altLang="en-US" sz="2400" b="1" dirty="0">
                <a:solidFill>
                  <a:schemeClr val="bg1"/>
                </a:solidFill>
                <a:latin typeface="幼圆" panose="02010509060101010101" pitchFamily="49" charset="-122"/>
                <a:ea typeface="幼圆" panose="02010509060101010101" pitchFamily="49" charset="-122"/>
              </a:endParaRPr>
            </a:p>
          </p:txBody>
        </p:sp>
      </p:grpSp>
      <p:grpSp>
        <p:nvGrpSpPr>
          <p:cNvPr id="51" name="组合 50"/>
          <p:cNvGrpSpPr/>
          <p:nvPr/>
        </p:nvGrpSpPr>
        <p:grpSpPr>
          <a:xfrm>
            <a:off x="4678989" y="2163594"/>
            <a:ext cx="2415421" cy="461665"/>
            <a:chOff x="6259818" y="3192977"/>
            <a:chExt cx="3220561" cy="615553"/>
          </a:xfrm>
        </p:grpSpPr>
        <p:sp>
          <p:nvSpPr>
            <p:cNvPr id="52" name="五边形 51"/>
            <p:cNvSpPr/>
            <p:nvPr/>
          </p:nvSpPr>
          <p:spPr>
            <a:xfrm>
              <a:off x="6259818" y="3221210"/>
              <a:ext cx="3220561" cy="558231"/>
            </a:xfrm>
            <a:prstGeom prst="homePlat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ea typeface="微软雅黑" panose="020B0503020204020204" pitchFamily="34" charset="-122"/>
              </a:endParaRPr>
            </a:p>
          </p:txBody>
        </p:sp>
        <p:sp>
          <p:nvSpPr>
            <p:cNvPr id="53" name="文本框 52"/>
            <p:cNvSpPr txBox="1"/>
            <p:nvPr/>
          </p:nvSpPr>
          <p:spPr>
            <a:xfrm>
              <a:off x="7023141" y="3192977"/>
              <a:ext cx="1896245" cy="615553"/>
            </a:xfrm>
            <a:prstGeom prst="rect">
              <a:avLst/>
            </a:prstGeom>
            <a:noFill/>
          </p:spPr>
          <p:txBody>
            <a:bodyPr wrap="none" rtlCol="0">
              <a:spAutoFit/>
            </a:bodyPr>
            <a:lstStyle/>
            <a:p>
              <a:r>
                <a:rPr lang="zh-CN" altLang="en-US" sz="2400" b="1" dirty="0">
                  <a:solidFill>
                    <a:srgbClr val="FFFFFF"/>
                  </a:solidFill>
                  <a:latin typeface="幼圆" panose="02010509060101010101" pitchFamily="49" charset="-122"/>
                  <a:ea typeface="幼圆" panose="02010509060101010101" pitchFamily="49" charset="-122"/>
                </a:rPr>
                <a:t>输入标题</a:t>
              </a:r>
              <a:endParaRPr lang="zh-CN" altLang="en-US" sz="2400" b="1" dirty="0">
                <a:solidFill>
                  <a:srgbClr val="FFFFFF"/>
                </a:solidFill>
                <a:latin typeface="幼圆" panose="02010509060101010101" pitchFamily="49" charset="-122"/>
                <a:ea typeface="幼圆" panose="02010509060101010101" pitchFamily="49" charset="-122"/>
              </a:endParaRPr>
            </a:p>
          </p:txBody>
        </p:sp>
      </p:grpSp>
      <p:grpSp>
        <p:nvGrpSpPr>
          <p:cNvPr id="54" name="组合 53"/>
          <p:cNvGrpSpPr/>
          <p:nvPr/>
        </p:nvGrpSpPr>
        <p:grpSpPr>
          <a:xfrm>
            <a:off x="4870295" y="2795118"/>
            <a:ext cx="1851871" cy="461665"/>
            <a:chOff x="6499653" y="4035013"/>
            <a:chExt cx="2469161" cy="615553"/>
          </a:xfrm>
        </p:grpSpPr>
        <p:sp>
          <p:nvSpPr>
            <p:cNvPr id="55" name="五边形 54"/>
            <p:cNvSpPr/>
            <p:nvPr/>
          </p:nvSpPr>
          <p:spPr>
            <a:xfrm>
              <a:off x="6499653" y="4092144"/>
              <a:ext cx="2469161" cy="558231"/>
            </a:xfrm>
            <a:prstGeom prst="homePlate">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ea typeface="微软雅黑" panose="020B0503020204020204" pitchFamily="34" charset="-122"/>
              </a:endParaRPr>
            </a:p>
          </p:txBody>
        </p:sp>
        <p:sp>
          <p:nvSpPr>
            <p:cNvPr id="56" name="文本框 55"/>
            <p:cNvSpPr txBox="1"/>
            <p:nvPr/>
          </p:nvSpPr>
          <p:spPr>
            <a:xfrm>
              <a:off x="6902932" y="4035013"/>
              <a:ext cx="1896245" cy="615553"/>
            </a:xfrm>
            <a:prstGeom prst="rect">
              <a:avLst/>
            </a:prstGeom>
            <a:noFill/>
          </p:spPr>
          <p:txBody>
            <a:bodyPr wrap="none" rtlCol="0">
              <a:spAutoFit/>
            </a:bodyPr>
            <a:lstStyle/>
            <a:p>
              <a:r>
                <a:rPr lang="zh-CN" altLang="en-US" sz="2400" b="1" dirty="0">
                  <a:solidFill>
                    <a:schemeClr val="bg1"/>
                  </a:solidFill>
                  <a:latin typeface="幼圆" panose="02010509060101010101" pitchFamily="49" charset="-122"/>
                  <a:ea typeface="幼圆" panose="02010509060101010101" pitchFamily="49" charset="-122"/>
                </a:rPr>
                <a:t>输入标题</a:t>
              </a:r>
              <a:endParaRPr lang="zh-CN" altLang="en-US" sz="2400" b="1" dirty="0">
                <a:solidFill>
                  <a:schemeClr val="bg1"/>
                </a:solidFill>
                <a:latin typeface="幼圆" panose="02010509060101010101" pitchFamily="49" charset="-122"/>
                <a:ea typeface="幼圆" panose="02010509060101010101" pitchFamily="49" charset="-122"/>
              </a:endParaRPr>
            </a:p>
          </p:txBody>
        </p:sp>
      </p:grpSp>
      <p:sp>
        <p:nvSpPr>
          <p:cNvPr id="57" name="矩形 47"/>
          <p:cNvSpPr>
            <a:spLocks noChangeArrowheads="1"/>
          </p:cNvSpPr>
          <p:nvPr/>
        </p:nvSpPr>
        <p:spPr bwMode="auto">
          <a:xfrm>
            <a:off x="136218" y="2837969"/>
            <a:ext cx="2216451" cy="512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3" tIns="34287" rIns="68573" bIns="34287">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defTabSz="685165">
              <a:lnSpc>
                <a:spcPct val="120000"/>
              </a:lnSpc>
              <a:spcBef>
                <a:spcPct val="0"/>
              </a:spcBef>
              <a:buNone/>
            </a:pPr>
            <a:r>
              <a:rPr lang="zh-CN" altLang="en-US" sz="1200" dirty="0">
                <a:solidFill>
                  <a:schemeClr val="tx1">
                    <a:lumMod val="85000"/>
                    <a:lumOff val="15000"/>
                  </a:schemeClr>
                </a:solidFill>
                <a:sym typeface="微软雅黑" panose="020B0503020204020204" pitchFamily="34" charset="-122"/>
              </a:rPr>
              <a:t>在此录入上述图表的描述说明在此录入上述图表的描述说明</a:t>
            </a:r>
            <a:endParaRPr lang="zh-CN" altLang="en-US" sz="1200" dirty="0">
              <a:solidFill>
                <a:schemeClr val="tx1">
                  <a:lumMod val="85000"/>
                  <a:lumOff val="15000"/>
                </a:schemeClr>
              </a:solidFill>
              <a:sym typeface="微软雅黑" panose="020B0503020204020204" pitchFamily="34" charset="-122"/>
            </a:endParaRPr>
          </a:p>
        </p:txBody>
      </p:sp>
      <p:sp>
        <p:nvSpPr>
          <p:cNvPr id="58" name="矩形 47"/>
          <p:cNvSpPr>
            <a:spLocks noChangeArrowheads="1"/>
          </p:cNvSpPr>
          <p:nvPr/>
        </p:nvSpPr>
        <p:spPr bwMode="auto">
          <a:xfrm>
            <a:off x="3489807" y="837550"/>
            <a:ext cx="2216451" cy="512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3" tIns="34287" rIns="68573" bIns="34287">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defTabSz="685165">
              <a:lnSpc>
                <a:spcPct val="120000"/>
              </a:lnSpc>
              <a:spcBef>
                <a:spcPct val="0"/>
              </a:spcBef>
              <a:buNone/>
            </a:pPr>
            <a:r>
              <a:rPr lang="zh-CN" altLang="en-US" sz="1200" dirty="0">
                <a:solidFill>
                  <a:schemeClr val="tx1">
                    <a:lumMod val="85000"/>
                    <a:lumOff val="15000"/>
                  </a:schemeClr>
                </a:solidFill>
                <a:sym typeface="微软雅黑" panose="020B0503020204020204" pitchFamily="34" charset="-122"/>
              </a:rPr>
              <a:t>在此录入上述图表的描述说明在此录入上述图表的描述说明</a:t>
            </a:r>
            <a:endParaRPr lang="zh-CN" altLang="en-US" sz="1200" dirty="0">
              <a:solidFill>
                <a:schemeClr val="tx1">
                  <a:lumMod val="85000"/>
                  <a:lumOff val="15000"/>
                </a:schemeClr>
              </a:solidFill>
              <a:sym typeface="微软雅黑" panose="020B0503020204020204" pitchFamily="34" charset="-122"/>
            </a:endParaRPr>
          </a:p>
        </p:txBody>
      </p:sp>
      <p:sp>
        <p:nvSpPr>
          <p:cNvPr id="59" name="矩形 47"/>
          <p:cNvSpPr>
            <a:spLocks noChangeArrowheads="1"/>
          </p:cNvSpPr>
          <p:nvPr/>
        </p:nvSpPr>
        <p:spPr bwMode="auto">
          <a:xfrm>
            <a:off x="6902351" y="2837969"/>
            <a:ext cx="2216451" cy="512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3" tIns="34287" rIns="68573" bIns="34287">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defTabSz="685165">
              <a:lnSpc>
                <a:spcPct val="120000"/>
              </a:lnSpc>
              <a:spcBef>
                <a:spcPct val="0"/>
              </a:spcBef>
              <a:buNone/>
            </a:pPr>
            <a:r>
              <a:rPr lang="zh-CN" altLang="en-US" sz="1200" dirty="0">
                <a:solidFill>
                  <a:schemeClr val="tx1">
                    <a:lumMod val="85000"/>
                    <a:lumOff val="15000"/>
                  </a:schemeClr>
                </a:solidFill>
                <a:sym typeface="微软雅黑" panose="020B0503020204020204" pitchFamily="34" charset="-122"/>
              </a:rPr>
              <a:t>在此录入上述图表的描述说明在此录入上述图表的描述说明</a:t>
            </a:r>
            <a:endParaRPr lang="zh-CN" altLang="en-US" sz="1200" dirty="0">
              <a:solidFill>
                <a:schemeClr val="tx1">
                  <a:lumMod val="85000"/>
                  <a:lumOff val="15000"/>
                </a:schemeClr>
              </a:solidFill>
              <a:sym typeface="微软雅黑" panose="020B0503020204020204" pitchFamily="34" charset="-122"/>
            </a:endParaRPr>
          </a:p>
        </p:txBody>
      </p:sp>
      <p:sp>
        <p:nvSpPr>
          <p:cNvPr id="60" name="矩形 47"/>
          <p:cNvSpPr>
            <a:spLocks noChangeArrowheads="1"/>
          </p:cNvSpPr>
          <p:nvPr/>
        </p:nvSpPr>
        <p:spPr bwMode="auto">
          <a:xfrm>
            <a:off x="7205162" y="2015863"/>
            <a:ext cx="1913006" cy="734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3" tIns="34287" rIns="68573" bIns="34287">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defTabSz="685165">
              <a:lnSpc>
                <a:spcPct val="120000"/>
              </a:lnSpc>
              <a:spcBef>
                <a:spcPct val="0"/>
              </a:spcBef>
              <a:buNone/>
            </a:pPr>
            <a:r>
              <a:rPr lang="zh-CN" altLang="en-US" sz="1200" dirty="0">
                <a:solidFill>
                  <a:schemeClr val="tx1">
                    <a:lumMod val="85000"/>
                    <a:lumOff val="15000"/>
                  </a:schemeClr>
                </a:solidFill>
                <a:sym typeface="微软雅黑" panose="020B0503020204020204" pitchFamily="34" charset="-122"/>
              </a:rPr>
              <a:t>在此录入上述图表的描述说明在此录入上述图表的描述说明</a:t>
            </a:r>
            <a:endParaRPr lang="zh-CN" altLang="en-US" sz="1200" dirty="0">
              <a:solidFill>
                <a:schemeClr val="tx1">
                  <a:lumMod val="85000"/>
                  <a:lumOff val="15000"/>
                </a:schemeClr>
              </a:solidFill>
              <a:sym typeface="微软雅黑" panose="020B0503020204020204" pitchFamily="34" charset="-122"/>
            </a:endParaRPr>
          </a:p>
        </p:txBody>
      </p:sp>
      <p:sp>
        <p:nvSpPr>
          <p:cNvPr id="61" name="矩形 47"/>
          <p:cNvSpPr>
            <a:spLocks noChangeArrowheads="1"/>
          </p:cNvSpPr>
          <p:nvPr/>
        </p:nvSpPr>
        <p:spPr bwMode="auto">
          <a:xfrm>
            <a:off x="122785" y="2015862"/>
            <a:ext cx="1921175" cy="734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3" tIns="34287" rIns="68573" bIns="34287">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defTabSz="685165">
              <a:lnSpc>
                <a:spcPct val="120000"/>
              </a:lnSpc>
              <a:spcBef>
                <a:spcPct val="0"/>
              </a:spcBef>
              <a:buNone/>
            </a:pPr>
            <a:r>
              <a:rPr lang="zh-CN" altLang="en-US" sz="1200" dirty="0">
                <a:solidFill>
                  <a:schemeClr val="tx1">
                    <a:lumMod val="85000"/>
                    <a:lumOff val="15000"/>
                  </a:schemeClr>
                </a:solidFill>
                <a:sym typeface="微软雅黑" panose="020B0503020204020204" pitchFamily="34" charset="-122"/>
              </a:rPr>
              <a:t>在此录入上述图表的描述说明在此录入上述图表的描述说明</a:t>
            </a:r>
            <a:endParaRPr lang="zh-CN" altLang="en-US" sz="1200" dirty="0">
              <a:solidFill>
                <a:schemeClr val="tx1">
                  <a:lumMod val="85000"/>
                  <a:lumOff val="15000"/>
                </a:schemeClr>
              </a:solidFill>
              <a:sym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10">
        <p:blinds dir="vert"/>
      </p:transition>
    </mc:Choice>
    <mc:Fallback>
      <p:transition>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fade">
                                      <p:cBhvr>
                                        <p:cTn id="7" dur="1000"/>
                                        <p:tgtEl>
                                          <p:spTgt spid="41"/>
                                        </p:tgtEl>
                                      </p:cBhvr>
                                    </p:animEffect>
                                    <p:anim calcmode="lin" valueType="num">
                                      <p:cBhvr>
                                        <p:cTn id="8" dur="1000" fill="hold"/>
                                        <p:tgtEl>
                                          <p:spTgt spid="41"/>
                                        </p:tgtEl>
                                        <p:attrNameLst>
                                          <p:attrName>ppt_x</p:attrName>
                                        </p:attrNameLst>
                                      </p:cBhvr>
                                      <p:tavLst>
                                        <p:tav tm="0">
                                          <p:val>
                                            <p:strVal val="#ppt_x"/>
                                          </p:val>
                                        </p:tav>
                                        <p:tav tm="100000">
                                          <p:val>
                                            <p:strVal val="#ppt_x"/>
                                          </p:val>
                                        </p:tav>
                                      </p:tavLst>
                                    </p:anim>
                                    <p:anim calcmode="lin" valueType="num">
                                      <p:cBhvr>
                                        <p:cTn id="9" dur="1000" fill="hold"/>
                                        <p:tgtEl>
                                          <p:spTgt spid="41"/>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4" fill="hold"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down)">
                                      <p:cBhvr>
                                        <p:cTn id="13" dur="500"/>
                                        <p:tgtEl>
                                          <p:spTgt spid="7"/>
                                        </p:tgtEl>
                                      </p:cBhvr>
                                    </p:animEffect>
                                  </p:childTnLst>
                                </p:cTn>
                              </p:par>
                            </p:childTnLst>
                          </p:cTn>
                        </p:par>
                        <p:par>
                          <p:cTn id="14" fill="hold">
                            <p:stCondLst>
                              <p:cond delay="1500"/>
                            </p:stCondLst>
                            <p:childTnLst>
                              <p:par>
                                <p:cTn id="15" presetID="22" presetClass="entr" presetSubtype="2" fill="hold" nodeType="afterEffect">
                                  <p:stCondLst>
                                    <p:cond delay="0"/>
                                  </p:stCondLst>
                                  <p:childTnLst>
                                    <p:set>
                                      <p:cBhvr>
                                        <p:cTn id="16" dur="1" fill="hold">
                                          <p:stCondLst>
                                            <p:cond delay="0"/>
                                          </p:stCondLst>
                                        </p:cTn>
                                        <p:tgtEl>
                                          <p:spTgt spid="42"/>
                                        </p:tgtEl>
                                        <p:attrNameLst>
                                          <p:attrName>style.visibility</p:attrName>
                                        </p:attrNameLst>
                                      </p:cBhvr>
                                      <p:to>
                                        <p:strVal val="visible"/>
                                      </p:to>
                                    </p:set>
                                    <p:animEffect transition="in" filter="wipe(right)">
                                      <p:cBhvr>
                                        <p:cTn id="17" dur="500"/>
                                        <p:tgtEl>
                                          <p:spTgt spid="42"/>
                                        </p:tgtEl>
                                      </p:cBhvr>
                                    </p:animEffect>
                                  </p:childTnLst>
                                </p:cTn>
                              </p:par>
                            </p:childTnLst>
                          </p:cTn>
                        </p:par>
                        <p:par>
                          <p:cTn id="18" fill="hold">
                            <p:stCondLst>
                              <p:cond delay="2000"/>
                            </p:stCondLst>
                            <p:childTnLst>
                              <p:par>
                                <p:cTn id="19" presetID="22" presetClass="entr" presetSubtype="2" fill="hold" nodeType="afterEffect">
                                  <p:stCondLst>
                                    <p:cond delay="0"/>
                                  </p:stCondLst>
                                  <p:childTnLst>
                                    <p:set>
                                      <p:cBhvr>
                                        <p:cTn id="20" dur="1" fill="hold">
                                          <p:stCondLst>
                                            <p:cond delay="0"/>
                                          </p:stCondLst>
                                        </p:cTn>
                                        <p:tgtEl>
                                          <p:spTgt spid="45"/>
                                        </p:tgtEl>
                                        <p:attrNameLst>
                                          <p:attrName>style.visibility</p:attrName>
                                        </p:attrNameLst>
                                      </p:cBhvr>
                                      <p:to>
                                        <p:strVal val="visible"/>
                                      </p:to>
                                    </p:set>
                                    <p:animEffect transition="in" filter="wipe(right)">
                                      <p:cBhvr>
                                        <p:cTn id="21" dur="500"/>
                                        <p:tgtEl>
                                          <p:spTgt spid="45"/>
                                        </p:tgtEl>
                                      </p:cBhvr>
                                    </p:animEffect>
                                  </p:childTnLst>
                                </p:cTn>
                              </p:par>
                            </p:childTnLst>
                          </p:cTn>
                        </p:par>
                        <p:par>
                          <p:cTn id="22" fill="hold">
                            <p:stCondLst>
                              <p:cond delay="2500"/>
                            </p:stCondLst>
                            <p:childTnLst>
                              <p:par>
                                <p:cTn id="23" presetID="16" presetClass="entr" presetSubtype="37" fill="hold" nodeType="afterEffect">
                                  <p:stCondLst>
                                    <p:cond delay="0"/>
                                  </p:stCondLst>
                                  <p:childTnLst>
                                    <p:set>
                                      <p:cBhvr>
                                        <p:cTn id="24" dur="1" fill="hold">
                                          <p:stCondLst>
                                            <p:cond delay="0"/>
                                          </p:stCondLst>
                                        </p:cTn>
                                        <p:tgtEl>
                                          <p:spTgt spid="48"/>
                                        </p:tgtEl>
                                        <p:attrNameLst>
                                          <p:attrName>style.visibility</p:attrName>
                                        </p:attrNameLst>
                                      </p:cBhvr>
                                      <p:to>
                                        <p:strVal val="visible"/>
                                      </p:to>
                                    </p:set>
                                    <p:animEffect transition="in" filter="barn(outVertical)">
                                      <p:cBhvr>
                                        <p:cTn id="25" dur="500"/>
                                        <p:tgtEl>
                                          <p:spTgt spid="48"/>
                                        </p:tgtEl>
                                      </p:cBhvr>
                                    </p:animEffect>
                                  </p:childTnLst>
                                </p:cTn>
                              </p:par>
                            </p:childTnLst>
                          </p:cTn>
                        </p:par>
                        <p:par>
                          <p:cTn id="26" fill="hold">
                            <p:stCondLst>
                              <p:cond delay="3000"/>
                            </p:stCondLst>
                            <p:childTnLst>
                              <p:par>
                                <p:cTn id="27" presetID="22" presetClass="entr" presetSubtype="8" fill="hold" nodeType="afterEffect">
                                  <p:stCondLst>
                                    <p:cond delay="0"/>
                                  </p:stCondLst>
                                  <p:childTnLst>
                                    <p:set>
                                      <p:cBhvr>
                                        <p:cTn id="28" dur="1" fill="hold">
                                          <p:stCondLst>
                                            <p:cond delay="0"/>
                                          </p:stCondLst>
                                        </p:cTn>
                                        <p:tgtEl>
                                          <p:spTgt spid="51"/>
                                        </p:tgtEl>
                                        <p:attrNameLst>
                                          <p:attrName>style.visibility</p:attrName>
                                        </p:attrNameLst>
                                      </p:cBhvr>
                                      <p:to>
                                        <p:strVal val="visible"/>
                                      </p:to>
                                    </p:set>
                                    <p:animEffect transition="in" filter="wipe(left)">
                                      <p:cBhvr>
                                        <p:cTn id="29" dur="500"/>
                                        <p:tgtEl>
                                          <p:spTgt spid="51"/>
                                        </p:tgtEl>
                                      </p:cBhvr>
                                    </p:animEffect>
                                  </p:childTnLst>
                                </p:cTn>
                              </p:par>
                            </p:childTnLst>
                          </p:cTn>
                        </p:par>
                        <p:par>
                          <p:cTn id="30" fill="hold">
                            <p:stCondLst>
                              <p:cond delay="3500"/>
                            </p:stCondLst>
                            <p:childTnLst>
                              <p:par>
                                <p:cTn id="31" presetID="22" presetClass="entr" presetSubtype="8" fill="hold" nodeType="afterEffect">
                                  <p:stCondLst>
                                    <p:cond delay="0"/>
                                  </p:stCondLst>
                                  <p:childTnLst>
                                    <p:set>
                                      <p:cBhvr>
                                        <p:cTn id="32" dur="1" fill="hold">
                                          <p:stCondLst>
                                            <p:cond delay="0"/>
                                          </p:stCondLst>
                                        </p:cTn>
                                        <p:tgtEl>
                                          <p:spTgt spid="54"/>
                                        </p:tgtEl>
                                        <p:attrNameLst>
                                          <p:attrName>style.visibility</p:attrName>
                                        </p:attrNameLst>
                                      </p:cBhvr>
                                      <p:to>
                                        <p:strVal val="visible"/>
                                      </p:to>
                                    </p:set>
                                    <p:animEffect transition="in" filter="wipe(left)">
                                      <p:cBhvr>
                                        <p:cTn id="33" dur="500"/>
                                        <p:tgtEl>
                                          <p:spTgt spid="54"/>
                                        </p:tgtEl>
                                      </p:cBhvr>
                                    </p:animEffect>
                                  </p:childTnLst>
                                </p:cTn>
                              </p:par>
                            </p:childTnLst>
                          </p:cTn>
                        </p:par>
                        <p:par>
                          <p:cTn id="34" fill="hold">
                            <p:stCondLst>
                              <p:cond delay="4000"/>
                            </p:stCondLst>
                            <p:childTnLst>
                              <p:par>
                                <p:cTn id="35" presetID="10" presetClass="entr" presetSubtype="0" fill="hold" grpId="0" nodeType="afterEffect">
                                  <p:stCondLst>
                                    <p:cond delay="0"/>
                                  </p:stCondLst>
                                  <p:childTnLst>
                                    <p:set>
                                      <p:cBhvr>
                                        <p:cTn id="36" dur="1" fill="hold">
                                          <p:stCondLst>
                                            <p:cond delay="0"/>
                                          </p:stCondLst>
                                        </p:cTn>
                                        <p:tgtEl>
                                          <p:spTgt spid="57"/>
                                        </p:tgtEl>
                                        <p:attrNameLst>
                                          <p:attrName>style.visibility</p:attrName>
                                        </p:attrNameLst>
                                      </p:cBhvr>
                                      <p:to>
                                        <p:strVal val="visible"/>
                                      </p:to>
                                    </p:set>
                                    <p:animEffect transition="in" filter="fade">
                                      <p:cBhvr>
                                        <p:cTn id="37" dur="500"/>
                                        <p:tgtEl>
                                          <p:spTgt spid="57"/>
                                        </p:tgtEl>
                                      </p:cBhvr>
                                    </p:animEffect>
                                  </p:childTnLst>
                                </p:cTn>
                              </p:par>
                              <p:par>
                                <p:cTn id="38" presetID="10" presetClass="entr" presetSubtype="0" fill="hold" grpId="0" nodeType="withEffect">
                                  <p:stCondLst>
                                    <p:cond delay="250"/>
                                  </p:stCondLst>
                                  <p:childTnLst>
                                    <p:set>
                                      <p:cBhvr>
                                        <p:cTn id="39" dur="1" fill="hold">
                                          <p:stCondLst>
                                            <p:cond delay="0"/>
                                          </p:stCondLst>
                                        </p:cTn>
                                        <p:tgtEl>
                                          <p:spTgt spid="61"/>
                                        </p:tgtEl>
                                        <p:attrNameLst>
                                          <p:attrName>style.visibility</p:attrName>
                                        </p:attrNameLst>
                                      </p:cBhvr>
                                      <p:to>
                                        <p:strVal val="visible"/>
                                      </p:to>
                                    </p:set>
                                    <p:animEffect transition="in" filter="fade">
                                      <p:cBhvr>
                                        <p:cTn id="40" dur="500"/>
                                        <p:tgtEl>
                                          <p:spTgt spid="61"/>
                                        </p:tgtEl>
                                      </p:cBhvr>
                                    </p:animEffect>
                                  </p:childTnLst>
                                </p:cTn>
                              </p:par>
                              <p:par>
                                <p:cTn id="41" presetID="10" presetClass="entr" presetSubtype="0" fill="hold" grpId="0" nodeType="withEffect">
                                  <p:stCondLst>
                                    <p:cond delay="500"/>
                                  </p:stCondLst>
                                  <p:childTnLst>
                                    <p:set>
                                      <p:cBhvr>
                                        <p:cTn id="42" dur="1" fill="hold">
                                          <p:stCondLst>
                                            <p:cond delay="0"/>
                                          </p:stCondLst>
                                        </p:cTn>
                                        <p:tgtEl>
                                          <p:spTgt spid="58"/>
                                        </p:tgtEl>
                                        <p:attrNameLst>
                                          <p:attrName>style.visibility</p:attrName>
                                        </p:attrNameLst>
                                      </p:cBhvr>
                                      <p:to>
                                        <p:strVal val="visible"/>
                                      </p:to>
                                    </p:set>
                                    <p:animEffect transition="in" filter="fade">
                                      <p:cBhvr>
                                        <p:cTn id="43" dur="500"/>
                                        <p:tgtEl>
                                          <p:spTgt spid="58"/>
                                        </p:tgtEl>
                                      </p:cBhvr>
                                    </p:animEffect>
                                  </p:childTnLst>
                                </p:cTn>
                              </p:par>
                              <p:par>
                                <p:cTn id="44" presetID="10" presetClass="entr" presetSubtype="0" fill="hold" grpId="0" nodeType="withEffect">
                                  <p:stCondLst>
                                    <p:cond delay="750"/>
                                  </p:stCondLst>
                                  <p:childTnLst>
                                    <p:set>
                                      <p:cBhvr>
                                        <p:cTn id="45" dur="1" fill="hold">
                                          <p:stCondLst>
                                            <p:cond delay="0"/>
                                          </p:stCondLst>
                                        </p:cTn>
                                        <p:tgtEl>
                                          <p:spTgt spid="60"/>
                                        </p:tgtEl>
                                        <p:attrNameLst>
                                          <p:attrName>style.visibility</p:attrName>
                                        </p:attrNameLst>
                                      </p:cBhvr>
                                      <p:to>
                                        <p:strVal val="visible"/>
                                      </p:to>
                                    </p:set>
                                    <p:animEffect transition="in" filter="fade">
                                      <p:cBhvr>
                                        <p:cTn id="46" dur="500"/>
                                        <p:tgtEl>
                                          <p:spTgt spid="60"/>
                                        </p:tgtEl>
                                      </p:cBhvr>
                                    </p:animEffect>
                                  </p:childTnLst>
                                </p:cTn>
                              </p:par>
                              <p:par>
                                <p:cTn id="47" presetID="10" presetClass="entr" presetSubtype="0" fill="hold" grpId="0" nodeType="withEffect">
                                  <p:stCondLst>
                                    <p:cond delay="1000"/>
                                  </p:stCondLst>
                                  <p:childTnLst>
                                    <p:set>
                                      <p:cBhvr>
                                        <p:cTn id="48" dur="1" fill="hold">
                                          <p:stCondLst>
                                            <p:cond delay="0"/>
                                          </p:stCondLst>
                                        </p:cTn>
                                        <p:tgtEl>
                                          <p:spTgt spid="59"/>
                                        </p:tgtEl>
                                        <p:attrNameLst>
                                          <p:attrName>style.visibility</p:attrName>
                                        </p:attrNameLst>
                                      </p:cBhvr>
                                      <p:to>
                                        <p:strVal val="visible"/>
                                      </p:to>
                                    </p:set>
                                    <p:animEffect transition="in" filter="fade">
                                      <p:cBhvr>
                                        <p:cTn id="49"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bldLvl="0" animBg="1"/>
      <p:bldP spid="57" grpId="0"/>
      <p:bldP spid="58" grpId="0"/>
      <p:bldP spid="59" grpId="0"/>
      <p:bldP spid="60" grpId="0"/>
      <p:bldP spid="6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文本框 18"/>
          <p:cNvSpPr>
            <a:spLocks noChangeArrowheads="1"/>
          </p:cNvSpPr>
          <p:nvPr/>
        </p:nvSpPr>
        <p:spPr bwMode="auto">
          <a:xfrm>
            <a:off x="945707" y="203509"/>
            <a:ext cx="2468880" cy="55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l"/>
            <a:r>
              <a:rPr lang="zh-CN" altLang="en-US" sz="3000" dirty="0">
                <a:solidFill>
                  <a:srgbClr val="003679"/>
                </a:solidFill>
                <a:latin typeface="微软雅黑" panose="020B0503020204020204" pitchFamily="34" charset="-122"/>
                <a:ea typeface="微软雅黑" panose="020B0503020204020204" pitchFamily="34" charset="-122"/>
                <a:sym typeface="微软雅黑" panose="020B0503020204020204" pitchFamily="34" charset="-122"/>
              </a:rPr>
              <a:t>成功项目展示</a:t>
            </a:r>
            <a:endParaRPr lang="zh-CN" altLang="en-US" sz="3000" dirty="0">
              <a:solidFill>
                <a:srgbClr val="003679"/>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2" name="组合 1"/>
          <p:cNvGrpSpPr/>
          <p:nvPr/>
        </p:nvGrpSpPr>
        <p:grpSpPr>
          <a:xfrm>
            <a:off x="124667" y="147476"/>
            <a:ext cx="709688" cy="659149"/>
            <a:chOff x="776177" y="87786"/>
            <a:chExt cx="709688" cy="659149"/>
          </a:xfrm>
        </p:grpSpPr>
        <p:grpSp>
          <p:nvGrpSpPr>
            <p:cNvPr id="33" name="组合 32"/>
            <p:cNvGrpSpPr/>
            <p:nvPr/>
          </p:nvGrpSpPr>
          <p:grpSpPr>
            <a:xfrm>
              <a:off x="776177" y="87786"/>
              <a:ext cx="669145" cy="659149"/>
              <a:chOff x="1770244" y="775694"/>
              <a:chExt cx="1333596" cy="1313675"/>
            </a:xfrm>
          </p:grpSpPr>
          <p:sp>
            <p:nvSpPr>
              <p:cNvPr id="34" name="矩形 33"/>
              <p:cNvSpPr/>
              <p:nvPr/>
            </p:nvSpPr>
            <p:spPr>
              <a:xfrm>
                <a:off x="1770244" y="775694"/>
                <a:ext cx="1077085" cy="1077085"/>
              </a:xfrm>
              <a:prstGeom prst="rect">
                <a:avLst/>
              </a:prstGeom>
              <a:noFill/>
              <a:ln>
                <a:solidFill>
                  <a:srgbClr val="003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03679"/>
                  </a:solidFill>
                  <a:latin typeface="微软雅黑" panose="020B0503020204020204" pitchFamily="34" charset="-122"/>
                  <a:ea typeface="微软雅黑" panose="020B0503020204020204" pitchFamily="34" charset="-122"/>
                </a:endParaRPr>
              </a:p>
            </p:txBody>
          </p:sp>
          <p:sp>
            <p:nvSpPr>
              <p:cNvPr id="35" name="矩形 34"/>
              <p:cNvSpPr/>
              <p:nvPr/>
            </p:nvSpPr>
            <p:spPr>
              <a:xfrm>
                <a:off x="1981421" y="966950"/>
                <a:ext cx="1122419" cy="1122419"/>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800" dirty="0">
                  <a:solidFill>
                    <a:srgbClr val="003679"/>
                  </a:solidFill>
                  <a:latin typeface="微软雅黑" panose="020B0503020204020204" pitchFamily="34" charset="-122"/>
                  <a:ea typeface="微软雅黑" panose="020B0503020204020204" pitchFamily="34" charset="-122"/>
                </a:endParaRPr>
              </a:p>
            </p:txBody>
          </p:sp>
        </p:grpSp>
        <p:sp>
          <p:nvSpPr>
            <p:cNvPr id="36" name="文本框 18"/>
            <p:cNvSpPr>
              <a:spLocks noChangeArrowheads="1"/>
            </p:cNvSpPr>
            <p:nvPr/>
          </p:nvSpPr>
          <p:spPr bwMode="auto">
            <a:xfrm>
              <a:off x="858770" y="320447"/>
              <a:ext cx="62709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4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2017</a:t>
              </a:r>
              <a:endParaRPr lang="en-US" altLang="zh-CN" sz="14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11" name="矩形 1"/>
          <p:cNvSpPr>
            <a:spLocks noChangeArrowheads="1"/>
          </p:cNvSpPr>
          <p:nvPr userDrawn="1"/>
        </p:nvSpPr>
        <p:spPr bwMode="auto">
          <a:xfrm>
            <a:off x="0" y="4979233"/>
            <a:ext cx="9144000" cy="173791"/>
          </a:xfrm>
          <a:prstGeom prst="rect">
            <a:avLst/>
          </a:prstGeom>
          <a:solidFill>
            <a:srgbClr val="003679"/>
          </a:solidFill>
          <a:ln>
            <a:noFill/>
          </a:ln>
        </p:spPr>
        <p:txBody>
          <a:bodyPr lIns="68571" tIns="34285" rIns="68571" bIns="34285" anchor="ctr"/>
          <a:lstStyle/>
          <a:p>
            <a:pPr algn="ctr" eaLnBrk="1" hangingPunct="1"/>
            <a:endParaRPr lang="zh-CN" altLang="en-US" dirty="0">
              <a:solidFill>
                <a:srgbClr val="FFFFFF"/>
              </a:solidFill>
              <a:ea typeface="微软雅黑" panose="020B0503020204020204" pitchFamily="34" charset="-122"/>
              <a:cs typeface="+mn-ea"/>
              <a:sym typeface="+mn-lt"/>
            </a:endParaRPr>
          </a:p>
        </p:txBody>
      </p:sp>
      <p:pic>
        <p:nvPicPr>
          <p:cNvPr id="8" name="图片 7"/>
          <p:cNvPicPr>
            <a:picLocks noChangeAspect="1"/>
          </p:cNvPicPr>
          <p:nvPr userDrawn="1"/>
        </p:nvPicPr>
        <p:blipFill>
          <a:blip r:embed="rId1" cstate="print">
            <a:extLst>
              <a:ext uri="{28A0092B-C50C-407E-A947-70E740481C1C}">
                <a14:useLocalDpi xmlns:a14="http://schemas.microsoft.com/office/drawing/2010/main" val="0"/>
              </a:ext>
            </a:extLst>
          </a:blip>
          <a:stretch>
            <a:fillRect/>
          </a:stretch>
        </p:blipFill>
        <p:spPr>
          <a:xfrm>
            <a:off x="7111811" y="250010"/>
            <a:ext cx="1914453" cy="459335"/>
          </a:xfrm>
          <a:prstGeom prst="rect">
            <a:avLst/>
          </a:prstGeom>
        </p:spPr>
      </p:pic>
      <p:grpSp>
        <p:nvGrpSpPr>
          <p:cNvPr id="3" name="组合 2"/>
          <p:cNvGrpSpPr/>
          <p:nvPr/>
        </p:nvGrpSpPr>
        <p:grpSpPr>
          <a:xfrm>
            <a:off x="1071468" y="1431330"/>
            <a:ext cx="7001064" cy="2787259"/>
            <a:chOff x="1428624" y="2286053"/>
            <a:chExt cx="9334752" cy="3716345"/>
          </a:xfrm>
        </p:grpSpPr>
        <p:sp>
          <p:nvSpPr>
            <p:cNvPr id="10" name="圆角矩形 9"/>
            <p:cNvSpPr/>
            <p:nvPr/>
          </p:nvSpPr>
          <p:spPr>
            <a:xfrm>
              <a:off x="4546368" y="3357204"/>
              <a:ext cx="3120384" cy="1530492"/>
            </a:xfrm>
            <a:prstGeom prst="roundRect">
              <a:avLst>
                <a:gd name="adj" fmla="val 10131"/>
              </a:avLst>
            </a:prstGeom>
            <a:solidFill>
              <a:schemeClr val="bg1">
                <a:lumMod val="85000"/>
              </a:schemeClr>
            </a:solidFill>
            <a:ln w="25400" cap="flat" cmpd="sng" algn="ctr">
              <a:noFill/>
              <a:prstDash val="solid"/>
            </a:ln>
            <a:effectLst/>
          </p:spPr>
          <p:txBody>
            <a:bodyPr anchor="ctr"/>
            <a:lstStyle/>
            <a:p>
              <a:pPr algn="ctr">
                <a:defRPr/>
              </a:pPr>
              <a:endParaRPr lang="en-US" sz="1600" kern="0">
                <a:solidFill>
                  <a:srgbClr val="D00022"/>
                </a:solidFill>
                <a:latin typeface="Calibri" panose="020F0502020204030204"/>
              </a:endParaRPr>
            </a:p>
          </p:txBody>
        </p:sp>
        <p:sp>
          <p:nvSpPr>
            <p:cNvPr id="12" name="圆角矩形 11"/>
            <p:cNvSpPr/>
            <p:nvPr/>
          </p:nvSpPr>
          <p:spPr>
            <a:xfrm>
              <a:off x="1428624" y="2286053"/>
              <a:ext cx="3978357" cy="1530493"/>
            </a:xfrm>
            <a:prstGeom prst="roundRect">
              <a:avLst>
                <a:gd name="adj" fmla="val 10131"/>
              </a:avLst>
            </a:prstGeom>
            <a:solidFill>
              <a:schemeClr val="bg1">
                <a:lumMod val="85000"/>
              </a:schemeClr>
            </a:solidFill>
            <a:ln w="25400" cap="flat" cmpd="sng" algn="ctr">
              <a:noFill/>
              <a:prstDash val="solid"/>
            </a:ln>
            <a:effectLst/>
          </p:spPr>
          <p:txBody>
            <a:bodyPr anchor="ctr"/>
            <a:lstStyle/>
            <a:p>
              <a:pPr algn="ctr">
                <a:defRPr/>
              </a:pPr>
              <a:endParaRPr lang="en-US" sz="1600" kern="0">
                <a:solidFill>
                  <a:sysClr val="window" lastClr="FFFFFF"/>
                </a:solidFill>
                <a:latin typeface="Calibri" panose="020F0502020204030204"/>
              </a:endParaRPr>
            </a:p>
          </p:txBody>
        </p:sp>
        <p:sp>
          <p:nvSpPr>
            <p:cNvPr id="14" name="圆角矩形 13"/>
            <p:cNvSpPr/>
            <p:nvPr/>
          </p:nvSpPr>
          <p:spPr>
            <a:xfrm>
              <a:off x="6785020" y="2286053"/>
              <a:ext cx="3978356" cy="1530493"/>
            </a:xfrm>
            <a:prstGeom prst="roundRect">
              <a:avLst>
                <a:gd name="adj" fmla="val 10131"/>
              </a:avLst>
            </a:prstGeom>
            <a:solidFill>
              <a:schemeClr val="bg1">
                <a:lumMod val="85000"/>
              </a:schemeClr>
            </a:solidFill>
            <a:ln w="25400" cap="flat" cmpd="sng" algn="ctr">
              <a:noFill/>
              <a:prstDash val="solid"/>
            </a:ln>
            <a:effectLst/>
          </p:spPr>
          <p:txBody>
            <a:bodyPr anchor="ctr"/>
            <a:lstStyle/>
            <a:p>
              <a:pPr algn="ctr">
                <a:defRPr/>
              </a:pPr>
              <a:endParaRPr lang="en-US" sz="1600" kern="0">
                <a:solidFill>
                  <a:sysClr val="window" lastClr="FFFFFF"/>
                </a:solidFill>
                <a:latin typeface="Calibri" panose="020F0502020204030204"/>
              </a:endParaRPr>
            </a:p>
          </p:txBody>
        </p:sp>
        <p:sp>
          <p:nvSpPr>
            <p:cNvPr id="15" name="圆角矩形 14"/>
            <p:cNvSpPr/>
            <p:nvPr/>
          </p:nvSpPr>
          <p:spPr>
            <a:xfrm>
              <a:off x="1428624" y="4471905"/>
              <a:ext cx="3978357" cy="1530493"/>
            </a:xfrm>
            <a:prstGeom prst="roundRect">
              <a:avLst>
                <a:gd name="adj" fmla="val 10131"/>
              </a:avLst>
            </a:prstGeom>
            <a:solidFill>
              <a:schemeClr val="bg1">
                <a:lumMod val="85000"/>
              </a:schemeClr>
            </a:solidFill>
            <a:ln w="25400" cap="flat" cmpd="sng" algn="ctr">
              <a:noFill/>
              <a:prstDash val="solid"/>
            </a:ln>
            <a:effectLst/>
          </p:spPr>
          <p:txBody>
            <a:bodyPr anchor="ctr"/>
            <a:lstStyle/>
            <a:p>
              <a:pPr algn="ctr">
                <a:defRPr/>
              </a:pPr>
              <a:endParaRPr lang="en-US" sz="1600" kern="0">
                <a:solidFill>
                  <a:sysClr val="window" lastClr="FFFFFF"/>
                </a:solidFill>
                <a:latin typeface="Calibri" panose="020F0502020204030204"/>
              </a:endParaRPr>
            </a:p>
          </p:txBody>
        </p:sp>
        <p:sp>
          <p:nvSpPr>
            <p:cNvPr id="16" name="圆角矩形 15"/>
            <p:cNvSpPr/>
            <p:nvPr/>
          </p:nvSpPr>
          <p:spPr>
            <a:xfrm>
              <a:off x="6737502" y="4471904"/>
              <a:ext cx="3978356" cy="1530493"/>
            </a:xfrm>
            <a:prstGeom prst="roundRect">
              <a:avLst>
                <a:gd name="adj" fmla="val 10131"/>
              </a:avLst>
            </a:prstGeom>
            <a:solidFill>
              <a:schemeClr val="bg1">
                <a:lumMod val="85000"/>
              </a:schemeClr>
            </a:solidFill>
            <a:ln w="25400" cap="flat" cmpd="sng" algn="ctr">
              <a:noFill/>
              <a:prstDash val="solid"/>
            </a:ln>
            <a:effectLst/>
          </p:spPr>
          <p:txBody>
            <a:bodyPr anchor="ctr"/>
            <a:lstStyle/>
            <a:p>
              <a:pPr algn="ctr">
                <a:defRPr/>
              </a:pPr>
              <a:endParaRPr lang="en-US" sz="1600" kern="0">
                <a:solidFill>
                  <a:sysClr val="window" lastClr="FFFFFF"/>
                </a:solidFill>
                <a:latin typeface="Calibri" panose="020F0502020204030204"/>
              </a:endParaRPr>
            </a:p>
          </p:txBody>
        </p:sp>
      </p:grpSp>
      <p:cxnSp>
        <p:nvCxnSpPr>
          <p:cNvPr id="17" name="直接连接符 16"/>
          <p:cNvCxnSpPr/>
          <p:nvPr/>
        </p:nvCxnSpPr>
        <p:spPr>
          <a:xfrm>
            <a:off x="1138787" y="2808626"/>
            <a:ext cx="6860488" cy="0"/>
          </a:xfrm>
          <a:prstGeom prst="line">
            <a:avLst/>
          </a:prstGeom>
          <a:ln w="57150">
            <a:solidFill>
              <a:schemeClr val="tx1">
                <a:lumMod val="50000"/>
                <a:lumOff val="50000"/>
              </a:schemeClr>
            </a:solidFill>
            <a:headEnd type="triangle" w="med" len="med"/>
            <a:tailEnd type="triangle" w="med" len="med"/>
          </a:ln>
          <a:effectLst/>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4594088" y="1327384"/>
            <a:ext cx="0" cy="2891206"/>
          </a:xfrm>
          <a:prstGeom prst="line">
            <a:avLst/>
          </a:prstGeom>
          <a:ln w="57150">
            <a:solidFill>
              <a:schemeClr val="tx1">
                <a:lumMod val="50000"/>
                <a:lumOff val="50000"/>
              </a:schemeClr>
            </a:solidFill>
            <a:headEnd type="triangle" w="med" len="med"/>
            <a:tailEnd type="triangle" w="med" len="med"/>
          </a:ln>
          <a:effectLst/>
        </p:spPr>
        <p:style>
          <a:lnRef idx="1">
            <a:schemeClr val="accent1"/>
          </a:lnRef>
          <a:fillRef idx="0">
            <a:schemeClr val="accent1"/>
          </a:fillRef>
          <a:effectRef idx="0">
            <a:schemeClr val="accent1"/>
          </a:effectRef>
          <a:fontRef idx="minor">
            <a:schemeClr val="tx1"/>
          </a:fontRef>
        </p:style>
      </p:cxnSp>
      <p:sp>
        <p:nvSpPr>
          <p:cNvPr id="19" name="圆角矩形 18"/>
          <p:cNvSpPr/>
          <p:nvPr/>
        </p:nvSpPr>
        <p:spPr>
          <a:xfrm>
            <a:off x="3762206" y="2427736"/>
            <a:ext cx="1603751" cy="787026"/>
          </a:xfrm>
          <a:prstGeom prst="roundRect">
            <a:avLst>
              <a:gd name="adj" fmla="val 10131"/>
            </a:avLst>
          </a:prstGeom>
          <a:solidFill>
            <a:srgbClr val="003679"/>
          </a:solidFill>
          <a:ln w="25400" cap="flat" cmpd="sng" algn="ctr">
            <a:solidFill>
              <a:sysClr val="window" lastClr="FFFFFF"/>
            </a:solidFill>
            <a:prstDash val="solid"/>
          </a:ln>
          <a:effectLst/>
        </p:spPr>
        <p:txBody>
          <a:bodyPr anchor="ctr"/>
          <a:lstStyle/>
          <a:p>
            <a:pPr algn="ctr">
              <a:lnSpc>
                <a:spcPct val="130000"/>
              </a:lnSpc>
              <a:defRPr/>
            </a:pPr>
            <a:r>
              <a:rPr lang="zh-CN" altLang="en-US" sz="2400" b="1" kern="0" dirty="0">
                <a:ln w="18415" cmpd="sng">
                  <a:noFill/>
                  <a:prstDash val="solid"/>
                </a:ln>
                <a:solidFill>
                  <a:srgbClr val="FFFFFF"/>
                </a:solidFill>
                <a:latin typeface="Arial Rounded MT Bold" panose="020F0704030504030204" pitchFamily="34" charset="0"/>
                <a:ea typeface="微软雅黑" panose="020B0503020204020204" pitchFamily="34" charset="-122"/>
                <a:cs typeface="Times New Roman" panose="02020603050405020304" pitchFamily="18" charset="0"/>
              </a:rPr>
              <a:t>商业模式</a:t>
            </a:r>
            <a:endParaRPr lang="en-US" sz="2400" b="1" kern="0" dirty="0">
              <a:ln w="18415" cmpd="sng">
                <a:noFill/>
                <a:prstDash val="solid"/>
              </a:ln>
              <a:solidFill>
                <a:srgbClr val="FFFFFF"/>
              </a:solidFill>
              <a:latin typeface="Arial Rounded MT Bold" panose="020F0704030504030204" pitchFamily="34" charset="0"/>
              <a:ea typeface="微软雅黑" panose="020B0503020204020204" pitchFamily="34" charset="-122"/>
              <a:cs typeface="Times New Roman" panose="02020603050405020304" pitchFamily="18" charset="0"/>
            </a:endParaRPr>
          </a:p>
        </p:txBody>
      </p:sp>
      <p:grpSp>
        <p:nvGrpSpPr>
          <p:cNvPr id="20" name="组合 19"/>
          <p:cNvGrpSpPr/>
          <p:nvPr/>
        </p:nvGrpSpPr>
        <p:grpSpPr>
          <a:xfrm>
            <a:off x="1144729" y="1316991"/>
            <a:ext cx="2793310" cy="1183833"/>
            <a:chOff x="1526305" y="2133600"/>
            <a:chExt cx="3724413" cy="1578444"/>
          </a:xfrm>
        </p:grpSpPr>
        <p:sp>
          <p:nvSpPr>
            <p:cNvPr id="21" name="圆角矩形 20"/>
            <p:cNvSpPr/>
            <p:nvPr/>
          </p:nvSpPr>
          <p:spPr>
            <a:xfrm>
              <a:off x="1684697" y="2133600"/>
              <a:ext cx="3468853" cy="1453275"/>
            </a:xfrm>
            <a:prstGeom prst="roundRect">
              <a:avLst>
                <a:gd name="adj" fmla="val 10131"/>
              </a:avLst>
            </a:prstGeom>
            <a:solidFill>
              <a:srgbClr val="003679"/>
            </a:solidFill>
            <a:ln w="25400" cap="flat" cmpd="sng" algn="ctr">
              <a:solidFill>
                <a:sysClr val="window" lastClr="FFFFFF"/>
              </a:solidFill>
              <a:prstDash val="solid"/>
            </a:ln>
            <a:effectLst/>
          </p:spPr>
          <p:txBody>
            <a:bodyPr lIns="72000" tIns="252000" rIns="72000" bIns="0" anchor="ctr"/>
            <a:lstStyle/>
            <a:p>
              <a:pPr algn="just"/>
              <a:endParaRPr lang="zh-CN" altLang="en-US" sz="1050" dirty="0">
                <a:solidFill>
                  <a:schemeClr val="bg1">
                    <a:lumMod val="50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2" name="KSO_GN1"/>
            <p:cNvSpPr txBox="1">
              <a:spLocks noChangeArrowheads="1"/>
            </p:cNvSpPr>
            <p:nvPr/>
          </p:nvSpPr>
          <p:spPr bwMode="auto">
            <a:xfrm flipH="1">
              <a:off x="1526305" y="2215170"/>
              <a:ext cx="1000529" cy="4118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chorCtr="1"/>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pPr algn="ctr" eaLnBrk="1" hangingPunct="1">
                <a:lnSpc>
                  <a:spcPct val="80000"/>
                </a:lnSpc>
              </a:pPr>
              <a:r>
                <a:rPr lang="en-US" altLang="zh-CN" sz="2700" b="1" dirty="0">
                  <a:solidFill>
                    <a:schemeClr val="bg1"/>
                  </a:solidFill>
                  <a:latin typeface="Arial Rounded MT Bold" panose="020F0704030504030204" pitchFamily="34" charset="0"/>
                  <a:ea typeface="微软雅黑" panose="020B0503020204020204" pitchFamily="34" charset="-122"/>
                  <a:cs typeface="Times New Roman" panose="02020603050405020304" pitchFamily="18" charset="0"/>
                </a:rPr>
                <a:t>01</a:t>
              </a:r>
              <a:endParaRPr lang="zh-CN" altLang="en-US" sz="2700" b="1" dirty="0">
                <a:solidFill>
                  <a:schemeClr val="bg1"/>
                </a:solidFill>
                <a:latin typeface="Arial Rounded MT Bold" panose="020F0704030504030204" pitchFamily="34" charset="0"/>
                <a:ea typeface="微软雅黑" panose="020B0503020204020204" pitchFamily="34" charset="-122"/>
                <a:cs typeface="Times New Roman" panose="02020603050405020304" pitchFamily="18" charset="0"/>
              </a:endParaRPr>
            </a:p>
          </p:txBody>
        </p:sp>
        <p:sp>
          <p:nvSpPr>
            <p:cNvPr id="23" name="TextBox 110"/>
            <p:cNvSpPr txBox="1"/>
            <p:nvPr/>
          </p:nvSpPr>
          <p:spPr>
            <a:xfrm>
              <a:off x="2604500" y="2542493"/>
              <a:ext cx="2646218" cy="1169551"/>
            </a:xfrm>
            <a:prstGeom prst="rect">
              <a:avLst/>
            </a:prstGeom>
            <a:noFill/>
          </p:spPr>
          <p:txBody>
            <a:bodyPr wrap="square" lIns="0" tIns="0" rIns="0" bIns="0" rtlCol="0">
              <a:spAutoFit/>
            </a:bodyPr>
            <a:lstStyle/>
            <a:p>
              <a:r>
                <a:rPr lang="zh-CN" altLang="en-US" sz="1500" dirty="0">
                  <a:solidFill>
                    <a:schemeClr val="bg1"/>
                  </a:solidFill>
                  <a:latin typeface="微软雅黑" panose="020B0503020204020204" pitchFamily="34" charset="-122"/>
                  <a:ea typeface="微软雅黑" panose="020B0503020204020204" pitchFamily="34" charset="-122"/>
                </a:rPr>
                <a:t>单击此处输入标题</a:t>
              </a:r>
              <a:endParaRPr lang="en-US" altLang="zh-CN" sz="1500" dirty="0">
                <a:solidFill>
                  <a:schemeClr val="bg1"/>
                </a:solidFill>
                <a:latin typeface="微软雅黑" panose="020B0503020204020204" pitchFamily="34" charset="-122"/>
                <a:ea typeface="微软雅黑" panose="020B0503020204020204" pitchFamily="34" charset="-122"/>
              </a:endParaRPr>
            </a:p>
            <a:p>
              <a:r>
                <a:rPr lang="zh-CN" altLang="en-US" sz="900" dirty="0">
                  <a:solidFill>
                    <a:schemeClr val="bg1"/>
                  </a:solidFill>
                  <a:latin typeface="微软雅黑" panose="020B0503020204020204" pitchFamily="34" charset="-122"/>
                  <a:ea typeface="微软雅黑" panose="020B0503020204020204" pitchFamily="34" charset="-122"/>
                </a:rPr>
                <a:t>请在这里输入您的主要叙述内容</a:t>
              </a:r>
              <a:endParaRPr lang="en-US" altLang="zh-CN" sz="900" dirty="0">
                <a:solidFill>
                  <a:schemeClr val="bg1"/>
                </a:solidFill>
                <a:latin typeface="微软雅黑" panose="020B0503020204020204" pitchFamily="34" charset="-122"/>
                <a:ea typeface="微软雅黑" panose="020B0503020204020204" pitchFamily="34" charset="-122"/>
              </a:endParaRPr>
            </a:p>
            <a:p>
              <a:r>
                <a:rPr lang="zh-CN" altLang="en-US" sz="900" dirty="0">
                  <a:solidFill>
                    <a:schemeClr val="bg1"/>
                  </a:solidFill>
                  <a:latin typeface="微软雅黑" panose="020B0503020204020204" pitchFamily="34" charset="-122"/>
                  <a:ea typeface="微软雅黑" panose="020B0503020204020204" pitchFamily="34" charset="-122"/>
                </a:rPr>
                <a:t>请在这里输入您的主要叙述内容</a:t>
              </a:r>
              <a:endParaRPr lang="en-US" altLang="zh-CN" sz="900" dirty="0">
                <a:solidFill>
                  <a:schemeClr val="bg1"/>
                </a:solidFill>
                <a:latin typeface="微软雅黑" panose="020B0503020204020204" pitchFamily="34" charset="-122"/>
                <a:ea typeface="微软雅黑" panose="020B0503020204020204" pitchFamily="34" charset="-122"/>
              </a:endParaRPr>
            </a:p>
            <a:p>
              <a:endParaRPr lang="en-US" altLang="zh-CN" sz="2400" dirty="0">
                <a:solidFill>
                  <a:schemeClr val="bg1"/>
                </a:solidFill>
                <a:latin typeface="微软雅黑" panose="020B0503020204020204" pitchFamily="34" charset="-122"/>
                <a:ea typeface="微软雅黑" panose="020B0503020204020204" pitchFamily="34" charset="-122"/>
              </a:endParaRPr>
            </a:p>
          </p:txBody>
        </p:sp>
      </p:grpSp>
      <p:grpSp>
        <p:nvGrpSpPr>
          <p:cNvPr id="24" name="组合 23"/>
          <p:cNvGrpSpPr/>
          <p:nvPr/>
        </p:nvGrpSpPr>
        <p:grpSpPr>
          <a:xfrm>
            <a:off x="5278840" y="1316991"/>
            <a:ext cx="2708057" cy="1183833"/>
            <a:chOff x="7038453" y="2133600"/>
            <a:chExt cx="3610743" cy="1578444"/>
          </a:xfrm>
        </p:grpSpPr>
        <p:sp>
          <p:nvSpPr>
            <p:cNvPr id="25" name="圆角矩形 24"/>
            <p:cNvSpPr/>
            <p:nvPr/>
          </p:nvSpPr>
          <p:spPr>
            <a:xfrm>
              <a:off x="7038453" y="2133600"/>
              <a:ext cx="3468854" cy="1453275"/>
            </a:xfrm>
            <a:prstGeom prst="roundRect">
              <a:avLst>
                <a:gd name="adj" fmla="val 10131"/>
              </a:avLst>
            </a:prstGeom>
            <a:solidFill>
              <a:srgbClr val="003679"/>
            </a:solidFill>
            <a:ln w="25400" cap="flat" cmpd="sng" algn="ctr">
              <a:solidFill>
                <a:sysClr val="window" lastClr="FFFFFF"/>
              </a:solidFill>
              <a:prstDash val="solid"/>
            </a:ln>
            <a:effectLst/>
          </p:spPr>
          <p:txBody>
            <a:bodyPr lIns="72000" tIns="252000" rIns="72000" bIns="0" anchor="ctr"/>
            <a:lstStyle/>
            <a:p>
              <a:pPr algn="ctr">
                <a:lnSpc>
                  <a:spcPct val="130000"/>
                </a:lnSpc>
                <a:defRPr/>
              </a:pPr>
              <a:endParaRPr lang="zh-CN" altLang="en-US" sz="2000" b="1" kern="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26" name="KSO_GN2"/>
            <p:cNvSpPr txBox="1">
              <a:spLocks noChangeArrowheads="1"/>
            </p:cNvSpPr>
            <p:nvPr/>
          </p:nvSpPr>
          <p:spPr bwMode="auto">
            <a:xfrm flipH="1">
              <a:off x="9648667" y="2215170"/>
              <a:ext cx="1000529" cy="4118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chorCtr="1"/>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pPr algn="ctr" eaLnBrk="1" hangingPunct="1">
                <a:lnSpc>
                  <a:spcPct val="80000"/>
                </a:lnSpc>
              </a:pPr>
              <a:r>
                <a:rPr lang="en-US" altLang="zh-CN" sz="2700" b="1" dirty="0">
                  <a:solidFill>
                    <a:srgbClr val="FFFFFF"/>
                  </a:solidFill>
                  <a:latin typeface="Arial Rounded MT Bold" panose="020F0704030504030204" pitchFamily="34" charset="0"/>
                  <a:ea typeface="微软雅黑" panose="020B0503020204020204" pitchFamily="34" charset="-122"/>
                  <a:cs typeface="Times New Roman" panose="02020603050405020304" pitchFamily="18" charset="0"/>
                </a:rPr>
                <a:t>03</a:t>
              </a:r>
              <a:endParaRPr lang="zh-CN" altLang="en-US" sz="2700" b="1" dirty="0">
                <a:solidFill>
                  <a:srgbClr val="FFFFFF"/>
                </a:solidFill>
                <a:latin typeface="Arial Rounded MT Bold" panose="020F0704030504030204" pitchFamily="34" charset="0"/>
                <a:ea typeface="微软雅黑" panose="020B0503020204020204" pitchFamily="34" charset="-122"/>
                <a:cs typeface="Times New Roman" panose="02020603050405020304" pitchFamily="18" charset="0"/>
              </a:endParaRPr>
            </a:p>
          </p:txBody>
        </p:sp>
        <p:sp>
          <p:nvSpPr>
            <p:cNvPr id="27" name="TextBox 110"/>
            <p:cNvSpPr txBox="1"/>
            <p:nvPr/>
          </p:nvSpPr>
          <p:spPr>
            <a:xfrm>
              <a:off x="7603450" y="2542493"/>
              <a:ext cx="2646218" cy="1169551"/>
            </a:xfrm>
            <a:prstGeom prst="rect">
              <a:avLst/>
            </a:prstGeom>
            <a:noFill/>
          </p:spPr>
          <p:txBody>
            <a:bodyPr wrap="square" lIns="0" tIns="0" rIns="0" bIns="0" rtlCol="0">
              <a:spAutoFit/>
            </a:bodyPr>
            <a:lstStyle/>
            <a:p>
              <a:r>
                <a:rPr lang="zh-CN" altLang="en-US" sz="1500" dirty="0">
                  <a:solidFill>
                    <a:srgbClr val="FFFFFF"/>
                  </a:solidFill>
                  <a:latin typeface="微软雅黑" panose="020B0503020204020204" pitchFamily="34" charset="-122"/>
                  <a:ea typeface="微软雅黑" panose="020B0503020204020204" pitchFamily="34" charset="-122"/>
                </a:rPr>
                <a:t>单击此处输入标题</a:t>
              </a:r>
              <a:endParaRPr lang="en-US" altLang="zh-CN" sz="1500" dirty="0">
                <a:solidFill>
                  <a:srgbClr val="FFFFFF"/>
                </a:solidFill>
                <a:latin typeface="微软雅黑" panose="020B0503020204020204" pitchFamily="34" charset="-122"/>
                <a:ea typeface="微软雅黑" panose="020B0503020204020204" pitchFamily="34" charset="-122"/>
              </a:endParaRPr>
            </a:p>
            <a:p>
              <a:r>
                <a:rPr lang="zh-CN" altLang="en-US" sz="900" dirty="0">
                  <a:solidFill>
                    <a:srgbClr val="FFFFFF"/>
                  </a:solidFill>
                  <a:latin typeface="微软雅黑" panose="020B0503020204020204" pitchFamily="34" charset="-122"/>
                  <a:ea typeface="微软雅黑" panose="020B0503020204020204" pitchFamily="34" charset="-122"/>
                </a:rPr>
                <a:t>请在这里输入您的主要叙述内容</a:t>
              </a:r>
              <a:endParaRPr lang="en-US" altLang="zh-CN" sz="900" dirty="0">
                <a:solidFill>
                  <a:srgbClr val="FFFFFF"/>
                </a:solidFill>
                <a:latin typeface="微软雅黑" panose="020B0503020204020204" pitchFamily="34" charset="-122"/>
                <a:ea typeface="微软雅黑" panose="020B0503020204020204" pitchFamily="34" charset="-122"/>
              </a:endParaRPr>
            </a:p>
            <a:p>
              <a:r>
                <a:rPr lang="zh-CN" altLang="en-US" sz="900" dirty="0">
                  <a:solidFill>
                    <a:srgbClr val="FFFFFF"/>
                  </a:solidFill>
                  <a:latin typeface="微软雅黑" panose="020B0503020204020204" pitchFamily="34" charset="-122"/>
                  <a:ea typeface="微软雅黑" panose="020B0503020204020204" pitchFamily="34" charset="-122"/>
                </a:rPr>
                <a:t>请在这里输入您的主要叙述内容</a:t>
              </a:r>
              <a:endParaRPr lang="en-US" altLang="zh-CN" sz="900" dirty="0">
                <a:solidFill>
                  <a:srgbClr val="FFFFFF"/>
                </a:solidFill>
                <a:latin typeface="微软雅黑" panose="020B0503020204020204" pitchFamily="34" charset="-122"/>
                <a:ea typeface="微软雅黑" panose="020B0503020204020204" pitchFamily="34" charset="-122"/>
              </a:endParaRPr>
            </a:p>
            <a:p>
              <a:endParaRPr lang="en-US" altLang="zh-CN" sz="2400" dirty="0">
                <a:solidFill>
                  <a:srgbClr val="FFFFFF"/>
                </a:solidFill>
                <a:latin typeface="微软雅黑" panose="020B0503020204020204" pitchFamily="34" charset="-122"/>
                <a:ea typeface="微软雅黑" panose="020B0503020204020204" pitchFamily="34" charset="-122"/>
              </a:endParaRPr>
            </a:p>
          </p:txBody>
        </p:sp>
      </p:grpSp>
      <p:grpSp>
        <p:nvGrpSpPr>
          <p:cNvPr id="28" name="组合 27"/>
          <p:cNvGrpSpPr/>
          <p:nvPr/>
        </p:nvGrpSpPr>
        <p:grpSpPr>
          <a:xfrm>
            <a:off x="1138787" y="3260797"/>
            <a:ext cx="2799254" cy="1110738"/>
            <a:chOff x="1518382" y="4725340"/>
            <a:chExt cx="3732338" cy="1480984"/>
          </a:xfrm>
        </p:grpSpPr>
        <p:sp>
          <p:nvSpPr>
            <p:cNvPr id="29" name="圆角矩形 28"/>
            <p:cNvSpPr/>
            <p:nvPr/>
          </p:nvSpPr>
          <p:spPr>
            <a:xfrm>
              <a:off x="1684697" y="4725340"/>
              <a:ext cx="3468853" cy="1453275"/>
            </a:xfrm>
            <a:prstGeom prst="roundRect">
              <a:avLst>
                <a:gd name="adj" fmla="val 10131"/>
              </a:avLst>
            </a:prstGeom>
            <a:solidFill>
              <a:schemeClr val="bg1">
                <a:lumMod val="50000"/>
              </a:schemeClr>
            </a:solidFill>
            <a:ln w="25400" cap="flat" cmpd="sng" algn="ctr">
              <a:solidFill>
                <a:sysClr val="window" lastClr="FFFFFF"/>
              </a:solidFill>
              <a:prstDash val="solid"/>
            </a:ln>
            <a:effectLst/>
          </p:spPr>
          <p:txBody>
            <a:bodyPr lIns="72000" tIns="0" rIns="72000" bIns="252000" anchor="ctr"/>
            <a:lstStyle/>
            <a:p>
              <a:pPr algn="ctr">
                <a:lnSpc>
                  <a:spcPct val="130000"/>
                </a:lnSpc>
                <a:defRPr/>
              </a:pPr>
              <a:endParaRPr lang="zh-CN" altLang="en-US" sz="2000" b="1" kern="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30" name="KSO_GN4"/>
            <p:cNvSpPr txBox="1">
              <a:spLocks noChangeArrowheads="1"/>
            </p:cNvSpPr>
            <p:nvPr/>
          </p:nvSpPr>
          <p:spPr bwMode="auto">
            <a:xfrm flipH="1">
              <a:off x="1518382" y="5766787"/>
              <a:ext cx="1000529" cy="4118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chorCtr="1"/>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pPr algn="ctr" eaLnBrk="1" hangingPunct="1">
                <a:lnSpc>
                  <a:spcPct val="80000"/>
                </a:lnSpc>
              </a:pPr>
              <a:r>
                <a:rPr lang="en-US" altLang="zh-CN" sz="2700" b="1" dirty="0">
                  <a:solidFill>
                    <a:srgbClr val="FFFFFF"/>
                  </a:solidFill>
                  <a:latin typeface="Arial Rounded MT Bold" panose="020F0704030504030204" pitchFamily="34" charset="0"/>
                  <a:ea typeface="微软雅黑" panose="020B0503020204020204" pitchFamily="34" charset="-122"/>
                  <a:cs typeface="Times New Roman" panose="02020603050405020304" pitchFamily="18" charset="0"/>
                </a:rPr>
                <a:t>02</a:t>
              </a:r>
              <a:endParaRPr lang="zh-CN" altLang="en-US" sz="2700" b="1" dirty="0">
                <a:solidFill>
                  <a:srgbClr val="FFFFFF"/>
                </a:solidFill>
                <a:latin typeface="Arial Rounded MT Bold" panose="020F0704030504030204" pitchFamily="34" charset="0"/>
                <a:ea typeface="微软雅黑" panose="020B0503020204020204" pitchFamily="34" charset="-122"/>
                <a:cs typeface="Times New Roman" panose="02020603050405020304" pitchFamily="18" charset="0"/>
              </a:endParaRPr>
            </a:p>
          </p:txBody>
        </p:sp>
        <p:sp>
          <p:nvSpPr>
            <p:cNvPr id="31" name="TextBox 110"/>
            <p:cNvSpPr txBox="1"/>
            <p:nvPr/>
          </p:nvSpPr>
          <p:spPr>
            <a:xfrm>
              <a:off x="2604501" y="5036773"/>
              <a:ext cx="2646219" cy="1169551"/>
            </a:xfrm>
            <a:prstGeom prst="rect">
              <a:avLst/>
            </a:prstGeom>
            <a:noFill/>
          </p:spPr>
          <p:txBody>
            <a:bodyPr wrap="square" lIns="0" tIns="0" rIns="0" bIns="0" rtlCol="0">
              <a:spAutoFit/>
            </a:bodyPr>
            <a:lstStyle/>
            <a:p>
              <a:r>
                <a:rPr lang="zh-CN" altLang="en-US" sz="1500" dirty="0">
                  <a:solidFill>
                    <a:srgbClr val="FFFFFF"/>
                  </a:solidFill>
                  <a:latin typeface="微软雅黑" panose="020B0503020204020204" pitchFamily="34" charset="-122"/>
                  <a:ea typeface="微软雅黑" panose="020B0503020204020204" pitchFamily="34" charset="-122"/>
                </a:rPr>
                <a:t>单击此处输入标题</a:t>
              </a:r>
              <a:endParaRPr lang="en-US" altLang="zh-CN" sz="1500" dirty="0">
                <a:solidFill>
                  <a:srgbClr val="FFFFFF"/>
                </a:solidFill>
                <a:latin typeface="微软雅黑" panose="020B0503020204020204" pitchFamily="34" charset="-122"/>
                <a:ea typeface="微软雅黑" panose="020B0503020204020204" pitchFamily="34" charset="-122"/>
              </a:endParaRPr>
            </a:p>
            <a:p>
              <a:r>
                <a:rPr lang="zh-CN" altLang="en-US" sz="900" dirty="0">
                  <a:solidFill>
                    <a:srgbClr val="FFFFFF"/>
                  </a:solidFill>
                  <a:latin typeface="微软雅黑" panose="020B0503020204020204" pitchFamily="34" charset="-122"/>
                  <a:ea typeface="微软雅黑" panose="020B0503020204020204" pitchFamily="34" charset="-122"/>
                </a:rPr>
                <a:t>请在这里输入您的主要叙述内容</a:t>
              </a:r>
              <a:endParaRPr lang="en-US" altLang="zh-CN" sz="900" dirty="0">
                <a:solidFill>
                  <a:srgbClr val="FFFFFF"/>
                </a:solidFill>
                <a:latin typeface="微软雅黑" panose="020B0503020204020204" pitchFamily="34" charset="-122"/>
                <a:ea typeface="微软雅黑" panose="020B0503020204020204" pitchFamily="34" charset="-122"/>
              </a:endParaRPr>
            </a:p>
            <a:p>
              <a:r>
                <a:rPr lang="zh-CN" altLang="en-US" sz="900" dirty="0">
                  <a:solidFill>
                    <a:srgbClr val="FFFFFF"/>
                  </a:solidFill>
                  <a:latin typeface="微软雅黑" panose="020B0503020204020204" pitchFamily="34" charset="-122"/>
                  <a:ea typeface="微软雅黑" panose="020B0503020204020204" pitchFamily="34" charset="-122"/>
                </a:rPr>
                <a:t>请在这里输入您的主要叙述内容</a:t>
              </a:r>
              <a:endParaRPr lang="en-US" altLang="zh-CN" sz="900" dirty="0">
                <a:solidFill>
                  <a:srgbClr val="FFFFFF"/>
                </a:solidFill>
                <a:latin typeface="微软雅黑" panose="020B0503020204020204" pitchFamily="34" charset="-122"/>
                <a:ea typeface="微软雅黑" panose="020B0503020204020204" pitchFamily="34" charset="-122"/>
              </a:endParaRPr>
            </a:p>
            <a:p>
              <a:endParaRPr lang="en-US" altLang="zh-CN" sz="2400" dirty="0">
                <a:solidFill>
                  <a:srgbClr val="FFFFFF"/>
                </a:solidFill>
                <a:latin typeface="微软雅黑" panose="020B0503020204020204" pitchFamily="34" charset="-122"/>
                <a:ea typeface="微软雅黑" panose="020B0503020204020204" pitchFamily="34" charset="-122"/>
              </a:endParaRPr>
            </a:p>
          </p:txBody>
        </p:sp>
      </p:grpSp>
      <p:grpSp>
        <p:nvGrpSpPr>
          <p:cNvPr id="32" name="组合 31"/>
          <p:cNvGrpSpPr/>
          <p:nvPr/>
        </p:nvGrpSpPr>
        <p:grpSpPr>
          <a:xfrm>
            <a:off x="5245179" y="3260795"/>
            <a:ext cx="2731326" cy="1110739"/>
            <a:chOff x="6993572" y="4725339"/>
            <a:chExt cx="3641768" cy="1480985"/>
          </a:xfrm>
        </p:grpSpPr>
        <p:sp>
          <p:nvSpPr>
            <p:cNvPr id="4" name="圆角矩形 3"/>
            <p:cNvSpPr/>
            <p:nvPr/>
          </p:nvSpPr>
          <p:spPr>
            <a:xfrm>
              <a:off x="6993572" y="4725339"/>
              <a:ext cx="3468854" cy="1453275"/>
            </a:xfrm>
            <a:prstGeom prst="roundRect">
              <a:avLst>
                <a:gd name="adj" fmla="val 10131"/>
              </a:avLst>
            </a:prstGeom>
            <a:solidFill>
              <a:schemeClr val="bg1">
                <a:lumMod val="50000"/>
              </a:schemeClr>
            </a:solidFill>
            <a:ln w="25400" cap="flat" cmpd="sng" algn="ctr">
              <a:solidFill>
                <a:sysClr val="window" lastClr="FFFFFF"/>
              </a:solidFill>
              <a:prstDash val="solid"/>
            </a:ln>
            <a:effectLst/>
          </p:spPr>
          <p:txBody>
            <a:bodyPr lIns="72000" tIns="0" rIns="72000" bIns="252000" anchor="ctr"/>
            <a:lstStyle/>
            <a:p>
              <a:pPr algn="ctr">
                <a:lnSpc>
                  <a:spcPct val="130000"/>
                </a:lnSpc>
                <a:defRPr/>
              </a:pPr>
              <a:endParaRPr lang="en-US" altLang="zh-CN" sz="2000" b="1" kern="0" dirty="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5" name="KSO_GN3"/>
            <p:cNvSpPr txBox="1">
              <a:spLocks noChangeArrowheads="1"/>
            </p:cNvSpPr>
            <p:nvPr/>
          </p:nvSpPr>
          <p:spPr bwMode="auto">
            <a:xfrm flipH="1">
              <a:off x="9634811" y="5794497"/>
              <a:ext cx="1000529" cy="4118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chorCtr="1"/>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pPr algn="ctr" eaLnBrk="1" hangingPunct="1">
                <a:lnSpc>
                  <a:spcPct val="80000"/>
                </a:lnSpc>
              </a:pPr>
              <a:r>
                <a:rPr lang="en-US" altLang="zh-CN" sz="2700" b="1" dirty="0">
                  <a:solidFill>
                    <a:schemeClr val="bg1"/>
                  </a:solidFill>
                  <a:latin typeface="Arial Rounded MT Bold" panose="020F0704030504030204" pitchFamily="34" charset="0"/>
                  <a:ea typeface="微软雅黑" panose="020B0503020204020204" pitchFamily="34" charset="-122"/>
                  <a:cs typeface="Times New Roman" panose="02020603050405020304" pitchFamily="18" charset="0"/>
                </a:rPr>
                <a:t>04</a:t>
              </a:r>
              <a:endParaRPr lang="zh-CN" altLang="en-US" sz="2700" b="1" dirty="0">
                <a:solidFill>
                  <a:schemeClr val="bg1"/>
                </a:solidFill>
                <a:latin typeface="Arial Rounded MT Bold" panose="020F0704030504030204" pitchFamily="34" charset="0"/>
                <a:ea typeface="微软雅黑" panose="020B0503020204020204" pitchFamily="34" charset="-122"/>
                <a:cs typeface="Times New Roman" panose="02020603050405020304" pitchFamily="18" charset="0"/>
              </a:endParaRPr>
            </a:p>
          </p:txBody>
        </p:sp>
        <p:sp>
          <p:nvSpPr>
            <p:cNvPr id="6" name="TextBox 110"/>
            <p:cNvSpPr txBox="1"/>
            <p:nvPr/>
          </p:nvSpPr>
          <p:spPr>
            <a:xfrm>
              <a:off x="7603451" y="5036774"/>
              <a:ext cx="2646219" cy="1169550"/>
            </a:xfrm>
            <a:prstGeom prst="rect">
              <a:avLst/>
            </a:prstGeom>
            <a:noFill/>
          </p:spPr>
          <p:txBody>
            <a:bodyPr wrap="square" lIns="0" tIns="0" rIns="0" bIns="0" rtlCol="0">
              <a:spAutoFit/>
            </a:bodyPr>
            <a:lstStyle/>
            <a:p>
              <a:r>
                <a:rPr lang="zh-CN" altLang="en-US" sz="1500" dirty="0">
                  <a:solidFill>
                    <a:schemeClr val="bg1"/>
                  </a:solidFill>
                  <a:latin typeface="微软雅黑" panose="020B0503020204020204" pitchFamily="34" charset="-122"/>
                  <a:ea typeface="微软雅黑" panose="020B0503020204020204" pitchFamily="34" charset="-122"/>
                </a:rPr>
                <a:t>单击此处输入标题</a:t>
              </a:r>
              <a:endParaRPr lang="en-US" altLang="zh-CN" sz="1500" dirty="0">
                <a:solidFill>
                  <a:schemeClr val="bg1"/>
                </a:solidFill>
                <a:latin typeface="微软雅黑" panose="020B0503020204020204" pitchFamily="34" charset="-122"/>
                <a:ea typeface="微软雅黑" panose="020B0503020204020204" pitchFamily="34" charset="-122"/>
              </a:endParaRPr>
            </a:p>
            <a:p>
              <a:r>
                <a:rPr lang="zh-CN" altLang="en-US" sz="900" dirty="0">
                  <a:solidFill>
                    <a:schemeClr val="bg1"/>
                  </a:solidFill>
                  <a:latin typeface="微软雅黑" panose="020B0503020204020204" pitchFamily="34" charset="-122"/>
                  <a:ea typeface="微软雅黑" panose="020B0503020204020204" pitchFamily="34" charset="-122"/>
                </a:rPr>
                <a:t>请在这里输入您的主要叙述内容</a:t>
              </a:r>
              <a:endParaRPr lang="en-US" altLang="zh-CN" sz="900" dirty="0">
                <a:solidFill>
                  <a:schemeClr val="bg1"/>
                </a:solidFill>
                <a:latin typeface="微软雅黑" panose="020B0503020204020204" pitchFamily="34" charset="-122"/>
                <a:ea typeface="微软雅黑" panose="020B0503020204020204" pitchFamily="34" charset="-122"/>
              </a:endParaRPr>
            </a:p>
            <a:p>
              <a:r>
                <a:rPr lang="zh-CN" altLang="en-US" sz="900" dirty="0">
                  <a:solidFill>
                    <a:schemeClr val="bg1"/>
                  </a:solidFill>
                  <a:latin typeface="微软雅黑" panose="020B0503020204020204" pitchFamily="34" charset="-122"/>
                  <a:ea typeface="微软雅黑" panose="020B0503020204020204" pitchFamily="34" charset="-122"/>
                </a:rPr>
                <a:t>请在这里输入您的主要叙述内容</a:t>
              </a:r>
              <a:endParaRPr lang="en-US" altLang="zh-CN" sz="900" dirty="0">
                <a:solidFill>
                  <a:schemeClr val="bg1"/>
                </a:solidFill>
                <a:latin typeface="微软雅黑" panose="020B0503020204020204" pitchFamily="34" charset="-122"/>
                <a:ea typeface="微软雅黑" panose="020B0503020204020204" pitchFamily="34" charset="-122"/>
              </a:endParaRPr>
            </a:p>
            <a:p>
              <a:endParaRPr lang="en-US" altLang="zh-CN" sz="2400" dirty="0">
                <a:solidFill>
                  <a:schemeClr val="bg1"/>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p14:dur="10">
        <p:blinds dir="vert"/>
      </p:transition>
    </mc:Choice>
    <mc:Fallback>
      <p:transition>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par>
                          <p:cTn id="8" fill="hold">
                            <p:stCondLst>
                              <p:cond delay="500"/>
                            </p:stCondLst>
                            <p:childTnLst>
                              <p:par>
                                <p:cTn id="9" presetID="16" presetClass="entr" presetSubtype="42" fill="hold"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barn(outHorizontal)">
                                      <p:cBhvr>
                                        <p:cTn id="11" dur="500"/>
                                        <p:tgtEl>
                                          <p:spTgt spid="18"/>
                                        </p:tgtEl>
                                      </p:cBhvr>
                                    </p:animEffect>
                                  </p:childTnLst>
                                </p:cTn>
                              </p:par>
                              <p:par>
                                <p:cTn id="12" presetID="16" presetClass="entr" presetSubtype="37" fill="hold" nodeType="withEffect">
                                  <p:stCondLst>
                                    <p:cond delay="0"/>
                                  </p:stCondLst>
                                  <p:childTnLst>
                                    <p:set>
                                      <p:cBhvr>
                                        <p:cTn id="13" dur="1" fill="hold">
                                          <p:stCondLst>
                                            <p:cond delay="0"/>
                                          </p:stCondLst>
                                        </p:cTn>
                                        <p:tgtEl>
                                          <p:spTgt spid="17"/>
                                        </p:tgtEl>
                                        <p:attrNameLst>
                                          <p:attrName>style.visibility</p:attrName>
                                        </p:attrNameLst>
                                      </p:cBhvr>
                                      <p:to>
                                        <p:strVal val="visible"/>
                                      </p:to>
                                    </p:set>
                                    <p:animEffect transition="in" filter="barn(outVertical)">
                                      <p:cBhvr>
                                        <p:cTn id="14" dur="500"/>
                                        <p:tgtEl>
                                          <p:spTgt spid="17"/>
                                        </p:tgtEl>
                                      </p:cBhvr>
                                    </p:animEffect>
                                  </p:childTnLst>
                                </p:cTn>
                              </p:par>
                            </p:childTnLst>
                          </p:cTn>
                        </p:par>
                        <p:par>
                          <p:cTn id="15" fill="hold">
                            <p:stCondLst>
                              <p:cond delay="1000"/>
                            </p:stCondLst>
                            <p:childTnLst>
                              <p:par>
                                <p:cTn id="16" presetID="23" presetClass="entr" presetSubtype="32"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anim calcmode="lin" valueType="num">
                                      <p:cBhvr>
                                        <p:cTn id="18" dur="750" fill="hold"/>
                                        <p:tgtEl>
                                          <p:spTgt spid="19"/>
                                        </p:tgtEl>
                                        <p:attrNameLst>
                                          <p:attrName>ppt_w</p:attrName>
                                        </p:attrNameLst>
                                      </p:cBhvr>
                                      <p:tavLst>
                                        <p:tav tm="0">
                                          <p:val>
                                            <p:strVal val="4*#ppt_w"/>
                                          </p:val>
                                        </p:tav>
                                        <p:tav tm="100000">
                                          <p:val>
                                            <p:strVal val="#ppt_w"/>
                                          </p:val>
                                        </p:tav>
                                      </p:tavLst>
                                    </p:anim>
                                    <p:anim calcmode="lin" valueType="num">
                                      <p:cBhvr>
                                        <p:cTn id="19" dur="750" fill="hold"/>
                                        <p:tgtEl>
                                          <p:spTgt spid="19"/>
                                        </p:tgtEl>
                                        <p:attrNameLst>
                                          <p:attrName>ppt_h</p:attrName>
                                        </p:attrNameLst>
                                      </p:cBhvr>
                                      <p:tavLst>
                                        <p:tav tm="0">
                                          <p:val>
                                            <p:strVal val="4*#ppt_h"/>
                                          </p:val>
                                        </p:tav>
                                        <p:tav tm="100000">
                                          <p:val>
                                            <p:strVal val="#ppt_h"/>
                                          </p:val>
                                        </p:tav>
                                      </p:tavLst>
                                    </p:anim>
                                  </p:childTnLst>
                                </p:cTn>
                              </p:par>
                            </p:childTnLst>
                          </p:cTn>
                        </p:par>
                        <p:par>
                          <p:cTn id="20" fill="hold">
                            <p:stCondLst>
                              <p:cond delay="2000"/>
                            </p:stCondLst>
                            <p:childTnLst>
                              <p:par>
                                <p:cTn id="21" presetID="26" presetClass="emph" presetSubtype="0" fill="hold" grpId="1" nodeType="afterEffect">
                                  <p:stCondLst>
                                    <p:cond delay="0"/>
                                  </p:stCondLst>
                                  <p:childTnLst>
                                    <p:animEffect transition="out" filter="fade">
                                      <p:cBhvr>
                                        <p:cTn id="22" dur="500" tmFilter="0, 0; .2, .5; .8, .5; 1, 0"/>
                                        <p:tgtEl>
                                          <p:spTgt spid="19"/>
                                        </p:tgtEl>
                                      </p:cBhvr>
                                    </p:animEffect>
                                    <p:animScale>
                                      <p:cBhvr>
                                        <p:cTn id="23" dur="250" autoRev="1" fill="hold"/>
                                        <p:tgtEl>
                                          <p:spTgt spid="19"/>
                                        </p:tgtEl>
                                      </p:cBhvr>
                                      <p:by x="105000" y="105000"/>
                                    </p:animScale>
                                  </p:childTnLst>
                                </p:cTn>
                              </p:par>
                            </p:childTnLst>
                          </p:cTn>
                        </p:par>
                        <p:par>
                          <p:cTn id="24" fill="hold">
                            <p:stCondLst>
                              <p:cond delay="2500"/>
                            </p:stCondLst>
                            <p:childTnLst>
                              <p:par>
                                <p:cTn id="25" presetID="2" presetClass="entr" presetSubtype="8" decel="38000" fill="hold" nodeType="afterEffect">
                                  <p:stCondLst>
                                    <p:cond delay="0"/>
                                  </p:stCondLst>
                                  <p:childTnLst>
                                    <p:set>
                                      <p:cBhvr>
                                        <p:cTn id="26" dur="1" fill="hold">
                                          <p:stCondLst>
                                            <p:cond delay="0"/>
                                          </p:stCondLst>
                                        </p:cTn>
                                        <p:tgtEl>
                                          <p:spTgt spid="20"/>
                                        </p:tgtEl>
                                        <p:attrNameLst>
                                          <p:attrName>style.visibility</p:attrName>
                                        </p:attrNameLst>
                                      </p:cBhvr>
                                      <p:to>
                                        <p:strVal val="visible"/>
                                      </p:to>
                                    </p:set>
                                    <p:anim calcmode="lin" valueType="num">
                                      <p:cBhvr additive="base">
                                        <p:cTn id="27" dur="1000" fill="hold"/>
                                        <p:tgtEl>
                                          <p:spTgt spid="20"/>
                                        </p:tgtEl>
                                        <p:attrNameLst>
                                          <p:attrName>ppt_x</p:attrName>
                                        </p:attrNameLst>
                                      </p:cBhvr>
                                      <p:tavLst>
                                        <p:tav tm="0">
                                          <p:val>
                                            <p:strVal val="0-#ppt_w/2"/>
                                          </p:val>
                                        </p:tav>
                                        <p:tav tm="100000">
                                          <p:val>
                                            <p:strVal val="#ppt_x"/>
                                          </p:val>
                                        </p:tav>
                                      </p:tavLst>
                                    </p:anim>
                                    <p:anim calcmode="lin" valueType="num">
                                      <p:cBhvr additive="base">
                                        <p:cTn id="28" dur="1000" fill="hold"/>
                                        <p:tgtEl>
                                          <p:spTgt spid="20"/>
                                        </p:tgtEl>
                                        <p:attrNameLst>
                                          <p:attrName>ppt_y</p:attrName>
                                        </p:attrNameLst>
                                      </p:cBhvr>
                                      <p:tavLst>
                                        <p:tav tm="0">
                                          <p:val>
                                            <p:strVal val="#ppt_y"/>
                                          </p:val>
                                        </p:tav>
                                        <p:tav tm="100000">
                                          <p:val>
                                            <p:strVal val="#ppt_y"/>
                                          </p:val>
                                        </p:tav>
                                      </p:tavLst>
                                    </p:anim>
                                  </p:childTnLst>
                                </p:cTn>
                              </p:par>
                              <p:par>
                                <p:cTn id="29" presetID="2" presetClass="entr" presetSubtype="8" decel="38000" fill="hold" nodeType="withEffect">
                                  <p:stCondLst>
                                    <p:cond delay="250"/>
                                  </p:stCondLst>
                                  <p:childTnLst>
                                    <p:set>
                                      <p:cBhvr>
                                        <p:cTn id="30" dur="1" fill="hold">
                                          <p:stCondLst>
                                            <p:cond delay="0"/>
                                          </p:stCondLst>
                                        </p:cTn>
                                        <p:tgtEl>
                                          <p:spTgt spid="28"/>
                                        </p:tgtEl>
                                        <p:attrNameLst>
                                          <p:attrName>style.visibility</p:attrName>
                                        </p:attrNameLst>
                                      </p:cBhvr>
                                      <p:to>
                                        <p:strVal val="visible"/>
                                      </p:to>
                                    </p:set>
                                    <p:anim calcmode="lin" valueType="num">
                                      <p:cBhvr additive="base">
                                        <p:cTn id="31" dur="1000" fill="hold"/>
                                        <p:tgtEl>
                                          <p:spTgt spid="28"/>
                                        </p:tgtEl>
                                        <p:attrNameLst>
                                          <p:attrName>ppt_x</p:attrName>
                                        </p:attrNameLst>
                                      </p:cBhvr>
                                      <p:tavLst>
                                        <p:tav tm="0">
                                          <p:val>
                                            <p:strVal val="0-#ppt_w/2"/>
                                          </p:val>
                                        </p:tav>
                                        <p:tav tm="100000">
                                          <p:val>
                                            <p:strVal val="#ppt_x"/>
                                          </p:val>
                                        </p:tav>
                                      </p:tavLst>
                                    </p:anim>
                                    <p:anim calcmode="lin" valueType="num">
                                      <p:cBhvr additive="base">
                                        <p:cTn id="32" dur="1000" fill="hold"/>
                                        <p:tgtEl>
                                          <p:spTgt spid="28"/>
                                        </p:tgtEl>
                                        <p:attrNameLst>
                                          <p:attrName>ppt_y</p:attrName>
                                        </p:attrNameLst>
                                      </p:cBhvr>
                                      <p:tavLst>
                                        <p:tav tm="0">
                                          <p:val>
                                            <p:strVal val="#ppt_y"/>
                                          </p:val>
                                        </p:tav>
                                        <p:tav tm="100000">
                                          <p:val>
                                            <p:strVal val="#ppt_y"/>
                                          </p:val>
                                        </p:tav>
                                      </p:tavLst>
                                    </p:anim>
                                  </p:childTnLst>
                                </p:cTn>
                              </p:par>
                            </p:childTnLst>
                          </p:cTn>
                        </p:par>
                        <p:par>
                          <p:cTn id="33" fill="hold">
                            <p:stCondLst>
                              <p:cond delay="3500"/>
                            </p:stCondLst>
                            <p:childTnLst>
                              <p:par>
                                <p:cTn id="34" presetID="2" presetClass="entr" presetSubtype="2" decel="38000" fill="hold" nodeType="afterEffect">
                                  <p:stCondLst>
                                    <p:cond delay="0"/>
                                  </p:stCondLst>
                                  <p:childTnLst>
                                    <p:set>
                                      <p:cBhvr>
                                        <p:cTn id="35" dur="1" fill="hold">
                                          <p:stCondLst>
                                            <p:cond delay="0"/>
                                          </p:stCondLst>
                                        </p:cTn>
                                        <p:tgtEl>
                                          <p:spTgt spid="24"/>
                                        </p:tgtEl>
                                        <p:attrNameLst>
                                          <p:attrName>style.visibility</p:attrName>
                                        </p:attrNameLst>
                                      </p:cBhvr>
                                      <p:to>
                                        <p:strVal val="visible"/>
                                      </p:to>
                                    </p:set>
                                    <p:anim calcmode="lin" valueType="num">
                                      <p:cBhvr additive="base">
                                        <p:cTn id="36" dur="1000" fill="hold"/>
                                        <p:tgtEl>
                                          <p:spTgt spid="24"/>
                                        </p:tgtEl>
                                        <p:attrNameLst>
                                          <p:attrName>ppt_x</p:attrName>
                                        </p:attrNameLst>
                                      </p:cBhvr>
                                      <p:tavLst>
                                        <p:tav tm="0">
                                          <p:val>
                                            <p:strVal val="1+#ppt_w/2"/>
                                          </p:val>
                                        </p:tav>
                                        <p:tav tm="100000">
                                          <p:val>
                                            <p:strVal val="#ppt_x"/>
                                          </p:val>
                                        </p:tav>
                                      </p:tavLst>
                                    </p:anim>
                                    <p:anim calcmode="lin" valueType="num">
                                      <p:cBhvr additive="base">
                                        <p:cTn id="37" dur="1000" fill="hold"/>
                                        <p:tgtEl>
                                          <p:spTgt spid="24"/>
                                        </p:tgtEl>
                                        <p:attrNameLst>
                                          <p:attrName>ppt_y</p:attrName>
                                        </p:attrNameLst>
                                      </p:cBhvr>
                                      <p:tavLst>
                                        <p:tav tm="0">
                                          <p:val>
                                            <p:strVal val="#ppt_y"/>
                                          </p:val>
                                        </p:tav>
                                        <p:tav tm="100000">
                                          <p:val>
                                            <p:strVal val="#ppt_y"/>
                                          </p:val>
                                        </p:tav>
                                      </p:tavLst>
                                    </p:anim>
                                  </p:childTnLst>
                                </p:cTn>
                              </p:par>
                              <p:par>
                                <p:cTn id="38" presetID="2" presetClass="entr" presetSubtype="2" decel="38000" fill="hold" nodeType="withEffect">
                                  <p:stCondLst>
                                    <p:cond delay="250"/>
                                  </p:stCondLst>
                                  <p:childTnLst>
                                    <p:set>
                                      <p:cBhvr>
                                        <p:cTn id="39" dur="1" fill="hold">
                                          <p:stCondLst>
                                            <p:cond delay="0"/>
                                          </p:stCondLst>
                                        </p:cTn>
                                        <p:tgtEl>
                                          <p:spTgt spid="32"/>
                                        </p:tgtEl>
                                        <p:attrNameLst>
                                          <p:attrName>style.visibility</p:attrName>
                                        </p:attrNameLst>
                                      </p:cBhvr>
                                      <p:to>
                                        <p:strVal val="visible"/>
                                      </p:to>
                                    </p:set>
                                    <p:anim calcmode="lin" valueType="num">
                                      <p:cBhvr additive="base">
                                        <p:cTn id="40" dur="1000" fill="hold"/>
                                        <p:tgtEl>
                                          <p:spTgt spid="32"/>
                                        </p:tgtEl>
                                        <p:attrNameLst>
                                          <p:attrName>ppt_x</p:attrName>
                                        </p:attrNameLst>
                                      </p:cBhvr>
                                      <p:tavLst>
                                        <p:tav tm="0">
                                          <p:val>
                                            <p:strVal val="1+#ppt_w/2"/>
                                          </p:val>
                                        </p:tav>
                                        <p:tav tm="100000">
                                          <p:val>
                                            <p:strVal val="#ppt_x"/>
                                          </p:val>
                                        </p:tav>
                                      </p:tavLst>
                                    </p:anim>
                                    <p:anim calcmode="lin" valueType="num">
                                      <p:cBhvr additive="base">
                                        <p:cTn id="41" dur="1000" fill="hold"/>
                                        <p:tgtEl>
                                          <p:spTgt spid="3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ldLvl="0" animBg="1"/>
      <p:bldP spid="19" grpId="1"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8318" y="-26478"/>
            <a:ext cx="9134507" cy="51693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050"/>
          </a:p>
        </p:txBody>
      </p:sp>
      <p:sp>
        <p:nvSpPr>
          <p:cNvPr id="7" name="矩形 6"/>
          <p:cNvSpPr/>
          <p:nvPr/>
        </p:nvSpPr>
        <p:spPr>
          <a:xfrm>
            <a:off x="1652" y="1940406"/>
            <a:ext cx="9141172" cy="92797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1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085"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3632601" y="1050524"/>
            <a:ext cx="1878323" cy="571353"/>
          </a:xfrm>
          <a:prstGeom prst="rect">
            <a:avLst/>
          </a:prstGeom>
        </p:spPr>
      </p:pic>
      <p:sp>
        <p:nvSpPr>
          <p:cNvPr id="5" name="文本框 4"/>
          <p:cNvSpPr txBox="1"/>
          <p:nvPr/>
        </p:nvSpPr>
        <p:spPr>
          <a:xfrm>
            <a:off x="3150759" y="3100729"/>
            <a:ext cx="2849623" cy="829945"/>
          </a:xfrm>
          <a:prstGeom prst="rect">
            <a:avLst/>
          </a:prstGeom>
          <a:noFill/>
        </p:spPr>
        <p:txBody>
          <a:bodyPr wrap="square" rtlCol="0">
            <a:spAutoFit/>
          </a:bodyPr>
          <a:p>
            <a:pPr algn="ctr"/>
            <a:r>
              <a:rPr lang="en-US" altLang="zh-CN"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2129795" y="2673027"/>
            <a:ext cx="4773930" cy="1014730"/>
          </a:xfrm>
          <a:prstGeom prst="rect">
            <a:avLst/>
          </a:prstGeom>
          <a:noFill/>
        </p:spPr>
        <p:txBody>
          <a:bodyPr wrap="none" rtlCol="0">
            <a:spAutoFit/>
          </a:bodyPr>
          <a:lstStyle/>
          <a:p>
            <a:pPr algn="l"/>
            <a:r>
              <a:rPr lang="zh-CN" altLang="en-US" sz="6000" b="1" dirty="0">
                <a:solidFill>
                  <a:srgbClr val="003679"/>
                </a:solidFill>
                <a:latin typeface="微软雅黑" panose="020B0503020204020204" pitchFamily="34" charset="-122"/>
                <a:ea typeface="微软雅黑" panose="020B0503020204020204" pitchFamily="34" charset="-122"/>
              </a:rPr>
              <a:t>明年工作计划</a:t>
            </a:r>
            <a:endParaRPr lang="zh-CN" altLang="en-US" sz="6000" b="1" dirty="0">
              <a:solidFill>
                <a:srgbClr val="003679"/>
              </a:solidFill>
              <a:latin typeface="微软雅黑" panose="020B0503020204020204" pitchFamily="34" charset="-122"/>
              <a:ea typeface="微软雅黑" panose="020B0503020204020204" pitchFamily="34" charset="-122"/>
            </a:endParaRPr>
          </a:p>
        </p:txBody>
      </p:sp>
      <p:grpSp>
        <p:nvGrpSpPr>
          <p:cNvPr id="4" name="组合 3"/>
          <p:cNvGrpSpPr/>
          <p:nvPr/>
        </p:nvGrpSpPr>
        <p:grpSpPr>
          <a:xfrm>
            <a:off x="3846694" y="775694"/>
            <a:ext cx="1333596" cy="1313675"/>
            <a:chOff x="1770244" y="775694"/>
            <a:chExt cx="1333596" cy="1313675"/>
          </a:xfrm>
        </p:grpSpPr>
        <p:sp>
          <p:nvSpPr>
            <p:cNvPr id="3" name="矩形 2"/>
            <p:cNvSpPr/>
            <p:nvPr/>
          </p:nvSpPr>
          <p:spPr>
            <a:xfrm>
              <a:off x="1770244" y="775694"/>
              <a:ext cx="1077085" cy="1077085"/>
            </a:xfrm>
            <a:prstGeom prst="rect">
              <a:avLst/>
            </a:prstGeom>
            <a:noFill/>
            <a:ln>
              <a:solidFill>
                <a:srgbClr val="003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
          <p:nvSpPr>
            <p:cNvPr id="9" name="矩形 8"/>
            <p:cNvSpPr/>
            <p:nvPr/>
          </p:nvSpPr>
          <p:spPr>
            <a:xfrm>
              <a:off x="1981421" y="966950"/>
              <a:ext cx="1122419" cy="1122419"/>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800" dirty="0">
                  <a:ea typeface="微软雅黑" panose="020B0503020204020204" pitchFamily="34" charset="-122"/>
                </a:rPr>
                <a:t>0</a:t>
              </a:r>
              <a:r>
                <a:rPr lang="en-US" sz="4800" dirty="0"/>
                <a:t>4</a:t>
              </a:r>
              <a:endParaRPr lang="en-US" sz="4800" dirty="0"/>
            </a:p>
          </p:txBody>
        </p:sp>
      </p:grpSp>
      <p:sp>
        <p:nvSpPr>
          <p:cNvPr id="14" name="文本框 13" descr="e7d195523061f1c0deeec63e560781cfd59afb0ea006f2a87ABB68BF51EA6619813959095094C18C62A12F549504892A4AAA8C1554C6663626E05CA27F281A14E6983772AFC3FB97135759321DEA3D709AACD122C08E6ED192FFACBB1E1BECB2ED91EE5F1ED7B5B4D639FA608C47C1EEEE0A899CA8C6B4A60DCCA6D3BA80ED4161D4A4778988E171"/>
          <p:cNvSpPr txBox="1"/>
          <p:nvPr/>
        </p:nvSpPr>
        <p:spPr>
          <a:xfrm>
            <a:off x="3262250" y="3795444"/>
            <a:ext cx="2509020" cy="369332"/>
          </a:xfrm>
          <a:prstGeom prst="rect">
            <a:avLst/>
          </a:prstGeom>
          <a:solidFill>
            <a:srgbClr val="003679"/>
          </a:solidFill>
          <a:effectLst/>
        </p:spPr>
        <p:txBody>
          <a:bodyPr wrap="none" rtlCol="0">
            <a:spAutoFit/>
          </a:bodyPr>
          <a:lstStyle/>
          <a:p>
            <a:r>
              <a:rPr lang="zh-CN" altLang="en-US" sz="1800" b="1" dirty="0">
                <a:solidFill>
                  <a:schemeClr val="bg1"/>
                </a:solidFill>
                <a:latin typeface="幼圆" panose="02010509060101010101" pitchFamily="49" charset="-122"/>
                <a:ea typeface="幼圆" panose="02010509060101010101" pitchFamily="49" charset="-122"/>
                <a:cs typeface="Kartika" panose="02020503030404060203" pitchFamily="18" charset="0"/>
              </a:rPr>
              <a:t>请在此输入您的副标题</a:t>
            </a:r>
            <a:endParaRPr lang="en-US" altLang="zh-CN" sz="1800" b="1" dirty="0">
              <a:solidFill>
                <a:schemeClr val="bg1"/>
              </a:solidFill>
              <a:latin typeface="幼圆" panose="02010509060101010101" pitchFamily="49" charset="-122"/>
              <a:ea typeface="幼圆" panose="02010509060101010101" pitchFamily="49" charset="-122"/>
              <a:cs typeface="Kartika" panose="02020503030404060203" pitchFamily="18" charset="0"/>
            </a:endParaRPr>
          </a:p>
        </p:txBody>
      </p:sp>
      <p:sp>
        <p:nvSpPr>
          <p:cNvPr id="2" name="矩形 1"/>
          <p:cNvSpPr/>
          <p:nvPr/>
        </p:nvSpPr>
        <p:spPr>
          <a:xfrm>
            <a:off x="-10160" y="4950460"/>
            <a:ext cx="9163685" cy="287020"/>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
        <p:nvSpPr>
          <p:cNvPr id="12" name="矩形 11"/>
          <p:cNvSpPr/>
          <p:nvPr/>
        </p:nvSpPr>
        <p:spPr>
          <a:xfrm flipV="1">
            <a:off x="-10160" y="4845685"/>
            <a:ext cx="9163685" cy="104775"/>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10">
        <p:blinds dir="vert"/>
      </p:transition>
    </mc:Choice>
    <mc:Fallback>
      <p:transition>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10" dur="1000" fill="hold"/>
                                        <p:tgtEl>
                                          <p:spTgt spid="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4"/>
                                        </p:tgtEl>
                                      </p:cBhvr>
                                    </p:animEffect>
                                  </p:childTnLst>
                                </p:cTn>
                              </p:par>
                            </p:childTnLst>
                          </p:cTn>
                        </p:par>
                        <p:par>
                          <p:cTn id="15" fill="hold">
                            <p:stCondLst>
                              <p:cond delay="1000"/>
                            </p:stCondLst>
                            <p:childTnLst>
                              <p:par>
                                <p:cTn id="16" presetID="16" presetClass="entr" presetSubtype="37" fill="hold" grpId="0"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arn(outVertical)">
                                      <p:cBhvr>
                                        <p:cTn id="18" dur="500"/>
                                        <p:tgtEl>
                                          <p:spTgt spid="5"/>
                                        </p:tgtEl>
                                      </p:cBhvr>
                                    </p:animEffect>
                                  </p:childTnLst>
                                </p:cTn>
                              </p:par>
                            </p:childTnLst>
                          </p:cTn>
                        </p:par>
                        <p:par>
                          <p:cTn id="19" fill="hold">
                            <p:stCondLst>
                              <p:cond delay="1500"/>
                            </p:stCondLst>
                            <p:childTnLst>
                              <p:par>
                                <p:cTn id="20" presetID="53" presetClass="entr" presetSubtype="16" fill="hold" grpId="0" nodeType="after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p:cTn id="22" dur="500" fill="hold"/>
                                        <p:tgtEl>
                                          <p:spTgt spid="14"/>
                                        </p:tgtEl>
                                        <p:attrNameLst>
                                          <p:attrName>ppt_w</p:attrName>
                                        </p:attrNameLst>
                                      </p:cBhvr>
                                      <p:tavLst>
                                        <p:tav tm="0">
                                          <p:val>
                                            <p:fltVal val="0"/>
                                          </p:val>
                                        </p:tav>
                                        <p:tav tm="100000">
                                          <p:val>
                                            <p:strVal val="#ppt_w"/>
                                          </p:val>
                                        </p:tav>
                                      </p:tavLst>
                                    </p:anim>
                                    <p:anim calcmode="lin" valueType="num">
                                      <p:cBhvr>
                                        <p:cTn id="23" dur="500" fill="hold"/>
                                        <p:tgtEl>
                                          <p:spTgt spid="14"/>
                                        </p:tgtEl>
                                        <p:attrNameLst>
                                          <p:attrName>ppt_h</p:attrName>
                                        </p:attrNameLst>
                                      </p:cBhvr>
                                      <p:tavLst>
                                        <p:tav tm="0">
                                          <p:val>
                                            <p:fltVal val="0"/>
                                          </p:val>
                                        </p:tav>
                                        <p:tav tm="100000">
                                          <p:val>
                                            <p:strVal val="#ppt_h"/>
                                          </p:val>
                                        </p:tav>
                                      </p:tavLst>
                                    </p:anim>
                                    <p:animEffect transition="in" filter="fade">
                                      <p:cBhvr>
                                        <p:cTn id="2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4" grpId="0" bldLvl="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文本框 18"/>
          <p:cNvSpPr>
            <a:spLocks noChangeArrowheads="1"/>
          </p:cNvSpPr>
          <p:nvPr/>
        </p:nvSpPr>
        <p:spPr bwMode="auto">
          <a:xfrm>
            <a:off x="945707" y="203509"/>
            <a:ext cx="2468880" cy="55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l"/>
            <a:r>
              <a:rPr lang="zh-CN" altLang="en-US" sz="3000" dirty="0">
                <a:solidFill>
                  <a:srgbClr val="003679"/>
                </a:solidFill>
                <a:latin typeface="微软雅黑" panose="020B0503020204020204" pitchFamily="34" charset="-122"/>
                <a:ea typeface="微软雅黑" panose="020B0503020204020204" pitchFamily="34" charset="-122"/>
                <a:sym typeface="微软雅黑" panose="020B0503020204020204" pitchFamily="34" charset="-122"/>
              </a:rPr>
              <a:t>明年工作计划</a:t>
            </a:r>
            <a:endParaRPr lang="zh-CN" altLang="en-US" sz="3000" dirty="0">
              <a:solidFill>
                <a:srgbClr val="003679"/>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2" name="组合 1"/>
          <p:cNvGrpSpPr/>
          <p:nvPr/>
        </p:nvGrpSpPr>
        <p:grpSpPr>
          <a:xfrm>
            <a:off x="124667" y="147476"/>
            <a:ext cx="709688" cy="659149"/>
            <a:chOff x="776177" y="87786"/>
            <a:chExt cx="709688" cy="659149"/>
          </a:xfrm>
        </p:grpSpPr>
        <p:grpSp>
          <p:nvGrpSpPr>
            <p:cNvPr id="33" name="组合 32"/>
            <p:cNvGrpSpPr/>
            <p:nvPr/>
          </p:nvGrpSpPr>
          <p:grpSpPr>
            <a:xfrm>
              <a:off x="776177" y="87786"/>
              <a:ext cx="669145" cy="659149"/>
              <a:chOff x="1770244" y="775694"/>
              <a:chExt cx="1333596" cy="1313675"/>
            </a:xfrm>
          </p:grpSpPr>
          <p:sp>
            <p:nvSpPr>
              <p:cNvPr id="34" name="矩形 33"/>
              <p:cNvSpPr/>
              <p:nvPr/>
            </p:nvSpPr>
            <p:spPr>
              <a:xfrm>
                <a:off x="1770244" y="775694"/>
                <a:ext cx="1077085" cy="1077085"/>
              </a:xfrm>
              <a:prstGeom prst="rect">
                <a:avLst/>
              </a:prstGeom>
              <a:noFill/>
              <a:ln>
                <a:solidFill>
                  <a:srgbClr val="003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03679"/>
                  </a:solidFill>
                  <a:latin typeface="微软雅黑" panose="020B0503020204020204" pitchFamily="34" charset="-122"/>
                  <a:ea typeface="微软雅黑" panose="020B0503020204020204" pitchFamily="34" charset="-122"/>
                </a:endParaRPr>
              </a:p>
            </p:txBody>
          </p:sp>
          <p:sp>
            <p:nvSpPr>
              <p:cNvPr id="35" name="矩形 34"/>
              <p:cNvSpPr/>
              <p:nvPr/>
            </p:nvSpPr>
            <p:spPr>
              <a:xfrm>
                <a:off x="1981421" y="966950"/>
                <a:ext cx="1122419" cy="1122419"/>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800" dirty="0">
                  <a:solidFill>
                    <a:srgbClr val="003679"/>
                  </a:solidFill>
                  <a:latin typeface="微软雅黑" panose="020B0503020204020204" pitchFamily="34" charset="-122"/>
                  <a:ea typeface="微软雅黑" panose="020B0503020204020204" pitchFamily="34" charset="-122"/>
                </a:endParaRPr>
              </a:p>
            </p:txBody>
          </p:sp>
        </p:grpSp>
        <p:sp>
          <p:nvSpPr>
            <p:cNvPr id="36" name="文本框 18"/>
            <p:cNvSpPr>
              <a:spLocks noChangeArrowheads="1"/>
            </p:cNvSpPr>
            <p:nvPr/>
          </p:nvSpPr>
          <p:spPr bwMode="auto">
            <a:xfrm>
              <a:off x="858770" y="320447"/>
              <a:ext cx="62709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4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2017</a:t>
              </a:r>
              <a:endParaRPr lang="en-US" altLang="zh-CN" sz="14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11" name="矩形 1"/>
          <p:cNvSpPr>
            <a:spLocks noChangeArrowheads="1"/>
          </p:cNvSpPr>
          <p:nvPr userDrawn="1"/>
        </p:nvSpPr>
        <p:spPr bwMode="auto">
          <a:xfrm>
            <a:off x="0" y="4979233"/>
            <a:ext cx="9144000" cy="173791"/>
          </a:xfrm>
          <a:prstGeom prst="rect">
            <a:avLst/>
          </a:prstGeom>
          <a:solidFill>
            <a:srgbClr val="003679"/>
          </a:solidFill>
          <a:ln>
            <a:noFill/>
          </a:ln>
        </p:spPr>
        <p:txBody>
          <a:bodyPr lIns="68571" tIns="34285" rIns="68571" bIns="34285" anchor="ctr"/>
          <a:lstStyle/>
          <a:p>
            <a:pPr algn="ctr" eaLnBrk="1" hangingPunct="1"/>
            <a:endParaRPr lang="zh-CN" altLang="en-US" dirty="0">
              <a:solidFill>
                <a:srgbClr val="FFFFFF"/>
              </a:solidFill>
              <a:ea typeface="微软雅黑" panose="020B0503020204020204" pitchFamily="34" charset="-122"/>
              <a:cs typeface="+mn-ea"/>
              <a:sym typeface="+mn-lt"/>
            </a:endParaRPr>
          </a:p>
        </p:txBody>
      </p:sp>
      <p:pic>
        <p:nvPicPr>
          <p:cNvPr id="8" name="图片 7"/>
          <p:cNvPicPr>
            <a:picLocks noChangeAspect="1"/>
          </p:cNvPicPr>
          <p:nvPr userDrawn="1"/>
        </p:nvPicPr>
        <p:blipFill>
          <a:blip r:embed="rId1" cstate="print">
            <a:extLst>
              <a:ext uri="{28A0092B-C50C-407E-A947-70E740481C1C}">
                <a14:useLocalDpi xmlns:a14="http://schemas.microsoft.com/office/drawing/2010/main" val="0"/>
              </a:ext>
            </a:extLst>
          </a:blip>
          <a:stretch>
            <a:fillRect/>
          </a:stretch>
        </p:blipFill>
        <p:spPr>
          <a:xfrm>
            <a:off x="7111811" y="250010"/>
            <a:ext cx="1914453" cy="459335"/>
          </a:xfrm>
          <a:prstGeom prst="rect">
            <a:avLst/>
          </a:prstGeom>
        </p:spPr>
      </p:pic>
      <p:sp>
        <p:nvSpPr>
          <p:cNvPr id="3" name="TextBox 29"/>
          <p:cNvSpPr txBox="1"/>
          <p:nvPr/>
        </p:nvSpPr>
        <p:spPr>
          <a:xfrm>
            <a:off x="518158" y="1190175"/>
            <a:ext cx="1676060" cy="769441"/>
          </a:xfrm>
          <a:prstGeom prst="rect">
            <a:avLst/>
          </a:prstGeom>
          <a:noFill/>
        </p:spPr>
        <p:txBody>
          <a:bodyPr wrap="square" lIns="0" tIns="0" rIns="0" bIns="0" rtlCol="0">
            <a:spAutoFit/>
          </a:bodyPr>
          <a:lstStyle/>
          <a:p>
            <a:pPr algn="just">
              <a:lnSpc>
                <a:spcPts val="1500"/>
              </a:lnSpc>
            </a:pPr>
            <a:r>
              <a:rPr lang="zh-CN" altLang="en-US" sz="1100" dirty="0">
                <a:solidFill>
                  <a:schemeClr val="tx1">
                    <a:lumMod val="65000"/>
                    <a:lumOff val="35000"/>
                  </a:schemeClr>
                </a:solidFill>
                <a:latin typeface="微软雅黑" panose="020B0503020204020204" pitchFamily="34" charset="-122"/>
                <a:ea typeface="微软雅黑" panose="020B0503020204020204" pitchFamily="34" charset="-122"/>
              </a:rPr>
              <a:t>点击输入简要文字内容，文字内容需概括精炼，言简意赅的说明分项内容言简意赅的说明分项内容</a:t>
            </a:r>
            <a:endParaRPr lang="en-US" altLang="zh-CN" sz="11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10" name="TextBox 29"/>
          <p:cNvSpPr txBox="1"/>
          <p:nvPr/>
        </p:nvSpPr>
        <p:spPr>
          <a:xfrm>
            <a:off x="6960290" y="1963486"/>
            <a:ext cx="1685344" cy="769441"/>
          </a:xfrm>
          <a:prstGeom prst="rect">
            <a:avLst/>
          </a:prstGeom>
          <a:noFill/>
        </p:spPr>
        <p:txBody>
          <a:bodyPr wrap="square" lIns="0" tIns="0" rIns="0" bIns="0" rtlCol="0">
            <a:spAutoFit/>
          </a:bodyPr>
          <a:lstStyle/>
          <a:p>
            <a:pPr algn="just">
              <a:lnSpc>
                <a:spcPts val="1500"/>
              </a:lnSpc>
            </a:pPr>
            <a:r>
              <a:rPr lang="zh-CN" altLang="en-US" sz="1100" dirty="0">
                <a:solidFill>
                  <a:schemeClr val="tx1">
                    <a:lumMod val="65000"/>
                    <a:lumOff val="35000"/>
                  </a:schemeClr>
                </a:solidFill>
                <a:latin typeface="微软雅黑" panose="020B0503020204020204" pitchFamily="34" charset="-122"/>
                <a:ea typeface="微软雅黑" panose="020B0503020204020204" pitchFamily="34" charset="-122"/>
              </a:rPr>
              <a:t>点击输入简要文字内容，文字内容需概括精炼，言简意赅的说明分项内容言简意赅的说明分项内容</a:t>
            </a:r>
            <a:endParaRPr lang="en-US" altLang="zh-CN" sz="11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12" name="TextBox 29"/>
          <p:cNvSpPr txBox="1"/>
          <p:nvPr/>
        </p:nvSpPr>
        <p:spPr>
          <a:xfrm>
            <a:off x="518158" y="2735606"/>
            <a:ext cx="1676060" cy="769441"/>
          </a:xfrm>
          <a:prstGeom prst="rect">
            <a:avLst/>
          </a:prstGeom>
          <a:noFill/>
        </p:spPr>
        <p:txBody>
          <a:bodyPr wrap="square" lIns="0" tIns="0" rIns="0" bIns="0" rtlCol="0">
            <a:spAutoFit/>
          </a:bodyPr>
          <a:lstStyle/>
          <a:p>
            <a:pPr algn="just">
              <a:lnSpc>
                <a:spcPts val="1500"/>
              </a:lnSpc>
            </a:pPr>
            <a:r>
              <a:rPr lang="zh-CN" altLang="en-US" sz="1100" dirty="0">
                <a:solidFill>
                  <a:schemeClr val="tx1">
                    <a:lumMod val="65000"/>
                    <a:lumOff val="35000"/>
                  </a:schemeClr>
                </a:solidFill>
                <a:latin typeface="微软雅黑" panose="020B0503020204020204" pitchFamily="34" charset="-122"/>
                <a:ea typeface="微软雅黑" panose="020B0503020204020204" pitchFamily="34" charset="-122"/>
              </a:rPr>
              <a:t>点击输入简要文字内容，文字内容需概括精炼，言简意赅的说明分项内容言简意赅的说明分项内容</a:t>
            </a:r>
            <a:endParaRPr lang="en-US" altLang="zh-CN" sz="11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14" name="TextBox 29"/>
          <p:cNvSpPr txBox="1"/>
          <p:nvPr/>
        </p:nvSpPr>
        <p:spPr>
          <a:xfrm>
            <a:off x="6960290" y="3508917"/>
            <a:ext cx="1685344" cy="769441"/>
          </a:xfrm>
          <a:prstGeom prst="rect">
            <a:avLst/>
          </a:prstGeom>
          <a:noFill/>
        </p:spPr>
        <p:txBody>
          <a:bodyPr wrap="square" lIns="0" tIns="0" rIns="0" bIns="0" rtlCol="0">
            <a:spAutoFit/>
          </a:bodyPr>
          <a:lstStyle/>
          <a:p>
            <a:pPr algn="just">
              <a:lnSpc>
                <a:spcPts val="1500"/>
              </a:lnSpc>
            </a:pPr>
            <a:r>
              <a:rPr lang="zh-CN" altLang="en-US" sz="1100" dirty="0">
                <a:solidFill>
                  <a:schemeClr val="tx1">
                    <a:lumMod val="65000"/>
                    <a:lumOff val="35000"/>
                  </a:schemeClr>
                </a:solidFill>
                <a:latin typeface="微软雅黑" panose="020B0503020204020204" pitchFamily="34" charset="-122"/>
                <a:ea typeface="微软雅黑" panose="020B0503020204020204" pitchFamily="34" charset="-122"/>
              </a:rPr>
              <a:t>点击输入简要文字内容，文字内容需概括精炼，言简意赅的说明分项内容言简意赅的说明分项内容</a:t>
            </a:r>
            <a:endParaRPr lang="en-US" altLang="zh-CN" sz="11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15" name="Freeform 40"/>
          <p:cNvSpPr/>
          <p:nvPr/>
        </p:nvSpPr>
        <p:spPr bwMode="auto">
          <a:xfrm>
            <a:off x="4349249" y="3187003"/>
            <a:ext cx="2403872" cy="1412081"/>
          </a:xfrm>
          <a:custGeom>
            <a:avLst/>
            <a:gdLst>
              <a:gd name="T0" fmla="*/ 819 w 1161"/>
              <a:gd name="T1" fmla="*/ 0 h 682"/>
              <a:gd name="T2" fmla="*/ 556 w 1161"/>
              <a:gd name="T3" fmla="*/ 124 h 682"/>
              <a:gd name="T4" fmla="*/ 556 w 1161"/>
              <a:gd name="T5" fmla="*/ 124 h 682"/>
              <a:gd name="T6" fmla="*/ 313 w 1161"/>
              <a:gd name="T7" fmla="*/ 302 h 682"/>
              <a:gd name="T8" fmla="*/ 154 w 1161"/>
              <a:gd name="T9" fmla="*/ 257 h 682"/>
              <a:gd name="T10" fmla="*/ 154 w 1161"/>
              <a:gd name="T11" fmla="*/ 257 h 682"/>
              <a:gd name="T12" fmla="*/ 100 w 1161"/>
              <a:gd name="T13" fmla="*/ 241 h 682"/>
              <a:gd name="T14" fmla="*/ 0 w 1161"/>
              <a:gd name="T15" fmla="*/ 341 h 682"/>
              <a:gd name="T16" fmla="*/ 100 w 1161"/>
              <a:gd name="T17" fmla="*/ 441 h 682"/>
              <a:gd name="T18" fmla="*/ 154 w 1161"/>
              <a:gd name="T19" fmla="*/ 425 h 682"/>
              <a:gd name="T20" fmla="*/ 154 w 1161"/>
              <a:gd name="T21" fmla="*/ 425 h 682"/>
              <a:gd name="T22" fmla="*/ 313 w 1161"/>
              <a:gd name="T23" fmla="*/ 380 h 682"/>
              <a:gd name="T24" fmla="*/ 556 w 1161"/>
              <a:gd name="T25" fmla="*/ 558 h 682"/>
              <a:gd name="T26" fmla="*/ 556 w 1161"/>
              <a:gd name="T27" fmla="*/ 558 h 682"/>
              <a:gd name="T28" fmla="*/ 819 w 1161"/>
              <a:gd name="T29" fmla="*/ 682 h 682"/>
              <a:gd name="T30" fmla="*/ 1161 w 1161"/>
              <a:gd name="T31" fmla="*/ 341 h 682"/>
              <a:gd name="T32" fmla="*/ 819 w 1161"/>
              <a:gd name="T33" fmla="*/ 0 h 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61" h="682">
                <a:moveTo>
                  <a:pt x="819" y="0"/>
                </a:moveTo>
                <a:cubicBezTo>
                  <a:pt x="714" y="0"/>
                  <a:pt x="619" y="48"/>
                  <a:pt x="556" y="124"/>
                </a:cubicBezTo>
                <a:cubicBezTo>
                  <a:pt x="556" y="124"/>
                  <a:pt x="556" y="124"/>
                  <a:pt x="556" y="124"/>
                </a:cubicBezTo>
                <a:cubicBezTo>
                  <a:pt x="462" y="235"/>
                  <a:pt x="461" y="302"/>
                  <a:pt x="313" y="302"/>
                </a:cubicBezTo>
                <a:cubicBezTo>
                  <a:pt x="187" y="302"/>
                  <a:pt x="197" y="284"/>
                  <a:pt x="154" y="257"/>
                </a:cubicBezTo>
                <a:cubicBezTo>
                  <a:pt x="154" y="257"/>
                  <a:pt x="154" y="257"/>
                  <a:pt x="154" y="257"/>
                </a:cubicBezTo>
                <a:cubicBezTo>
                  <a:pt x="138" y="247"/>
                  <a:pt x="120" y="241"/>
                  <a:pt x="100" y="241"/>
                </a:cubicBezTo>
                <a:cubicBezTo>
                  <a:pt x="45" y="241"/>
                  <a:pt x="0" y="286"/>
                  <a:pt x="0" y="341"/>
                </a:cubicBezTo>
                <a:cubicBezTo>
                  <a:pt x="0" y="396"/>
                  <a:pt x="45" y="441"/>
                  <a:pt x="100" y="441"/>
                </a:cubicBezTo>
                <a:cubicBezTo>
                  <a:pt x="120" y="441"/>
                  <a:pt x="138" y="435"/>
                  <a:pt x="154" y="425"/>
                </a:cubicBezTo>
                <a:cubicBezTo>
                  <a:pt x="154" y="425"/>
                  <a:pt x="154" y="425"/>
                  <a:pt x="154" y="425"/>
                </a:cubicBezTo>
                <a:cubicBezTo>
                  <a:pt x="197" y="398"/>
                  <a:pt x="187" y="380"/>
                  <a:pt x="313" y="380"/>
                </a:cubicBezTo>
                <a:cubicBezTo>
                  <a:pt x="461" y="380"/>
                  <a:pt x="462" y="447"/>
                  <a:pt x="556" y="558"/>
                </a:cubicBezTo>
                <a:cubicBezTo>
                  <a:pt x="556" y="558"/>
                  <a:pt x="556" y="558"/>
                  <a:pt x="556" y="558"/>
                </a:cubicBezTo>
                <a:cubicBezTo>
                  <a:pt x="619" y="634"/>
                  <a:pt x="714" y="682"/>
                  <a:pt x="819" y="682"/>
                </a:cubicBezTo>
                <a:cubicBezTo>
                  <a:pt x="1008" y="682"/>
                  <a:pt x="1161" y="529"/>
                  <a:pt x="1161" y="341"/>
                </a:cubicBezTo>
                <a:cubicBezTo>
                  <a:pt x="1161" y="153"/>
                  <a:pt x="1008" y="0"/>
                  <a:pt x="819" y="0"/>
                </a:cubicBezTo>
                <a:close/>
              </a:path>
            </a:pathLst>
          </a:custGeom>
          <a:solidFill>
            <a:schemeClr val="bg1">
              <a:lumMod val="50000"/>
              <a:alpha val="50000"/>
            </a:schemeClr>
          </a:solidFill>
          <a:ln>
            <a:noFill/>
          </a:ln>
        </p:spPr>
        <p:txBody>
          <a:bodyPr vert="horz" wrap="square" lIns="68580" tIns="34290" rIns="68580" bIns="34290" numCol="1" anchor="t" anchorCtr="0" compatLnSpc="1"/>
          <a:lstStyle/>
          <a:p>
            <a:endParaRPr lang="zh-CN" altLang="en-US" sz="1800" dirty="0">
              <a:ea typeface="微软雅黑" panose="020B0503020204020204" pitchFamily="34" charset="-122"/>
            </a:endParaRPr>
          </a:p>
        </p:txBody>
      </p:sp>
      <p:sp>
        <p:nvSpPr>
          <p:cNvPr id="16" name="Freeform 41"/>
          <p:cNvSpPr/>
          <p:nvPr/>
        </p:nvSpPr>
        <p:spPr bwMode="auto">
          <a:xfrm>
            <a:off x="2359714" y="868856"/>
            <a:ext cx="2403872" cy="1412081"/>
          </a:xfrm>
          <a:custGeom>
            <a:avLst/>
            <a:gdLst>
              <a:gd name="T0" fmla="*/ 1061 w 1161"/>
              <a:gd name="T1" fmla="*/ 241 h 682"/>
              <a:gd name="T2" fmla="*/ 1007 w 1161"/>
              <a:gd name="T3" fmla="*/ 257 h 682"/>
              <a:gd name="T4" fmla="*/ 1007 w 1161"/>
              <a:gd name="T5" fmla="*/ 257 h 682"/>
              <a:gd name="T6" fmla="*/ 848 w 1161"/>
              <a:gd name="T7" fmla="*/ 302 h 682"/>
              <a:gd name="T8" fmla="*/ 605 w 1161"/>
              <a:gd name="T9" fmla="*/ 124 h 682"/>
              <a:gd name="T10" fmla="*/ 605 w 1161"/>
              <a:gd name="T11" fmla="*/ 124 h 682"/>
              <a:gd name="T12" fmla="*/ 342 w 1161"/>
              <a:gd name="T13" fmla="*/ 0 h 682"/>
              <a:gd name="T14" fmla="*/ 0 w 1161"/>
              <a:gd name="T15" fmla="*/ 341 h 682"/>
              <a:gd name="T16" fmla="*/ 342 w 1161"/>
              <a:gd name="T17" fmla="*/ 682 h 682"/>
              <a:gd name="T18" fmla="*/ 605 w 1161"/>
              <a:gd name="T19" fmla="*/ 558 h 682"/>
              <a:gd name="T20" fmla="*/ 605 w 1161"/>
              <a:gd name="T21" fmla="*/ 558 h 682"/>
              <a:gd name="T22" fmla="*/ 605 w 1161"/>
              <a:gd name="T23" fmla="*/ 558 h 682"/>
              <a:gd name="T24" fmla="*/ 605 w 1161"/>
              <a:gd name="T25" fmla="*/ 558 h 682"/>
              <a:gd name="T26" fmla="*/ 848 w 1161"/>
              <a:gd name="T27" fmla="*/ 380 h 682"/>
              <a:gd name="T28" fmla="*/ 1007 w 1161"/>
              <a:gd name="T29" fmla="*/ 425 h 682"/>
              <a:gd name="T30" fmla="*/ 1007 w 1161"/>
              <a:gd name="T31" fmla="*/ 425 h 682"/>
              <a:gd name="T32" fmla="*/ 1061 w 1161"/>
              <a:gd name="T33" fmla="*/ 441 h 682"/>
              <a:gd name="T34" fmla="*/ 1161 w 1161"/>
              <a:gd name="T35" fmla="*/ 341 h 682"/>
              <a:gd name="T36" fmla="*/ 1061 w 1161"/>
              <a:gd name="T37" fmla="*/ 241 h 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61" h="682">
                <a:moveTo>
                  <a:pt x="1061" y="241"/>
                </a:moveTo>
                <a:cubicBezTo>
                  <a:pt x="1041" y="241"/>
                  <a:pt x="1023" y="247"/>
                  <a:pt x="1007" y="257"/>
                </a:cubicBezTo>
                <a:cubicBezTo>
                  <a:pt x="1007" y="257"/>
                  <a:pt x="1007" y="257"/>
                  <a:pt x="1007" y="257"/>
                </a:cubicBezTo>
                <a:cubicBezTo>
                  <a:pt x="964" y="284"/>
                  <a:pt x="974" y="302"/>
                  <a:pt x="848" y="302"/>
                </a:cubicBezTo>
                <a:cubicBezTo>
                  <a:pt x="700" y="302"/>
                  <a:pt x="699" y="235"/>
                  <a:pt x="605" y="124"/>
                </a:cubicBezTo>
                <a:cubicBezTo>
                  <a:pt x="605" y="124"/>
                  <a:pt x="605" y="124"/>
                  <a:pt x="605" y="124"/>
                </a:cubicBezTo>
                <a:cubicBezTo>
                  <a:pt x="542" y="48"/>
                  <a:pt x="448" y="0"/>
                  <a:pt x="342" y="0"/>
                </a:cubicBezTo>
                <a:cubicBezTo>
                  <a:pt x="153" y="0"/>
                  <a:pt x="0" y="153"/>
                  <a:pt x="0" y="341"/>
                </a:cubicBezTo>
                <a:cubicBezTo>
                  <a:pt x="0" y="529"/>
                  <a:pt x="153" y="682"/>
                  <a:pt x="342" y="682"/>
                </a:cubicBezTo>
                <a:cubicBezTo>
                  <a:pt x="448" y="682"/>
                  <a:pt x="542" y="634"/>
                  <a:pt x="605" y="558"/>
                </a:cubicBezTo>
                <a:cubicBezTo>
                  <a:pt x="605" y="558"/>
                  <a:pt x="605" y="558"/>
                  <a:pt x="605" y="558"/>
                </a:cubicBezTo>
                <a:cubicBezTo>
                  <a:pt x="605" y="558"/>
                  <a:pt x="605" y="558"/>
                  <a:pt x="605" y="558"/>
                </a:cubicBezTo>
                <a:cubicBezTo>
                  <a:pt x="605" y="558"/>
                  <a:pt x="605" y="558"/>
                  <a:pt x="605" y="558"/>
                </a:cubicBezTo>
                <a:cubicBezTo>
                  <a:pt x="699" y="447"/>
                  <a:pt x="700" y="380"/>
                  <a:pt x="848" y="380"/>
                </a:cubicBezTo>
                <a:cubicBezTo>
                  <a:pt x="974" y="380"/>
                  <a:pt x="964" y="398"/>
                  <a:pt x="1007" y="425"/>
                </a:cubicBezTo>
                <a:cubicBezTo>
                  <a:pt x="1007" y="425"/>
                  <a:pt x="1007" y="425"/>
                  <a:pt x="1007" y="425"/>
                </a:cubicBezTo>
                <a:cubicBezTo>
                  <a:pt x="1023" y="435"/>
                  <a:pt x="1041" y="441"/>
                  <a:pt x="1061" y="441"/>
                </a:cubicBezTo>
                <a:cubicBezTo>
                  <a:pt x="1116" y="441"/>
                  <a:pt x="1161" y="396"/>
                  <a:pt x="1161" y="341"/>
                </a:cubicBezTo>
                <a:cubicBezTo>
                  <a:pt x="1161" y="286"/>
                  <a:pt x="1116" y="241"/>
                  <a:pt x="1061" y="241"/>
                </a:cubicBezTo>
                <a:close/>
              </a:path>
            </a:pathLst>
          </a:custGeom>
          <a:solidFill>
            <a:srgbClr val="003679">
              <a:alpha val="50000"/>
            </a:srgbClr>
          </a:solidFill>
          <a:ln>
            <a:noFill/>
          </a:ln>
        </p:spPr>
        <p:txBody>
          <a:bodyPr vert="horz" wrap="square" lIns="68580" tIns="34290" rIns="68580" bIns="34290" numCol="1" anchor="t" anchorCtr="0" compatLnSpc="1"/>
          <a:lstStyle/>
          <a:p>
            <a:endParaRPr lang="zh-CN" altLang="en-US" sz="1800" dirty="0">
              <a:ea typeface="微软雅黑" panose="020B0503020204020204" pitchFamily="34" charset="-122"/>
            </a:endParaRPr>
          </a:p>
        </p:txBody>
      </p:sp>
      <p:grpSp>
        <p:nvGrpSpPr>
          <p:cNvPr id="17" name="组合 16"/>
          <p:cNvGrpSpPr/>
          <p:nvPr/>
        </p:nvGrpSpPr>
        <p:grpSpPr>
          <a:xfrm>
            <a:off x="4492123" y="1115315"/>
            <a:ext cx="128588" cy="3200400"/>
            <a:chOff x="6010275" y="1583258"/>
            <a:chExt cx="171450" cy="4267200"/>
          </a:xfrm>
        </p:grpSpPr>
        <p:cxnSp>
          <p:nvCxnSpPr>
            <p:cNvPr id="18" name="直接连接符 17"/>
            <p:cNvCxnSpPr>
              <a:stCxn id="19" idx="3"/>
              <a:endCxn id="23" idx="0"/>
            </p:cNvCxnSpPr>
            <p:nvPr/>
          </p:nvCxnSpPr>
          <p:spPr>
            <a:xfrm>
              <a:off x="6096000" y="1713433"/>
              <a:ext cx="0" cy="4076700"/>
            </a:xfrm>
            <a:prstGeom prst="line">
              <a:avLst/>
            </a:prstGeom>
            <a:ln w="127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9" name="Freeform 42"/>
            <p:cNvSpPr/>
            <p:nvPr/>
          </p:nvSpPr>
          <p:spPr bwMode="auto">
            <a:xfrm>
              <a:off x="6010275" y="1583258"/>
              <a:ext cx="171450" cy="130175"/>
            </a:xfrm>
            <a:custGeom>
              <a:avLst/>
              <a:gdLst>
                <a:gd name="T0" fmla="*/ 54 w 108"/>
                <a:gd name="T1" fmla="*/ 45 h 82"/>
                <a:gd name="T2" fmla="*/ 0 w 108"/>
                <a:gd name="T3" fmla="*/ 0 h 82"/>
                <a:gd name="T4" fmla="*/ 0 w 108"/>
                <a:gd name="T5" fmla="*/ 38 h 82"/>
                <a:gd name="T6" fmla="*/ 54 w 108"/>
                <a:gd name="T7" fmla="*/ 82 h 82"/>
                <a:gd name="T8" fmla="*/ 108 w 108"/>
                <a:gd name="T9" fmla="*/ 38 h 82"/>
                <a:gd name="T10" fmla="*/ 108 w 108"/>
                <a:gd name="T11" fmla="*/ 0 h 82"/>
                <a:gd name="T12" fmla="*/ 54 w 108"/>
                <a:gd name="T13" fmla="*/ 45 h 82"/>
              </a:gdLst>
              <a:ahLst/>
              <a:cxnLst>
                <a:cxn ang="0">
                  <a:pos x="T0" y="T1"/>
                </a:cxn>
                <a:cxn ang="0">
                  <a:pos x="T2" y="T3"/>
                </a:cxn>
                <a:cxn ang="0">
                  <a:pos x="T4" y="T5"/>
                </a:cxn>
                <a:cxn ang="0">
                  <a:pos x="T6" y="T7"/>
                </a:cxn>
                <a:cxn ang="0">
                  <a:pos x="T8" y="T9"/>
                </a:cxn>
                <a:cxn ang="0">
                  <a:pos x="T10" y="T11"/>
                </a:cxn>
                <a:cxn ang="0">
                  <a:pos x="T12" y="T13"/>
                </a:cxn>
              </a:cxnLst>
              <a:rect l="0" t="0" r="r" b="b"/>
              <a:pathLst>
                <a:path w="108" h="82">
                  <a:moveTo>
                    <a:pt x="54" y="45"/>
                  </a:moveTo>
                  <a:lnTo>
                    <a:pt x="0" y="0"/>
                  </a:lnTo>
                  <a:lnTo>
                    <a:pt x="0" y="38"/>
                  </a:lnTo>
                  <a:lnTo>
                    <a:pt x="54" y="82"/>
                  </a:lnTo>
                  <a:lnTo>
                    <a:pt x="108" y="38"/>
                  </a:lnTo>
                  <a:lnTo>
                    <a:pt x="108" y="0"/>
                  </a:lnTo>
                  <a:lnTo>
                    <a:pt x="54" y="45"/>
                  </a:lnTo>
                  <a:close/>
                </a:path>
              </a:pathLst>
            </a:custGeom>
            <a:solidFill>
              <a:schemeClr val="tx1">
                <a:lumMod val="50000"/>
                <a:lumOff val="50000"/>
              </a:schemeClr>
            </a:solidFill>
            <a:ln>
              <a:noFill/>
            </a:ln>
          </p:spPr>
          <p:txBody>
            <a:bodyPr vert="horz" wrap="square" lIns="91440" tIns="45720" rIns="91440" bIns="45720" numCol="1" anchor="t" anchorCtr="0" compatLnSpc="1"/>
            <a:lstStyle/>
            <a:p>
              <a:endParaRPr lang="zh-CN" altLang="en-US" sz="1800" dirty="0">
                <a:ea typeface="微软雅黑" panose="020B0503020204020204" pitchFamily="34" charset="-122"/>
              </a:endParaRPr>
            </a:p>
          </p:txBody>
        </p:sp>
        <p:sp>
          <p:nvSpPr>
            <p:cNvPr id="20" name="Freeform 43"/>
            <p:cNvSpPr/>
            <p:nvPr/>
          </p:nvSpPr>
          <p:spPr bwMode="auto">
            <a:xfrm>
              <a:off x="6010275" y="2615133"/>
              <a:ext cx="171450" cy="133350"/>
            </a:xfrm>
            <a:custGeom>
              <a:avLst/>
              <a:gdLst>
                <a:gd name="T0" fmla="*/ 54 w 108"/>
                <a:gd name="T1" fmla="*/ 45 h 84"/>
                <a:gd name="T2" fmla="*/ 0 w 108"/>
                <a:gd name="T3" fmla="*/ 0 h 84"/>
                <a:gd name="T4" fmla="*/ 0 w 108"/>
                <a:gd name="T5" fmla="*/ 39 h 84"/>
                <a:gd name="T6" fmla="*/ 54 w 108"/>
                <a:gd name="T7" fmla="*/ 84 h 84"/>
                <a:gd name="T8" fmla="*/ 108 w 108"/>
                <a:gd name="T9" fmla="*/ 39 h 84"/>
                <a:gd name="T10" fmla="*/ 108 w 108"/>
                <a:gd name="T11" fmla="*/ 0 h 84"/>
                <a:gd name="T12" fmla="*/ 54 w 108"/>
                <a:gd name="T13" fmla="*/ 45 h 84"/>
              </a:gdLst>
              <a:ahLst/>
              <a:cxnLst>
                <a:cxn ang="0">
                  <a:pos x="T0" y="T1"/>
                </a:cxn>
                <a:cxn ang="0">
                  <a:pos x="T2" y="T3"/>
                </a:cxn>
                <a:cxn ang="0">
                  <a:pos x="T4" y="T5"/>
                </a:cxn>
                <a:cxn ang="0">
                  <a:pos x="T6" y="T7"/>
                </a:cxn>
                <a:cxn ang="0">
                  <a:pos x="T8" y="T9"/>
                </a:cxn>
                <a:cxn ang="0">
                  <a:pos x="T10" y="T11"/>
                </a:cxn>
                <a:cxn ang="0">
                  <a:pos x="T12" y="T13"/>
                </a:cxn>
              </a:cxnLst>
              <a:rect l="0" t="0" r="r" b="b"/>
              <a:pathLst>
                <a:path w="108" h="84">
                  <a:moveTo>
                    <a:pt x="54" y="45"/>
                  </a:moveTo>
                  <a:lnTo>
                    <a:pt x="0" y="0"/>
                  </a:lnTo>
                  <a:lnTo>
                    <a:pt x="0" y="39"/>
                  </a:lnTo>
                  <a:lnTo>
                    <a:pt x="54" y="84"/>
                  </a:lnTo>
                  <a:lnTo>
                    <a:pt x="108" y="39"/>
                  </a:lnTo>
                  <a:lnTo>
                    <a:pt x="108" y="0"/>
                  </a:lnTo>
                  <a:lnTo>
                    <a:pt x="54" y="45"/>
                  </a:lnTo>
                  <a:close/>
                </a:path>
              </a:pathLst>
            </a:custGeom>
            <a:solidFill>
              <a:schemeClr val="tx1">
                <a:lumMod val="50000"/>
                <a:lumOff val="50000"/>
              </a:schemeClr>
            </a:solidFill>
            <a:ln>
              <a:noFill/>
            </a:ln>
          </p:spPr>
          <p:txBody>
            <a:bodyPr vert="horz" wrap="square" lIns="91440" tIns="45720" rIns="91440" bIns="45720" numCol="1" anchor="t" anchorCtr="0" compatLnSpc="1"/>
            <a:lstStyle/>
            <a:p>
              <a:endParaRPr lang="zh-CN" altLang="en-US" sz="1800" dirty="0">
                <a:ea typeface="微软雅黑" panose="020B0503020204020204" pitchFamily="34" charset="-122"/>
              </a:endParaRPr>
            </a:p>
          </p:txBody>
        </p:sp>
        <p:sp>
          <p:nvSpPr>
            <p:cNvPr id="21" name="Freeform 44"/>
            <p:cNvSpPr/>
            <p:nvPr/>
          </p:nvSpPr>
          <p:spPr bwMode="auto">
            <a:xfrm>
              <a:off x="6010275" y="3650183"/>
              <a:ext cx="171450" cy="133350"/>
            </a:xfrm>
            <a:custGeom>
              <a:avLst/>
              <a:gdLst>
                <a:gd name="T0" fmla="*/ 54 w 108"/>
                <a:gd name="T1" fmla="*/ 46 h 84"/>
                <a:gd name="T2" fmla="*/ 0 w 108"/>
                <a:gd name="T3" fmla="*/ 0 h 84"/>
                <a:gd name="T4" fmla="*/ 0 w 108"/>
                <a:gd name="T5" fmla="*/ 39 h 84"/>
                <a:gd name="T6" fmla="*/ 54 w 108"/>
                <a:gd name="T7" fmla="*/ 84 h 84"/>
                <a:gd name="T8" fmla="*/ 108 w 108"/>
                <a:gd name="T9" fmla="*/ 39 h 84"/>
                <a:gd name="T10" fmla="*/ 108 w 108"/>
                <a:gd name="T11" fmla="*/ 0 h 84"/>
                <a:gd name="T12" fmla="*/ 54 w 108"/>
                <a:gd name="T13" fmla="*/ 46 h 84"/>
              </a:gdLst>
              <a:ahLst/>
              <a:cxnLst>
                <a:cxn ang="0">
                  <a:pos x="T0" y="T1"/>
                </a:cxn>
                <a:cxn ang="0">
                  <a:pos x="T2" y="T3"/>
                </a:cxn>
                <a:cxn ang="0">
                  <a:pos x="T4" y="T5"/>
                </a:cxn>
                <a:cxn ang="0">
                  <a:pos x="T6" y="T7"/>
                </a:cxn>
                <a:cxn ang="0">
                  <a:pos x="T8" y="T9"/>
                </a:cxn>
                <a:cxn ang="0">
                  <a:pos x="T10" y="T11"/>
                </a:cxn>
                <a:cxn ang="0">
                  <a:pos x="T12" y="T13"/>
                </a:cxn>
              </a:cxnLst>
              <a:rect l="0" t="0" r="r" b="b"/>
              <a:pathLst>
                <a:path w="108" h="84">
                  <a:moveTo>
                    <a:pt x="54" y="46"/>
                  </a:moveTo>
                  <a:lnTo>
                    <a:pt x="0" y="0"/>
                  </a:lnTo>
                  <a:lnTo>
                    <a:pt x="0" y="39"/>
                  </a:lnTo>
                  <a:lnTo>
                    <a:pt x="54" y="84"/>
                  </a:lnTo>
                  <a:lnTo>
                    <a:pt x="108" y="39"/>
                  </a:lnTo>
                  <a:lnTo>
                    <a:pt x="108" y="0"/>
                  </a:lnTo>
                  <a:lnTo>
                    <a:pt x="54" y="46"/>
                  </a:lnTo>
                  <a:close/>
                </a:path>
              </a:pathLst>
            </a:custGeom>
            <a:solidFill>
              <a:schemeClr val="tx1">
                <a:lumMod val="50000"/>
                <a:lumOff val="50000"/>
              </a:schemeClr>
            </a:solidFill>
            <a:ln>
              <a:noFill/>
            </a:ln>
          </p:spPr>
          <p:txBody>
            <a:bodyPr vert="horz" wrap="square" lIns="91440" tIns="45720" rIns="91440" bIns="45720" numCol="1" anchor="t" anchorCtr="0" compatLnSpc="1"/>
            <a:lstStyle/>
            <a:p>
              <a:endParaRPr lang="zh-CN" altLang="en-US" sz="1800" dirty="0">
                <a:ea typeface="微软雅黑" panose="020B0503020204020204" pitchFamily="34" charset="-122"/>
              </a:endParaRPr>
            </a:p>
          </p:txBody>
        </p:sp>
        <p:sp>
          <p:nvSpPr>
            <p:cNvPr id="22" name="Freeform 45"/>
            <p:cNvSpPr/>
            <p:nvPr/>
          </p:nvSpPr>
          <p:spPr bwMode="auto">
            <a:xfrm>
              <a:off x="6010275" y="4685233"/>
              <a:ext cx="171450" cy="130175"/>
            </a:xfrm>
            <a:custGeom>
              <a:avLst/>
              <a:gdLst>
                <a:gd name="T0" fmla="*/ 54 w 108"/>
                <a:gd name="T1" fmla="*/ 46 h 82"/>
                <a:gd name="T2" fmla="*/ 0 w 108"/>
                <a:gd name="T3" fmla="*/ 0 h 82"/>
                <a:gd name="T4" fmla="*/ 0 w 108"/>
                <a:gd name="T5" fmla="*/ 39 h 82"/>
                <a:gd name="T6" fmla="*/ 54 w 108"/>
                <a:gd name="T7" fmla="*/ 82 h 82"/>
                <a:gd name="T8" fmla="*/ 108 w 108"/>
                <a:gd name="T9" fmla="*/ 39 h 82"/>
                <a:gd name="T10" fmla="*/ 108 w 108"/>
                <a:gd name="T11" fmla="*/ 0 h 82"/>
                <a:gd name="T12" fmla="*/ 54 w 108"/>
                <a:gd name="T13" fmla="*/ 46 h 82"/>
              </a:gdLst>
              <a:ahLst/>
              <a:cxnLst>
                <a:cxn ang="0">
                  <a:pos x="T0" y="T1"/>
                </a:cxn>
                <a:cxn ang="0">
                  <a:pos x="T2" y="T3"/>
                </a:cxn>
                <a:cxn ang="0">
                  <a:pos x="T4" y="T5"/>
                </a:cxn>
                <a:cxn ang="0">
                  <a:pos x="T6" y="T7"/>
                </a:cxn>
                <a:cxn ang="0">
                  <a:pos x="T8" y="T9"/>
                </a:cxn>
                <a:cxn ang="0">
                  <a:pos x="T10" y="T11"/>
                </a:cxn>
                <a:cxn ang="0">
                  <a:pos x="T12" y="T13"/>
                </a:cxn>
              </a:cxnLst>
              <a:rect l="0" t="0" r="r" b="b"/>
              <a:pathLst>
                <a:path w="108" h="82">
                  <a:moveTo>
                    <a:pt x="54" y="46"/>
                  </a:moveTo>
                  <a:lnTo>
                    <a:pt x="0" y="0"/>
                  </a:lnTo>
                  <a:lnTo>
                    <a:pt x="0" y="39"/>
                  </a:lnTo>
                  <a:lnTo>
                    <a:pt x="54" y="82"/>
                  </a:lnTo>
                  <a:lnTo>
                    <a:pt x="108" y="39"/>
                  </a:lnTo>
                  <a:lnTo>
                    <a:pt x="108" y="0"/>
                  </a:lnTo>
                  <a:lnTo>
                    <a:pt x="54" y="46"/>
                  </a:lnTo>
                  <a:close/>
                </a:path>
              </a:pathLst>
            </a:custGeom>
            <a:solidFill>
              <a:schemeClr val="tx1">
                <a:lumMod val="50000"/>
                <a:lumOff val="50000"/>
              </a:schemeClr>
            </a:solidFill>
            <a:ln>
              <a:noFill/>
            </a:ln>
          </p:spPr>
          <p:txBody>
            <a:bodyPr vert="horz" wrap="square" lIns="91440" tIns="45720" rIns="91440" bIns="45720" numCol="1" anchor="t" anchorCtr="0" compatLnSpc="1"/>
            <a:lstStyle/>
            <a:p>
              <a:endParaRPr lang="zh-CN" altLang="en-US" sz="1800" dirty="0">
                <a:ea typeface="微软雅黑" panose="020B0503020204020204" pitchFamily="34" charset="-122"/>
              </a:endParaRPr>
            </a:p>
          </p:txBody>
        </p:sp>
        <p:sp>
          <p:nvSpPr>
            <p:cNvPr id="23" name="Freeform 46"/>
            <p:cNvSpPr/>
            <p:nvPr/>
          </p:nvSpPr>
          <p:spPr bwMode="auto">
            <a:xfrm>
              <a:off x="6010275" y="5718696"/>
              <a:ext cx="171450" cy="131762"/>
            </a:xfrm>
            <a:custGeom>
              <a:avLst/>
              <a:gdLst>
                <a:gd name="T0" fmla="*/ 54 w 108"/>
                <a:gd name="T1" fmla="*/ 45 h 83"/>
                <a:gd name="T2" fmla="*/ 0 w 108"/>
                <a:gd name="T3" fmla="*/ 0 h 83"/>
                <a:gd name="T4" fmla="*/ 0 w 108"/>
                <a:gd name="T5" fmla="*/ 38 h 83"/>
                <a:gd name="T6" fmla="*/ 54 w 108"/>
                <a:gd name="T7" fmla="*/ 83 h 83"/>
                <a:gd name="T8" fmla="*/ 108 w 108"/>
                <a:gd name="T9" fmla="*/ 38 h 83"/>
                <a:gd name="T10" fmla="*/ 108 w 108"/>
                <a:gd name="T11" fmla="*/ 0 h 83"/>
                <a:gd name="T12" fmla="*/ 54 w 108"/>
                <a:gd name="T13" fmla="*/ 45 h 83"/>
              </a:gdLst>
              <a:ahLst/>
              <a:cxnLst>
                <a:cxn ang="0">
                  <a:pos x="T0" y="T1"/>
                </a:cxn>
                <a:cxn ang="0">
                  <a:pos x="T2" y="T3"/>
                </a:cxn>
                <a:cxn ang="0">
                  <a:pos x="T4" y="T5"/>
                </a:cxn>
                <a:cxn ang="0">
                  <a:pos x="T6" y="T7"/>
                </a:cxn>
                <a:cxn ang="0">
                  <a:pos x="T8" y="T9"/>
                </a:cxn>
                <a:cxn ang="0">
                  <a:pos x="T10" y="T11"/>
                </a:cxn>
                <a:cxn ang="0">
                  <a:pos x="T12" y="T13"/>
                </a:cxn>
              </a:cxnLst>
              <a:rect l="0" t="0" r="r" b="b"/>
              <a:pathLst>
                <a:path w="108" h="83">
                  <a:moveTo>
                    <a:pt x="54" y="45"/>
                  </a:moveTo>
                  <a:lnTo>
                    <a:pt x="0" y="0"/>
                  </a:lnTo>
                  <a:lnTo>
                    <a:pt x="0" y="38"/>
                  </a:lnTo>
                  <a:lnTo>
                    <a:pt x="54" y="83"/>
                  </a:lnTo>
                  <a:lnTo>
                    <a:pt x="108" y="38"/>
                  </a:lnTo>
                  <a:lnTo>
                    <a:pt x="108" y="0"/>
                  </a:lnTo>
                  <a:lnTo>
                    <a:pt x="54" y="45"/>
                  </a:lnTo>
                  <a:close/>
                </a:path>
              </a:pathLst>
            </a:custGeom>
            <a:solidFill>
              <a:schemeClr val="tx1">
                <a:lumMod val="50000"/>
                <a:lumOff val="50000"/>
              </a:schemeClr>
            </a:solidFill>
            <a:ln>
              <a:noFill/>
            </a:ln>
          </p:spPr>
          <p:txBody>
            <a:bodyPr vert="horz" wrap="square" lIns="91440" tIns="45720" rIns="91440" bIns="45720" numCol="1" anchor="t" anchorCtr="0" compatLnSpc="1"/>
            <a:lstStyle/>
            <a:p>
              <a:endParaRPr lang="zh-CN" altLang="en-US" sz="1800" dirty="0">
                <a:ea typeface="微软雅黑" panose="020B0503020204020204" pitchFamily="34" charset="-122"/>
              </a:endParaRPr>
            </a:p>
          </p:txBody>
        </p:sp>
      </p:grpSp>
      <p:sp>
        <p:nvSpPr>
          <p:cNvPr id="24" name="Oval 47"/>
          <p:cNvSpPr>
            <a:spLocks noChangeArrowheads="1"/>
          </p:cNvSpPr>
          <p:nvPr/>
        </p:nvSpPr>
        <p:spPr bwMode="auto">
          <a:xfrm>
            <a:off x="2446630" y="955770"/>
            <a:ext cx="1240631" cy="1238250"/>
          </a:xfrm>
          <a:prstGeom prst="ellipse">
            <a:avLst/>
          </a:prstGeom>
          <a:solidFill>
            <a:srgbClr val="003679"/>
          </a:solidFill>
          <a:ln>
            <a:noFill/>
          </a:ln>
        </p:spPr>
        <p:txBody>
          <a:bodyPr vert="horz" wrap="square" lIns="68580" tIns="34290" rIns="68580" bIns="34290" numCol="1" anchor="t" anchorCtr="0" compatLnSpc="1"/>
          <a:lstStyle/>
          <a:p>
            <a:endParaRPr lang="zh-CN" altLang="en-US" sz="1800" dirty="0">
              <a:ea typeface="微软雅黑" panose="020B0503020204020204" pitchFamily="34" charset="-122"/>
            </a:endParaRPr>
          </a:p>
        </p:txBody>
      </p:sp>
      <p:sp>
        <p:nvSpPr>
          <p:cNvPr id="25" name="Oval 48"/>
          <p:cNvSpPr>
            <a:spLocks noChangeArrowheads="1"/>
          </p:cNvSpPr>
          <p:nvPr/>
        </p:nvSpPr>
        <p:spPr bwMode="auto">
          <a:xfrm>
            <a:off x="4390920" y="1409400"/>
            <a:ext cx="330994" cy="330994"/>
          </a:xfrm>
          <a:prstGeom prst="ellipse">
            <a:avLst/>
          </a:prstGeom>
          <a:solidFill>
            <a:srgbClr val="003679"/>
          </a:solidFill>
          <a:ln>
            <a:noFill/>
          </a:ln>
        </p:spPr>
        <p:txBody>
          <a:bodyPr vert="horz" wrap="square" lIns="0" tIns="0" rIns="0" bIns="0" numCol="1" anchor="ctr" anchorCtr="0" compatLnSpc="1"/>
          <a:lstStyle/>
          <a:p>
            <a:pPr algn="ctr"/>
            <a:r>
              <a:rPr lang="en-US" altLang="zh-CN" sz="2100" dirty="0">
                <a:solidFill>
                  <a:schemeClr val="bg1"/>
                </a:solidFill>
                <a:latin typeface="Agency FB" panose="020B0503020202020204" pitchFamily="34" charset="0"/>
                <a:ea typeface="微软雅黑" panose="020B0503020204020204" pitchFamily="34" charset="-122"/>
              </a:rPr>
              <a:t>A</a:t>
            </a:r>
            <a:endParaRPr lang="zh-CN" altLang="en-US" sz="2100" dirty="0">
              <a:solidFill>
                <a:schemeClr val="bg1"/>
              </a:solidFill>
              <a:latin typeface="Agency FB" panose="020B0503020202020204" pitchFamily="34" charset="0"/>
              <a:ea typeface="微软雅黑" panose="020B0503020204020204" pitchFamily="34" charset="-122"/>
            </a:endParaRPr>
          </a:p>
        </p:txBody>
      </p:sp>
      <p:sp>
        <p:nvSpPr>
          <p:cNvPr id="26" name="Freeform 49"/>
          <p:cNvSpPr/>
          <p:nvPr/>
        </p:nvSpPr>
        <p:spPr bwMode="auto">
          <a:xfrm>
            <a:off x="2359714" y="2413096"/>
            <a:ext cx="2403872" cy="1414463"/>
          </a:xfrm>
          <a:custGeom>
            <a:avLst/>
            <a:gdLst>
              <a:gd name="T0" fmla="*/ 1061 w 1161"/>
              <a:gd name="T1" fmla="*/ 242 h 683"/>
              <a:gd name="T2" fmla="*/ 1007 w 1161"/>
              <a:gd name="T3" fmla="*/ 257 h 683"/>
              <a:gd name="T4" fmla="*/ 1007 w 1161"/>
              <a:gd name="T5" fmla="*/ 257 h 683"/>
              <a:gd name="T6" fmla="*/ 848 w 1161"/>
              <a:gd name="T7" fmla="*/ 303 h 683"/>
              <a:gd name="T8" fmla="*/ 605 w 1161"/>
              <a:gd name="T9" fmla="*/ 125 h 683"/>
              <a:gd name="T10" fmla="*/ 605 w 1161"/>
              <a:gd name="T11" fmla="*/ 125 h 683"/>
              <a:gd name="T12" fmla="*/ 605 w 1161"/>
              <a:gd name="T13" fmla="*/ 124 h 683"/>
              <a:gd name="T14" fmla="*/ 605 w 1161"/>
              <a:gd name="T15" fmla="*/ 124 h 683"/>
              <a:gd name="T16" fmla="*/ 342 w 1161"/>
              <a:gd name="T17" fmla="*/ 0 h 683"/>
              <a:gd name="T18" fmla="*/ 0 w 1161"/>
              <a:gd name="T19" fmla="*/ 342 h 683"/>
              <a:gd name="T20" fmla="*/ 342 w 1161"/>
              <a:gd name="T21" fmla="*/ 683 h 683"/>
              <a:gd name="T22" fmla="*/ 605 w 1161"/>
              <a:gd name="T23" fmla="*/ 559 h 683"/>
              <a:gd name="T24" fmla="*/ 605 w 1161"/>
              <a:gd name="T25" fmla="*/ 559 h 683"/>
              <a:gd name="T26" fmla="*/ 848 w 1161"/>
              <a:gd name="T27" fmla="*/ 380 h 683"/>
              <a:gd name="T28" fmla="*/ 1007 w 1161"/>
              <a:gd name="T29" fmla="*/ 426 h 683"/>
              <a:gd name="T30" fmla="*/ 1007 w 1161"/>
              <a:gd name="T31" fmla="*/ 426 h 683"/>
              <a:gd name="T32" fmla="*/ 1061 w 1161"/>
              <a:gd name="T33" fmla="*/ 441 h 683"/>
              <a:gd name="T34" fmla="*/ 1161 w 1161"/>
              <a:gd name="T35" fmla="*/ 342 h 683"/>
              <a:gd name="T36" fmla="*/ 1061 w 1161"/>
              <a:gd name="T37" fmla="*/ 242 h 6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61" h="683">
                <a:moveTo>
                  <a:pt x="1061" y="242"/>
                </a:moveTo>
                <a:cubicBezTo>
                  <a:pt x="1041" y="242"/>
                  <a:pt x="1023" y="248"/>
                  <a:pt x="1007" y="257"/>
                </a:cubicBezTo>
                <a:cubicBezTo>
                  <a:pt x="1007" y="257"/>
                  <a:pt x="1007" y="257"/>
                  <a:pt x="1007" y="257"/>
                </a:cubicBezTo>
                <a:cubicBezTo>
                  <a:pt x="964" y="285"/>
                  <a:pt x="974" y="303"/>
                  <a:pt x="848" y="303"/>
                </a:cubicBezTo>
                <a:cubicBezTo>
                  <a:pt x="700" y="303"/>
                  <a:pt x="699" y="236"/>
                  <a:pt x="605" y="125"/>
                </a:cubicBezTo>
                <a:cubicBezTo>
                  <a:pt x="605" y="125"/>
                  <a:pt x="605" y="125"/>
                  <a:pt x="605" y="125"/>
                </a:cubicBezTo>
                <a:cubicBezTo>
                  <a:pt x="605" y="125"/>
                  <a:pt x="605" y="124"/>
                  <a:pt x="605" y="124"/>
                </a:cubicBezTo>
                <a:cubicBezTo>
                  <a:pt x="605" y="124"/>
                  <a:pt x="605" y="124"/>
                  <a:pt x="605" y="124"/>
                </a:cubicBezTo>
                <a:cubicBezTo>
                  <a:pt x="542" y="49"/>
                  <a:pt x="448" y="0"/>
                  <a:pt x="342" y="0"/>
                </a:cubicBezTo>
                <a:cubicBezTo>
                  <a:pt x="153" y="0"/>
                  <a:pt x="0" y="153"/>
                  <a:pt x="0" y="342"/>
                </a:cubicBezTo>
                <a:cubicBezTo>
                  <a:pt x="0" y="530"/>
                  <a:pt x="153" y="683"/>
                  <a:pt x="342" y="683"/>
                </a:cubicBezTo>
                <a:cubicBezTo>
                  <a:pt x="448" y="683"/>
                  <a:pt x="542" y="634"/>
                  <a:pt x="605" y="559"/>
                </a:cubicBezTo>
                <a:cubicBezTo>
                  <a:pt x="605" y="559"/>
                  <a:pt x="605" y="559"/>
                  <a:pt x="605" y="559"/>
                </a:cubicBezTo>
                <a:cubicBezTo>
                  <a:pt x="699" y="448"/>
                  <a:pt x="700" y="380"/>
                  <a:pt x="848" y="380"/>
                </a:cubicBezTo>
                <a:cubicBezTo>
                  <a:pt x="974" y="380"/>
                  <a:pt x="964" y="398"/>
                  <a:pt x="1007" y="426"/>
                </a:cubicBezTo>
                <a:cubicBezTo>
                  <a:pt x="1007" y="426"/>
                  <a:pt x="1007" y="426"/>
                  <a:pt x="1007" y="426"/>
                </a:cubicBezTo>
                <a:cubicBezTo>
                  <a:pt x="1023" y="436"/>
                  <a:pt x="1041" y="441"/>
                  <a:pt x="1061" y="441"/>
                </a:cubicBezTo>
                <a:cubicBezTo>
                  <a:pt x="1116" y="441"/>
                  <a:pt x="1161" y="397"/>
                  <a:pt x="1161" y="342"/>
                </a:cubicBezTo>
                <a:cubicBezTo>
                  <a:pt x="1161" y="286"/>
                  <a:pt x="1116" y="242"/>
                  <a:pt x="1061" y="242"/>
                </a:cubicBezTo>
                <a:close/>
              </a:path>
            </a:pathLst>
          </a:custGeom>
          <a:solidFill>
            <a:srgbClr val="003679">
              <a:alpha val="50000"/>
            </a:srgbClr>
          </a:solidFill>
          <a:ln>
            <a:noFill/>
          </a:ln>
        </p:spPr>
        <p:txBody>
          <a:bodyPr vert="horz" wrap="square" lIns="68580" tIns="34290" rIns="68580" bIns="34290" numCol="1" anchor="t" anchorCtr="0" compatLnSpc="1"/>
          <a:lstStyle/>
          <a:p>
            <a:endParaRPr lang="zh-CN" altLang="en-US" sz="1800" dirty="0">
              <a:ea typeface="微软雅黑" panose="020B0503020204020204" pitchFamily="34" charset="-122"/>
            </a:endParaRPr>
          </a:p>
        </p:txBody>
      </p:sp>
      <p:sp>
        <p:nvSpPr>
          <p:cNvPr id="27" name="Oval 50"/>
          <p:cNvSpPr>
            <a:spLocks noChangeArrowheads="1"/>
          </p:cNvSpPr>
          <p:nvPr/>
        </p:nvSpPr>
        <p:spPr bwMode="auto">
          <a:xfrm>
            <a:off x="2446630" y="2500012"/>
            <a:ext cx="1240631" cy="1240631"/>
          </a:xfrm>
          <a:prstGeom prst="ellipse">
            <a:avLst/>
          </a:prstGeom>
          <a:solidFill>
            <a:srgbClr val="003679"/>
          </a:solidFill>
          <a:ln>
            <a:noFill/>
          </a:ln>
        </p:spPr>
        <p:txBody>
          <a:bodyPr vert="horz" wrap="square" lIns="68580" tIns="34290" rIns="68580" bIns="34290" numCol="1" anchor="t" anchorCtr="0" compatLnSpc="1"/>
          <a:lstStyle/>
          <a:p>
            <a:endParaRPr lang="zh-CN" altLang="en-US" sz="1800" dirty="0">
              <a:ea typeface="微软雅黑" panose="020B0503020204020204" pitchFamily="34" charset="-122"/>
            </a:endParaRPr>
          </a:p>
        </p:txBody>
      </p:sp>
      <p:sp>
        <p:nvSpPr>
          <p:cNvPr id="28" name="Oval 51"/>
          <p:cNvSpPr>
            <a:spLocks noChangeArrowheads="1"/>
          </p:cNvSpPr>
          <p:nvPr/>
        </p:nvSpPr>
        <p:spPr bwMode="auto">
          <a:xfrm>
            <a:off x="4390920" y="2953640"/>
            <a:ext cx="330994" cy="333375"/>
          </a:xfrm>
          <a:prstGeom prst="ellipse">
            <a:avLst/>
          </a:prstGeom>
          <a:solidFill>
            <a:srgbClr val="003679"/>
          </a:solidFill>
          <a:ln>
            <a:noFill/>
          </a:ln>
        </p:spPr>
        <p:txBody>
          <a:bodyPr vert="horz" wrap="square" lIns="0" tIns="0" rIns="0" bIns="0" numCol="1" anchor="ctr" anchorCtr="0" compatLnSpc="1"/>
          <a:lstStyle/>
          <a:p>
            <a:pPr algn="ctr"/>
            <a:r>
              <a:rPr lang="en-US" altLang="zh-CN" sz="2100" dirty="0">
                <a:solidFill>
                  <a:schemeClr val="bg1"/>
                </a:solidFill>
                <a:latin typeface="Agency FB" panose="020B0503020202020204" pitchFamily="34" charset="0"/>
                <a:ea typeface="微软雅黑" panose="020B0503020204020204" pitchFamily="34" charset="-122"/>
              </a:rPr>
              <a:t>C</a:t>
            </a:r>
            <a:endParaRPr lang="zh-CN" altLang="en-US" sz="2100" dirty="0">
              <a:solidFill>
                <a:schemeClr val="bg1"/>
              </a:solidFill>
              <a:latin typeface="Agency FB" panose="020B0503020202020204" pitchFamily="34" charset="0"/>
              <a:ea typeface="微软雅黑" panose="020B0503020204020204" pitchFamily="34" charset="-122"/>
            </a:endParaRPr>
          </a:p>
        </p:txBody>
      </p:sp>
      <p:sp>
        <p:nvSpPr>
          <p:cNvPr id="29" name="Freeform 54"/>
          <p:cNvSpPr/>
          <p:nvPr/>
        </p:nvSpPr>
        <p:spPr bwMode="auto">
          <a:xfrm>
            <a:off x="4349249" y="1641571"/>
            <a:ext cx="2403872" cy="1410890"/>
          </a:xfrm>
          <a:custGeom>
            <a:avLst/>
            <a:gdLst>
              <a:gd name="T0" fmla="*/ 819 w 1161"/>
              <a:gd name="T1" fmla="*/ 0 h 682"/>
              <a:gd name="T2" fmla="*/ 556 w 1161"/>
              <a:gd name="T3" fmla="*/ 124 h 682"/>
              <a:gd name="T4" fmla="*/ 556 w 1161"/>
              <a:gd name="T5" fmla="*/ 124 h 682"/>
              <a:gd name="T6" fmla="*/ 556 w 1161"/>
              <a:gd name="T7" fmla="*/ 124 h 682"/>
              <a:gd name="T8" fmla="*/ 556 w 1161"/>
              <a:gd name="T9" fmla="*/ 124 h 682"/>
              <a:gd name="T10" fmla="*/ 313 w 1161"/>
              <a:gd name="T11" fmla="*/ 303 h 682"/>
              <a:gd name="T12" fmla="*/ 154 w 1161"/>
              <a:gd name="T13" fmla="*/ 257 h 682"/>
              <a:gd name="T14" fmla="*/ 154 w 1161"/>
              <a:gd name="T15" fmla="*/ 257 h 682"/>
              <a:gd name="T16" fmla="*/ 100 w 1161"/>
              <a:gd name="T17" fmla="*/ 241 h 682"/>
              <a:gd name="T18" fmla="*/ 0 w 1161"/>
              <a:gd name="T19" fmla="*/ 341 h 682"/>
              <a:gd name="T20" fmla="*/ 100 w 1161"/>
              <a:gd name="T21" fmla="*/ 441 h 682"/>
              <a:gd name="T22" fmla="*/ 154 w 1161"/>
              <a:gd name="T23" fmla="*/ 425 h 682"/>
              <a:gd name="T24" fmla="*/ 154 w 1161"/>
              <a:gd name="T25" fmla="*/ 425 h 682"/>
              <a:gd name="T26" fmla="*/ 313 w 1161"/>
              <a:gd name="T27" fmla="*/ 380 h 682"/>
              <a:gd name="T28" fmla="*/ 556 w 1161"/>
              <a:gd name="T29" fmla="*/ 558 h 682"/>
              <a:gd name="T30" fmla="*/ 556 w 1161"/>
              <a:gd name="T31" fmla="*/ 558 h 682"/>
              <a:gd name="T32" fmla="*/ 819 w 1161"/>
              <a:gd name="T33" fmla="*/ 682 h 682"/>
              <a:gd name="T34" fmla="*/ 1161 w 1161"/>
              <a:gd name="T35" fmla="*/ 341 h 682"/>
              <a:gd name="T36" fmla="*/ 819 w 1161"/>
              <a:gd name="T37" fmla="*/ 0 h 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61" h="682">
                <a:moveTo>
                  <a:pt x="819" y="0"/>
                </a:moveTo>
                <a:cubicBezTo>
                  <a:pt x="714" y="0"/>
                  <a:pt x="619" y="48"/>
                  <a:pt x="556" y="124"/>
                </a:cubicBezTo>
                <a:cubicBezTo>
                  <a:pt x="556" y="124"/>
                  <a:pt x="556" y="124"/>
                  <a:pt x="556" y="124"/>
                </a:cubicBezTo>
                <a:cubicBezTo>
                  <a:pt x="556" y="124"/>
                  <a:pt x="556" y="124"/>
                  <a:pt x="556" y="124"/>
                </a:cubicBezTo>
                <a:cubicBezTo>
                  <a:pt x="556" y="124"/>
                  <a:pt x="556" y="124"/>
                  <a:pt x="556" y="124"/>
                </a:cubicBezTo>
                <a:cubicBezTo>
                  <a:pt x="462" y="235"/>
                  <a:pt x="461" y="303"/>
                  <a:pt x="313" y="303"/>
                </a:cubicBezTo>
                <a:cubicBezTo>
                  <a:pt x="187" y="303"/>
                  <a:pt x="197" y="284"/>
                  <a:pt x="154" y="257"/>
                </a:cubicBezTo>
                <a:cubicBezTo>
                  <a:pt x="154" y="257"/>
                  <a:pt x="154" y="257"/>
                  <a:pt x="154" y="257"/>
                </a:cubicBezTo>
                <a:cubicBezTo>
                  <a:pt x="138" y="247"/>
                  <a:pt x="120" y="241"/>
                  <a:pt x="100" y="241"/>
                </a:cubicBezTo>
                <a:cubicBezTo>
                  <a:pt x="45" y="241"/>
                  <a:pt x="0" y="286"/>
                  <a:pt x="0" y="341"/>
                </a:cubicBezTo>
                <a:cubicBezTo>
                  <a:pt x="0" y="396"/>
                  <a:pt x="45" y="441"/>
                  <a:pt x="100" y="441"/>
                </a:cubicBezTo>
                <a:cubicBezTo>
                  <a:pt x="120" y="441"/>
                  <a:pt x="138" y="435"/>
                  <a:pt x="154" y="425"/>
                </a:cubicBezTo>
                <a:cubicBezTo>
                  <a:pt x="154" y="425"/>
                  <a:pt x="154" y="425"/>
                  <a:pt x="154" y="425"/>
                </a:cubicBezTo>
                <a:cubicBezTo>
                  <a:pt x="197" y="398"/>
                  <a:pt x="187" y="380"/>
                  <a:pt x="313" y="380"/>
                </a:cubicBezTo>
                <a:cubicBezTo>
                  <a:pt x="461" y="380"/>
                  <a:pt x="462" y="447"/>
                  <a:pt x="556" y="558"/>
                </a:cubicBezTo>
                <a:cubicBezTo>
                  <a:pt x="556" y="558"/>
                  <a:pt x="556" y="558"/>
                  <a:pt x="556" y="558"/>
                </a:cubicBezTo>
                <a:cubicBezTo>
                  <a:pt x="619" y="634"/>
                  <a:pt x="714" y="682"/>
                  <a:pt x="819" y="682"/>
                </a:cubicBezTo>
                <a:cubicBezTo>
                  <a:pt x="1008" y="682"/>
                  <a:pt x="1161" y="530"/>
                  <a:pt x="1161" y="341"/>
                </a:cubicBezTo>
                <a:cubicBezTo>
                  <a:pt x="1161" y="153"/>
                  <a:pt x="1008" y="0"/>
                  <a:pt x="819" y="0"/>
                </a:cubicBezTo>
                <a:close/>
              </a:path>
            </a:pathLst>
          </a:custGeom>
          <a:solidFill>
            <a:schemeClr val="bg1">
              <a:lumMod val="50000"/>
              <a:alpha val="50000"/>
            </a:schemeClr>
          </a:solidFill>
          <a:ln>
            <a:noFill/>
          </a:ln>
        </p:spPr>
        <p:txBody>
          <a:bodyPr vert="horz" wrap="square" lIns="68580" tIns="34290" rIns="68580" bIns="34290" numCol="1" anchor="t" anchorCtr="0" compatLnSpc="1"/>
          <a:lstStyle/>
          <a:p>
            <a:endParaRPr lang="zh-CN" altLang="en-US" sz="1800" dirty="0">
              <a:ea typeface="微软雅黑" panose="020B0503020204020204" pitchFamily="34" charset="-122"/>
            </a:endParaRPr>
          </a:p>
        </p:txBody>
      </p:sp>
      <p:sp>
        <p:nvSpPr>
          <p:cNvPr id="30" name="Oval 55"/>
          <p:cNvSpPr>
            <a:spLocks noChangeArrowheads="1"/>
          </p:cNvSpPr>
          <p:nvPr/>
        </p:nvSpPr>
        <p:spPr bwMode="auto">
          <a:xfrm>
            <a:off x="5425575" y="1728487"/>
            <a:ext cx="1240631" cy="1239440"/>
          </a:xfrm>
          <a:prstGeom prst="ellipse">
            <a:avLst/>
          </a:prstGeom>
          <a:solidFill>
            <a:schemeClr val="bg1">
              <a:lumMod val="50000"/>
            </a:schemeClr>
          </a:solidFill>
          <a:ln>
            <a:noFill/>
          </a:ln>
        </p:spPr>
        <p:txBody>
          <a:bodyPr vert="horz" wrap="square" lIns="68580" tIns="34290" rIns="68580" bIns="34290" numCol="1" anchor="t" anchorCtr="0" compatLnSpc="1"/>
          <a:lstStyle/>
          <a:p>
            <a:endParaRPr lang="zh-CN" altLang="en-US" sz="1800" dirty="0">
              <a:ea typeface="微软雅黑" panose="020B0503020204020204" pitchFamily="34" charset="-122"/>
            </a:endParaRPr>
          </a:p>
        </p:txBody>
      </p:sp>
      <p:sp>
        <p:nvSpPr>
          <p:cNvPr id="31" name="Oval 56"/>
          <p:cNvSpPr>
            <a:spLocks noChangeArrowheads="1"/>
          </p:cNvSpPr>
          <p:nvPr/>
        </p:nvSpPr>
        <p:spPr bwMode="auto">
          <a:xfrm>
            <a:off x="4390920" y="2180924"/>
            <a:ext cx="330994" cy="333375"/>
          </a:xfrm>
          <a:prstGeom prst="ellipse">
            <a:avLst/>
          </a:prstGeom>
          <a:solidFill>
            <a:schemeClr val="bg1">
              <a:lumMod val="50000"/>
            </a:schemeClr>
          </a:solidFill>
          <a:ln>
            <a:noFill/>
          </a:ln>
        </p:spPr>
        <p:txBody>
          <a:bodyPr vert="horz" wrap="square" lIns="0" tIns="0" rIns="0" bIns="0" numCol="1" anchor="ctr" anchorCtr="0" compatLnSpc="1"/>
          <a:lstStyle/>
          <a:p>
            <a:pPr algn="ctr"/>
            <a:r>
              <a:rPr lang="en-US" altLang="zh-CN" sz="2100" dirty="0">
                <a:solidFill>
                  <a:schemeClr val="bg1"/>
                </a:solidFill>
                <a:latin typeface="Agency FB" panose="020B0503020202020204" pitchFamily="34" charset="0"/>
                <a:ea typeface="微软雅黑" panose="020B0503020204020204" pitchFamily="34" charset="-122"/>
              </a:rPr>
              <a:t>B</a:t>
            </a:r>
            <a:endParaRPr lang="zh-CN" altLang="en-US" sz="2100" dirty="0">
              <a:solidFill>
                <a:schemeClr val="bg1"/>
              </a:solidFill>
              <a:latin typeface="Agency FB" panose="020B0503020202020204" pitchFamily="34" charset="0"/>
              <a:ea typeface="微软雅黑" panose="020B0503020204020204" pitchFamily="34" charset="-122"/>
            </a:endParaRPr>
          </a:p>
        </p:txBody>
      </p:sp>
      <p:sp>
        <p:nvSpPr>
          <p:cNvPr id="32" name="Oval 57"/>
          <p:cNvSpPr>
            <a:spLocks noChangeArrowheads="1"/>
          </p:cNvSpPr>
          <p:nvPr/>
        </p:nvSpPr>
        <p:spPr bwMode="auto">
          <a:xfrm>
            <a:off x="5425575" y="3275108"/>
            <a:ext cx="1240631" cy="1237059"/>
          </a:xfrm>
          <a:prstGeom prst="ellipse">
            <a:avLst/>
          </a:prstGeom>
          <a:solidFill>
            <a:schemeClr val="bg1">
              <a:lumMod val="50000"/>
            </a:schemeClr>
          </a:solidFill>
          <a:ln>
            <a:noFill/>
          </a:ln>
        </p:spPr>
        <p:txBody>
          <a:bodyPr vert="horz" wrap="square" lIns="68580" tIns="34290" rIns="68580" bIns="34290" numCol="1" anchor="t" anchorCtr="0" compatLnSpc="1"/>
          <a:lstStyle/>
          <a:p>
            <a:endParaRPr lang="zh-CN" altLang="en-US" sz="1800" dirty="0">
              <a:ea typeface="微软雅黑" panose="020B0503020204020204" pitchFamily="34" charset="-122"/>
            </a:endParaRPr>
          </a:p>
        </p:txBody>
      </p:sp>
      <p:sp>
        <p:nvSpPr>
          <p:cNvPr id="4" name="Oval 59"/>
          <p:cNvSpPr>
            <a:spLocks noChangeArrowheads="1"/>
          </p:cNvSpPr>
          <p:nvPr/>
        </p:nvSpPr>
        <p:spPr bwMode="auto">
          <a:xfrm>
            <a:off x="4390920" y="3727545"/>
            <a:ext cx="330994" cy="332184"/>
          </a:xfrm>
          <a:prstGeom prst="ellipse">
            <a:avLst/>
          </a:prstGeom>
          <a:solidFill>
            <a:schemeClr val="bg1">
              <a:lumMod val="50000"/>
            </a:schemeClr>
          </a:solidFill>
          <a:ln>
            <a:noFill/>
          </a:ln>
        </p:spPr>
        <p:txBody>
          <a:bodyPr vert="horz" wrap="square" lIns="0" tIns="0" rIns="0" bIns="0" numCol="1" anchor="ctr" anchorCtr="0" compatLnSpc="1"/>
          <a:lstStyle/>
          <a:p>
            <a:pPr algn="ctr"/>
            <a:r>
              <a:rPr lang="en-US" altLang="zh-CN" sz="2100" dirty="0">
                <a:solidFill>
                  <a:schemeClr val="bg1"/>
                </a:solidFill>
                <a:latin typeface="Agency FB" panose="020B0503020202020204" pitchFamily="34" charset="0"/>
                <a:ea typeface="微软雅黑" panose="020B0503020204020204" pitchFamily="34" charset="-122"/>
              </a:rPr>
              <a:t>D</a:t>
            </a:r>
            <a:endParaRPr lang="zh-CN" altLang="en-US" sz="2100" dirty="0">
              <a:solidFill>
                <a:schemeClr val="bg1"/>
              </a:solidFill>
              <a:latin typeface="Agency FB" panose="020B0503020202020204" pitchFamily="34" charset="0"/>
              <a:ea typeface="微软雅黑" panose="020B0503020204020204" pitchFamily="34" charset="-122"/>
            </a:endParaRPr>
          </a:p>
        </p:txBody>
      </p:sp>
      <p:sp>
        <p:nvSpPr>
          <p:cNvPr id="5" name="TextBox 30"/>
          <p:cNvSpPr txBox="1"/>
          <p:nvPr/>
        </p:nvSpPr>
        <p:spPr>
          <a:xfrm>
            <a:off x="2796437" y="1220978"/>
            <a:ext cx="683655" cy="646331"/>
          </a:xfrm>
          <a:prstGeom prst="rect">
            <a:avLst/>
          </a:prstGeom>
          <a:noFill/>
        </p:spPr>
        <p:txBody>
          <a:bodyPr wrap="square" lIns="0" tIns="0" rIns="0" bIns="0" rtlCol="0">
            <a:spAutoFit/>
          </a:bodyPr>
          <a:lstStyle/>
          <a:p>
            <a:r>
              <a:rPr lang="zh-CN" altLang="en-US" sz="2100" b="1" dirty="0">
                <a:solidFill>
                  <a:schemeClr val="bg1"/>
                </a:solidFill>
                <a:latin typeface="微软雅黑" panose="020B0503020204020204" pitchFamily="34" charset="-122"/>
                <a:ea typeface="微软雅黑" panose="020B0503020204020204" pitchFamily="34" charset="-122"/>
              </a:rPr>
              <a:t>公司业务</a:t>
            </a:r>
            <a:endParaRPr lang="en-US" altLang="zh-CN" sz="2100" b="1" dirty="0">
              <a:solidFill>
                <a:schemeClr val="bg1"/>
              </a:solidFill>
              <a:latin typeface="微软雅黑" panose="020B0503020204020204" pitchFamily="34" charset="-122"/>
              <a:ea typeface="微软雅黑" panose="020B0503020204020204" pitchFamily="34" charset="-122"/>
            </a:endParaRPr>
          </a:p>
        </p:txBody>
      </p:sp>
      <p:sp>
        <p:nvSpPr>
          <p:cNvPr id="6" name="TextBox 30"/>
          <p:cNvSpPr txBox="1"/>
          <p:nvPr/>
        </p:nvSpPr>
        <p:spPr>
          <a:xfrm>
            <a:off x="5781026" y="2040698"/>
            <a:ext cx="638074" cy="646331"/>
          </a:xfrm>
          <a:prstGeom prst="rect">
            <a:avLst/>
          </a:prstGeom>
          <a:noFill/>
        </p:spPr>
        <p:txBody>
          <a:bodyPr wrap="square" lIns="0" tIns="0" rIns="0" bIns="0" rtlCol="0">
            <a:spAutoFit/>
          </a:bodyPr>
          <a:lstStyle/>
          <a:p>
            <a:r>
              <a:rPr lang="zh-CN" altLang="en-US" sz="2100" b="1" dirty="0">
                <a:solidFill>
                  <a:schemeClr val="bg1"/>
                </a:solidFill>
                <a:latin typeface="微软雅黑" panose="020B0503020204020204" pitchFamily="34" charset="-122"/>
                <a:ea typeface="微软雅黑" panose="020B0503020204020204" pitchFamily="34" charset="-122"/>
              </a:rPr>
              <a:t>公司业务</a:t>
            </a:r>
            <a:endParaRPr lang="en-US" altLang="zh-CN" sz="2100" b="1" dirty="0">
              <a:solidFill>
                <a:schemeClr val="bg1"/>
              </a:solidFill>
              <a:latin typeface="微软雅黑" panose="020B0503020204020204" pitchFamily="34" charset="-122"/>
              <a:ea typeface="微软雅黑" panose="020B0503020204020204" pitchFamily="34" charset="-122"/>
            </a:endParaRPr>
          </a:p>
        </p:txBody>
      </p:sp>
      <p:sp>
        <p:nvSpPr>
          <p:cNvPr id="7" name="TextBox 30"/>
          <p:cNvSpPr txBox="1"/>
          <p:nvPr/>
        </p:nvSpPr>
        <p:spPr>
          <a:xfrm>
            <a:off x="2784662" y="2814606"/>
            <a:ext cx="649358" cy="646331"/>
          </a:xfrm>
          <a:prstGeom prst="rect">
            <a:avLst/>
          </a:prstGeom>
          <a:noFill/>
        </p:spPr>
        <p:txBody>
          <a:bodyPr wrap="square" lIns="0" tIns="0" rIns="0" bIns="0" rtlCol="0">
            <a:spAutoFit/>
          </a:bodyPr>
          <a:lstStyle/>
          <a:p>
            <a:r>
              <a:rPr lang="zh-CN" altLang="en-US" sz="2100" b="1" dirty="0">
                <a:solidFill>
                  <a:schemeClr val="bg1"/>
                </a:solidFill>
                <a:latin typeface="微软雅黑" panose="020B0503020204020204" pitchFamily="34" charset="-122"/>
                <a:ea typeface="微软雅黑" panose="020B0503020204020204" pitchFamily="34" charset="-122"/>
              </a:rPr>
              <a:t>公司业务</a:t>
            </a:r>
            <a:endParaRPr lang="en-US" altLang="zh-CN" sz="2100" b="1" dirty="0">
              <a:solidFill>
                <a:schemeClr val="bg1"/>
              </a:solidFill>
              <a:latin typeface="微软雅黑" panose="020B0503020204020204" pitchFamily="34" charset="-122"/>
              <a:ea typeface="微软雅黑" panose="020B0503020204020204" pitchFamily="34" charset="-122"/>
            </a:endParaRPr>
          </a:p>
        </p:txBody>
      </p:sp>
      <p:sp>
        <p:nvSpPr>
          <p:cNvPr id="37" name="TextBox 30"/>
          <p:cNvSpPr txBox="1"/>
          <p:nvPr/>
        </p:nvSpPr>
        <p:spPr>
          <a:xfrm>
            <a:off x="5790247" y="3586130"/>
            <a:ext cx="663347" cy="646331"/>
          </a:xfrm>
          <a:prstGeom prst="rect">
            <a:avLst/>
          </a:prstGeom>
          <a:noFill/>
        </p:spPr>
        <p:txBody>
          <a:bodyPr wrap="square" lIns="0" tIns="0" rIns="0" bIns="0" rtlCol="0">
            <a:spAutoFit/>
          </a:bodyPr>
          <a:lstStyle/>
          <a:p>
            <a:r>
              <a:rPr lang="zh-CN" altLang="en-US" sz="2100" b="1" dirty="0">
                <a:solidFill>
                  <a:schemeClr val="bg1"/>
                </a:solidFill>
                <a:latin typeface="微软雅黑" panose="020B0503020204020204" pitchFamily="34" charset="-122"/>
                <a:ea typeface="微软雅黑" panose="020B0503020204020204" pitchFamily="34" charset="-122"/>
              </a:rPr>
              <a:t>公司业务</a:t>
            </a:r>
            <a:endParaRPr lang="en-US" altLang="zh-CN" sz="21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10">
        <p:blinds dir="vert"/>
      </p:transition>
    </mc:Choice>
    <mc:Fallback>
      <p:transition>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up)">
                                      <p:cBhvr>
                                        <p:cTn id="7" dur="500"/>
                                        <p:tgtEl>
                                          <p:spTgt spid="17"/>
                                        </p:tgtEl>
                                      </p:cBhvr>
                                    </p:animEffect>
                                  </p:childTnLst>
                                </p:cTn>
                              </p:par>
                            </p:childTnLst>
                          </p:cTn>
                        </p:par>
                        <p:par>
                          <p:cTn id="8" fill="hold">
                            <p:stCondLst>
                              <p:cond delay="500"/>
                            </p:stCondLst>
                            <p:childTnLst>
                              <p:par>
                                <p:cTn id="9" presetID="23" presetClass="entr" presetSubtype="32"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p:cTn id="11" dur="500" fill="hold"/>
                                        <p:tgtEl>
                                          <p:spTgt spid="25"/>
                                        </p:tgtEl>
                                        <p:attrNameLst>
                                          <p:attrName>ppt_w</p:attrName>
                                        </p:attrNameLst>
                                      </p:cBhvr>
                                      <p:tavLst>
                                        <p:tav tm="0">
                                          <p:val>
                                            <p:strVal val="4*#ppt_w"/>
                                          </p:val>
                                        </p:tav>
                                        <p:tav tm="100000">
                                          <p:val>
                                            <p:strVal val="#ppt_w"/>
                                          </p:val>
                                        </p:tav>
                                      </p:tavLst>
                                    </p:anim>
                                    <p:anim calcmode="lin" valueType="num">
                                      <p:cBhvr>
                                        <p:cTn id="12" dur="500" fill="hold"/>
                                        <p:tgtEl>
                                          <p:spTgt spid="25"/>
                                        </p:tgtEl>
                                        <p:attrNameLst>
                                          <p:attrName>ppt_h</p:attrName>
                                        </p:attrNameLst>
                                      </p:cBhvr>
                                      <p:tavLst>
                                        <p:tav tm="0">
                                          <p:val>
                                            <p:strVal val="4*#ppt_h"/>
                                          </p:val>
                                        </p:tav>
                                        <p:tav tm="100000">
                                          <p:val>
                                            <p:strVal val="#ppt_h"/>
                                          </p:val>
                                        </p:tav>
                                      </p:tavLst>
                                    </p:anim>
                                  </p:childTnLst>
                                </p:cTn>
                              </p:par>
                              <p:par>
                                <p:cTn id="13" presetID="23" presetClass="entr" presetSubtype="32" fill="hold" grpId="0" nodeType="withEffect">
                                  <p:stCondLst>
                                    <p:cond delay="200"/>
                                  </p:stCondLst>
                                  <p:childTnLst>
                                    <p:set>
                                      <p:cBhvr>
                                        <p:cTn id="14" dur="1" fill="hold">
                                          <p:stCondLst>
                                            <p:cond delay="0"/>
                                          </p:stCondLst>
                                        </p:cTn>
                                        <p:tgtEl>
                                          <p:spTgt spid="31"/>
                                        </p:tgtEl>
                                        <p:attrNameLst>
                                          <p:attrName>style.visibility</p:attrName>
                                        </p:attrNameLst>
                                      </p:cBhvr>
                                      <p:to>
                                        <p:strVal val="visible"/>
                                      </p:to>
                                    </p:set>
                                    <p:anim calcmode="lin" valueType="num">
                                      <p:cBhvr>
                                        <p:cTn id="15" dur="500" fill="hold"/>
                                        <p:tgtEl>
                                          <p:spTgt spid="31"/>
                                        </p:tgtEl>
                                        <p:attrNameLst>
                                          <p:attrName>ppt_w</p:attrName>
                                        </p:attrNameLst>
                                      </p:cBhvr>
                                      <p:tavLst>
                                        <p:tav tm="0">
                                          <p:val>
                                            <p:strVal val="4*#ppt_w"/>
                                          </p:val>
                                        </p:tav>
                                        <p:tav tm="100000">
                                          <p:val>
                                            <p:strVal val="#ppt_w"/>
                                          </p:val>
                                        </p:tav>
                                      </p:tavLst>
                                    </p:anim>
                                    <p:anim calcmode="lin" valueType="num">
                                      <p:cBhvr>
                                        <p:cTn id="16" dur="500" fill="hold"/>
                                        <p:tgtEl>
                                          <p:spTgt spid="31"/>
                                        </p:tgtEl>
                                        <p:attrNameLst>
                                          <p:attrName>ppt_h</p:attrName>
                                        </p:attrNameLst>
                                      </p:cBhvr>
                                      <p:tavLst>
                                        <p:tav tm="0">
                                          <p:val>
                                            <p:strVal val="4*#ppt_h"/>
                                          </p:val>
                                        </p:tav>
                                        <p:tav tm="100000">
                                          <p:val>
                                            <p:strVal val="#ppt_h"/>
                                          </p:val>
                                        </p:tav>
                                      </p:tavLst>
                                    </p:anim>
                                  </p:childTnLst>
                                </p:cTn>
                              </p:par>
                              <p:par>
                                <p:cTn id="17" presetID="23" presetClass="entr" presetSubtype="32" fill="hold" grpId="0" nodeType="withEffect">
                                  <p:stCondLst>
                                    <p:cond delay="400"/>
                                  </p:stCondLst>
                                  <p:childTnLst>
                                    <p:set>
                                      <p:cBhvr>
                                        <p:cTn id="18" dur="1" fill="hold">
                                          <p:stCondLst>
                                            <p:cond delay="0"/>
                                          </p:stCondLst>
                                        </p:cTn>
                                        <p:tgtEl>
                                          <p:spTgt spid="28"/>
                                        </p:tgtEl>
                                        <p:attrNameLst>
                                          <p:attrName>style.visibility</p:attrName>
                                        </p:attrNameLst>
                                      </p:cBhvr>
                                      <p:to>
                                        <p:strVal val="visible"/>
                                      </p:to>
                                    </p:set>
                                    <p:anim calcmode="lin" valueType="num">
                                      <p:cBhvr>
                                        <p:cTn id="19" dur="500" fill="hold"/>
                                        <p:tgtEl>
                                          <p:spTgt spid="28"/>
                                        </p:tgtEl>
                                        <p:attrNameLst>
                                          <p:attrName>ppt_w</p:attrName>
                                        </p:attrNameLst>
                                      </p:cBhvr>
                                      <p:tavLst>
                                        <p:tav tm="0">
                                          <p:val>
                                            <p:strVal val="4*#ppt_w"/>
                                          </p:val>
                                        </p:tav>
                                        <p:tav tm="100000">
                                          <p:val>
                                            <p:strVal val="#ppt_w"/>
                                          </p:val>
                                        </p:tav>
                                      </p:tavLst>
                                    </p:anim>
                                    <p:anim calcmode="lin" valueType="num">
                                      <p:cBhvr>
                                        <p:cTn id="20" dur="500" fill="hold"/>
                                        <p:tgtEl>
                                          <p:spTgt spid="28"/>
                                        </p:tgtEl>
                                        <p:attrNameLst>
                                          <p:attrName>ppt_h</p:attrName>
                                        </p:attrNameLst>
                                      </p:cBhvr>
                                      <p:tavLst>
                                        <p:tav tm="0">
                                          <p:val>
                                            <p:strVal val="4*#ppt_h"/>
                                          </p:val>
                                        </p:tav>
                                        <p:tav tm="100000">
                                          <p:val>
                                            <p:strVal val="#ppt_h"/>
                                          </p:val>
                                        </p:tav>
                                      </p:tavLst>
                                    </p:anim>
                                  </p:childTnLst>
                                </p:cTn>
                              </p:par>
                              <p:par>
                                <p:cTn id="21" presetID="23" presetClass="entr" presetSubtype="32" fill="hold" grpId="0" nodeType="withEffect">
                                  <p:stCondLst>
                                    <p:cond delay="600"/>
                                  </p:stCondLst>
                                  <p:childTnLst>
                                    <p:set>
                                      <p:cBhvr>
                                        <p:cTn id="22" dur="1" fill="hold">
                                          <p:stCondLst>
                                            <p:cond delay="0"/>
                                          </p:stCondLst>
                                        </p:cTn>
                                        <p:tgtEl>
                                          <p:spTgt spid="4"/>
                                        </p:tgtEl>
                                        <p:attrNameLst>
                                          <p:attrName>style.visibility</p:attrName>
                                        </p:attrNameLst>
                                      </p:cBhvr>
                                      <p:to>
                                        <p:strVal val="visible"/>
                                      </p:to>
                                    </p:set>
                                    <p:anim calcmode="lin" valueType="num">
                                      <p:cBhvr>
                                        <p:cTn id="23" dur="500" fill="hold"/>
                                        <p:tgtEl>
                                          <p:spTgt spid="4"/>
                                        </p:tgtEl>
                                        <p:attrNameLst>
                                          <p:attrName>ppt_w</p:attrName>
                                        </p:attrNameLst>
                                      </p:cBhvr>
                                      <p:tavLst>
                                        <p:tav tm="0">
                                          <p:val>
                                            <p:strVal val="4*#ppt_w"/>
                                          </p:val>
                                        </p:tav>
                                        <p:tav tm="100000">
                                          <p:val>
                                            <p:strVal val="#ppt_w"/>
                                          </p:val>
                                        </p:tav>
                                      </p:tavLst>
                                    </p:anim>
                                    <p:anim calcmode="lin" valueType="num">
                                      <p:cBhvr>
                                        <p:cTn id="24" dur="500" fill="hold"/>
                                        <p:tgtEl>
                                          <p:spTgt spid="4"/>
                                        </p:tgtEl>
                                        <p:attrNameLst>
                                          <p:attrName>ppt_h</p:attrName>
                                        </p:attrNameLst>
                                      </p:cBhvr>
                                      <p:tavLst>
                                        <p:tav tm="0">
                                          <p:val>
                                            <p:strVal val="4*#ppt_h"/>
                                          </p:val>
                                        </p:tav>
                                        <p:tav tm="100000">
                                          <p:val>
                                            <p:strVal val="#ppt_h"/>
                                          </p:val>
                                        </p:tav>
                                      </p:tavLst>
                                    </p:anim>
                                  </p:childTnLst>
                                </p:cTn>
                              </p:par>
                            </p:childTnLst>
                          </p:cTn>
                        </p:par>
                        <p:par>
                          <p:cTn id="25" fill="hold">
                            <p:stCondLst>
                              <p:cond delay="1000"/>
                            </p:stCondLst>
                            <p:childTnLst>
                              <p:par>
                                <p:cTn id="26" presetID="22" presetClass="entr" presetSubtype="2" fill="hold" grpId="0" nodeType="after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wipe(right)">
                                      <p:cBhvr>
                                        <p:cTn id="28" dur="500"/>
                                        <p:tgtEl>
                                          <p:spTgt spid="16"/>
                                        </p:tgtEl>
                                      </p:cBhvr>
                                    </p:animEffect>
                                  </p:childTnLst>
                                </p:cTn>
                              </p:par>
                            </p:childTnLst>
                          </p:cTn>
                        </p:par>
                        <p:par>
                          <p:cTn id="29" fill="hold">
                            <p:stCondLst>
                              <p:cond delay="1500"/>
                            </p:stCondLst>
                            <p:childTnLst>
                              <p:par>
                                <p:cTn id="30" presetID="53" presetClass="entr" presetSubtype="16" fill="hold" grpId="0" nodeType="afterEffect">
                                  <p:stCondLst>
                                    <p:cond delay="0"/>
                                  </p:stCondLst>
                                  <p:childTnLst>
                                    <p:set>
                                      <p:cBhvr>
                                        <p:cTn id="31" dur="1" fill="hold">
                                          <p:stCondLst>
                                            <p:cond delay="0"/>
                                          </p:stCondLst>
                                        </p:cTn>
                                        <p:tgtEl>
                                          <p:spTgt spid="5"/>
                                        </p:tgtEl>
                                        <p:attrNameLst>
                                          <p:attrName>style.visibility</p:attrName>
                                        </p:attrNameLst>
                                      </p:cBhvr>
                                      <p:to>
                                        <p:strVal val="visible"/>
                                      </p:to>
                                    </p:set>
                                    <p:anim calcmode="lin" valueType="num">
                                      <p:cBhvr>
                                        <p:cTn id="32" dur="500" fill="hold"/>
                                        <p:tgtEl>
                                          <p:spTgt spid="5"/>
                                        </p:tgtEl>
                                        <p:attrNameLst>
                                          <p:attrName>ppt_w</p:attrName>
                                        </p:attrNameLst>
                                      </p:cBhvr>
                                      <p:tavLst>
                                        <p:tav tm="0">
                                          <p:val>
                                            <p:fltVal val="0"/>
                                          </p:val>
                                        </p:tav>
                                        <p:tav tm="100000">
                                          <p:val>
                                            <p:strVal val="#ppt_w"/>
                                          </p:val>
                                        </p:tav>
                                      </p:tavLst>
                                    </p:anim>
                                    <p:anim calcmode="lin" valueType="num">
                                      <p:cBhvr>
                                        <p:cTn id="33" dur="500" fill="hold"/>
                                        <p:tgtEl>
                                          <p:spTgt spid="5"/>
                                        </p:tgtEl>
                                        <p:attrNameLst>
                                          <p:attrName>ppt_h</p:attrName>
                                        </p:attrNameLst>
                                      </p:cBhvr>
                                      <p:tavLst>
                                        <p:tav tm="0">
                                          <p:val>
                                            <p:fltVal val="0"/>
                                          </p:val>
                                        </p:tav>
                                        <p:tav tm="100000">
                                          <p:val>
                                            <p:strVal val="#ppt_h"/>
                                          </p:val>
                                        </p:tav>
                                      </p:tavLst>
                                    </p:anim>
                                    <p:animEffect transition="in" filter="fade">
                                      <p:cBhvr>
                                        <p:cTn id="34" dur="500"/>
                                        <p:tgtEl>
                                          <p:spTgt spid="5"/>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24"/>
                                        </p:tgtEl>
                                        <p:attrNameLst>
                                          <p:attrName>style.visibility</p:attrName>
                                        </p:attrNameLst>
                                      </p:cBhvr>
                                      <p:to>
                                        <p:strVal val="visible"/>
                                      </p:to>
                                    </p:set>
                                    <p:anim calcmode="lin" valueType="num">
                                      <p:cBhvr>
                                        <p:cTn id="37" dur="500" fill="hold"/>
                                        <p:tgtEl>
                                          <p:spTgt spid="24"/>
                                        </p:tgtEl>
                                        <p:attrNameLst>
                                          <p:attrName>ppt_w</p:attrName>
                                        </p:attrNameLst>
                                      </p:cBhvr>
                                      <p:tavLst>
                                        <p:tav tm="0">
                                          <p:val>
                                            <p:fltVal val="0"/>
                                          </p:val>
                                        </p:tav>
                                        <p:tav tm="100000">
                                          <p:val>
                                            <p:strVal val="#ppt_w"/>
                                          </p:val>
                                        </p:tav>
                                      </p:tavLst>
                                    </p:anim>
                                    <p:anim calcmode="lin" valueType="num">
                                      <p:cBhvr>
                                        <p:cTn id="38" dur="500" fill="hold"/>
                                        <p:tgtEl>
                                          <p:spTgt spid="24"/>
                                        </p:tgtEl>
                                        <p:attrNameLst>
                                          <p:attrName>ppt_h</p:attrName>
                                        </p:attrNameLst>
                                      </p:cBhvr>
                                      <p:tavLst>
                                        <p:tav tm="0">
                                          <p:val>
                                            <p:fltVal val="0"/>
                                          </p:val>
                                        </p:tav>
                                        <p:tav tm="100000">
                                          <p:val>
                                            <p:strVal val="#ppt_h"/>
                                          </p:val>
                                        </p:tav>
                                      </p:tavLst>
                                    </p:anim>
                                    <p:animEffect transition="in" filter="fade">
                                      <p:cBhvr>
                                        <p:cTn id="39" dur="500"/>
                                        <p:tgtEl>
                                          <p:spTgt spid="24"/>
                                        </p:tgtEl>
                                      </p:cBhvr>
                                    </p:animEffect>
                                  </p:childTnLst>
                                </p:cTn>
                              </p:par>
                            </p:childTnLst>
                          </p:cTn>
                        </p:par>
                        <p:par>
                          <p:cTn id="40" fill="hold">
                            <p:stCondLst>
                              <p:cond delay="2000"/>
                            </p:stCondLst>
                            <p:childTnLst>
                              <p:par>
                                <p:cTn id="41" presetID="22" presetClass="entr" presetSubtype="2" fill="hold" grpId="0" nodeType="afterEffect">
                                  <p:stCondLst>
                                    <p:cond delay="0"/>
                                  </p:stCondLst>
                                  <p:childTnLst>
                                    <p:set>
                                      <p:cBhvr>
                                        <p:cTn id="42" dur="1" fill="hold">
                                          <p:stCondLst>
                                            <p:cond delay="0"/>
                                          </p:stCondLst>
                                        </p:cTn>
                                        <p:tgtEl>
                                          <p:spTgt spid="3"/>
                                        </p:tgtEl>
                                        <p:attrNameLst>
                                          <p:attrName>style.visibility</p:attrName>
                                        </p:attrNameLst>
                                      </p:cBhvr>
                                      <p:to>
                                        <p:strVal val="visible"/>
                                      </p:to>
                                    </p:set>
                                    <p:animEffect transition="in" filter="wipe(right)">
                                      <p:cBhvr>
                                        <p:cTn id="43" dur="500"/>
                                        <p:tgtEl>
                                          <p:spTgt spid="3"/>
                                        </p:tgtEl>
                                      </p:cBhvr>
                                    </p:animEffect>
                                  </p:childTnLst>
                                </p:cTn>
                              </p:par>
                            </p:childTnLst>
                          </p:cTn>
                        </p:par>
                        <p:par>
                          <p:cTn id="44" fill="hold">
                            <p:stCondLst>
                              <p:cond delay="2500"/>
                            </p:stCondLst>
                            <p:childTnLst>
                              <p:par>
                                <p:cTn id="45" presetID="22" presetClass="entr" presetSubtype="8" fill="hold" grpId="0" nodeType="afterEffect">
                                  <p:stCondLst>
                                    <p:cond delay="0"/>
                                  </p:stCondLst>
                                  <p:childTnLst>
                                    <p:set>
                                      <p:cBhvr>
                                        <p:cTn id="46" dur="1" fill="hold">
                                          <p:stCondLst>
                                            <p:cond delay="0"/>
                                          </p:stCondLst>
                                        </p:cTn>
                                        <p:tgtEl>
                                          <p:spTgt spid="29"/>
                                        </p:tgtEl>
                                        <p:attrNameLst>
                                          <p:attrName>style.visibility</p:attrName>
                                        </p:attrNameLst>
                                      </p:cBhvr>
                                      <p:to>
                                        <p:strVal val="visible"/>
                                      </p:to>
                                    </p:set>
                                    <p:animEffect transition="in" filter="wipe(left)">
                                      <p:cBhvr>
                                        <p:cTn id="47" dur="500"/>
                                        <p:tgtEl>
                                          <p:spTgt spid="29"/>
                                        </p:tgtEl>
                                      </p:cBhvr>
                                    </p:animEffect>
                                  </p:childTnLst>
                                </p:cTn>
                              </p:par>
                            </p:childTnLst>
                          </p:cTn>
                        </p:par>
                        <p:par>
                          <p:cTn id="48" fill="hold">
                            <p:stCondLst>
                              <p:cond delay="3000"/>
                            </p:stCondLst>
                            <p:childTnLst>
                              <p:par>
                                <p:cTn id="49" presetID="53" presetClass="entr" presetSubtype="16" fill="hold" grpId="0" nodeType="afterEffect">
                                  <p:stCondLst>
                                    <p:cond delay="0"/>
                                  </p:stCondLst>
                                  <p:childTnLst>
                                    <p:set>
                                      <p:cBhvr>
                                        <p:cTn id="50" dur="1" fill="hold">
                                          <p:stCondLst>
                                            <p:cond delay="0"/>
                                          </p:stCondLst>
                                        </p:cTn>
                                        <p:tgtEl>
                                          <p:spTgt spid="6"/>
                                        </p:tgtEl>
                                        <p:attrNameLst>
                                          <p:attrName>style.visibility</p:attrName>
                                        </p:attrNameLst>
                                      </p:cBhvr>
                                      <p:to>
                                        <p:strVal val="visible"/>
                                      </p:to>
                                    </p:set>
                                    <p:anim calcmode="lin" valueType="num">
                                      <p:cBhvr>
                                        <p:cTn id="51" dur="500" fill="hold"/>
                                        <p:tgtEl>
                                          <p:spTgt spid="6"/>
                                        </p:tgtEl>
                                        <p:attrNameLst>
                                          <p:attrName>ppt_w</p:attrName>
                                        </p:attrNameLst>
                                      </p:cBhvr>
                                      <p:tavLst>
                                        <p:tav tm="0">
                                          <p:val>
                                            <p:fltVal val="0"/>
                                          </p:val>
                                        </p:tav>
                                        <p:tav tm="100000">
                                          <p:val>
                                            <p:strVal val="#ppt_w"/>
                                          </p:val>
                                        </p:tav>
                                      </p:tavLst>
                                    </p:anim>
                                    <p:anim calcmode="lin" valueType="num">
                                      <p:cBhvr>
                                        <p:cTn id="52" dur="500" fill="hold"/>
                                        <p:tgtEl>
                                          <p:spTgt spid="6"/>
                                        </p:tgtEl>
                                        <p:attrNameLst>
                                          <p:attrName>ppt_h</p:attrName>
                                        </p:attrNameLst>
                                      </p:cBhvr>
                                      <p:tavLst>
                                        <p:tav tm="0">
                                          <p:val>
                                            <p:fltVal val="0"/>
                                          </p:val>
                                        </p:tav>
                                        <p:tav tm="100000">
                                          <p:val>
                                            <p:strVal val="#ppt_h"/>
                                          </p:val>
                                        </p:tav>
                                      </p:tavLst>
                                    </p:anim>
                                    <p:animEffect transition="in" filter="fade">
                                      <p:cBhvr>
                                        <p:cTn id="53" dur="500"/>
                                        <p:tgtEl>
                                          <p:spTgt spid="6"/>
                                        </p:tgtEl>
                                      </p:cBhvr>
                                    </p:animEffect>
                                  </p:childTnLst>
                                </p:cTn>
                              </p:par>
                              <p:par>
                                <p:cTn id="54" presetID="53" presetClass="entr" presetSubtype="16" fill="hold" grpId="0" nodeType="withEffect">
                                  <p:stCondLst>
                                    <p:cond delay="0"/>
                                  </p:stCondLst>
                                  <p:childTnLst>
                                    <p:set>
                                      <p:cBhvr>
                                        <p:cTn id="55" dur="1" fill="hold">
                                          <p:stCondLst>
                                            <p:cond delay="0"/>
                                          </p:stCondLst>
                                        </p:cTn>
                                        <p:tgtEl>
                                          <p:spTgt spid="30"/>
                                        </p:tgtEl>
                                        <p:attrNameLst>
                                          <p:attrName>style.visibility</p:attrName>
                                        </p:attrNameLst>
                                      </p:cBhvr>
                                      <p:to>
                                        <p:strVal val="visible"/>
                                      </p:to>
                                    </p:set>
                                    <p:anim calcmode="lin" valueType="num">
                                      <p:cBhvr>
                                        <p:cTn id="56" dur="500" fill="hold"/>
                                        <p:tgtEl>
                                          <p:spTgt spid="30"/>
                                        </p:tgtEl>
                                        <p:attrNameLst>
                                          <p:attrName>ppt_w</p:attrName>
                                        </p:attrNameLst>
                                      </p:cBhvr>
                                      <p:tavLst>
                                        <p:tav tm="0">
                                          <p:val>
                                            <p:fltVal val="0"/>
                                          </p:val>
                                        </p:tav>
                                        <p:tav tm="100000">
                                          <p:val>
                                            <p:strVal val="#ppt_w"/>
                                          </p:val>
                                        </p:tav>
                                      </p:tavLst>
                                    </p:anim>
                                    <p:anim calcmode="lin" valueType="num">
                                      <p:cBhvr>
                                        <p:cTn id="57" dur="500" fill="hold"/>
                                        <p:tgtEl>
                                          <p:spTgt spid="30"/>
                                        </p:tgtEl>
                                        <p:attrNameLst>
                                          <p:attrName>ppt_h</p:attrName>
                                        </p:attrNameLst>
                                      </p:cBhvr>
                                      <p:tavLst>
                                        <p:tav tm="0">
                                          <p:val>
                                            <p:fltVal val="0"/>
                                          </p:val>
                                        </p:tav>
                                        <p:tav tm="100000">
                                          <p:val>
                                            <p:strVal val="#ppt_h"/>
                                          </p:val>
                                        </p:tav>
                                      </p:tavLst>
                                    </p:anim>
                                    <p:animEffect transition="in" filter="fade">
                                      <p:cBhvr>
                                        <p:cTn id="58" dur="500"/>
                                        <p:tgtEl>
                                          <p:spTgt spid="30"/>
                                        </p:tgtEl>
                                      </p:cBhvr>
                                    </p:animEffect>
                                  </p:childTnLst>
                                </p:cTn>
                              </p:par>
                            </p:childTnLst>
                          </p:cTn>
                        </p:par>
                        <p:par>
                          <p:cTn id="59" fill="hold">
                            <p:stCondLst>
                              <p:cond delay="3500"/>
                            </p:stCondLst>
                            <p:childTnLst>
                              <p:par>
                                <p:cTn id="60" presetID="22" presetClass="entr" presetSubtype="8" fill="hold" grpId="0" nodeType="afterEffect">
                                  <p:stCondLst>
                                    <p:cond delay="0"/>
                                  </p:stCondLst>
                                  <p:childTnLst>
                                    <p:set>
                                      <p:cBhvr>
                                        <p:cTn id="61" dur="1" fill="hold">
                                          <p:stCondLst>
                                            <p:cond delay="0"/>
                                          </p:stCondLst>
                                        </p:cTn>
                                        <p:tgtEl>
                                          <p:spTgt spid="10"/>
                                        </p:tgtEl>
                                        <p:attrNameLst>
                                          <p:attrName>style.visibility</p:attrName>
                                        </p:attrNameLst>
                                      </p:cBhvr>
                                      <p:to>
                                        <p:strVal val="visible"/>
                                      </p:to>
                                    </p:set>
                                    <p:animEffect transition="in" filter="wipe(left)">
                                      <p:cBhvr>
                                        <p:cTn id="62" dur="500"/>
                                        <p:tgtEl>
                                          <p:spTgt spid="10"/>
                                        </p:tgtEl>
                                      </p:cBhvr>
                                    </p:animEffect>
                                  </p:childTnLst>
                                </p:cTn>
                              </p:par>
                            </p:childTnLst>
                          </p:cTn>
                        </p:par>
                        <p:par>
                          <p:cTn id="63" fill="hold">
                            <p:stCondLst>
                              <p:cond delay="4000"/>
                            </p:stCondLst>
                            <p:childTnLst>
                              <p:par>
                                <p:cTn id="64" presetID="22" presetClass="entr" presetSubtype="2" fill="hold" grpId="0" nodeType="afterEffect">
                                  <p:stCondLst>
                                    <p:cond delay="0"/>
                                  </p:stCondLst>
                                  <p:childTnLst>
                                    <p:set>
                                      <p:cBhvr>
                                        <p:cTn id="65" dur="1" fill="hold">
                                          <p:stCondLst>
                                            <p:cond delay="0"/>
                                          </p:stCondLst>
                                        </p:cTn>
                                        <p:tgtEl>
                                          <p:spTgt spid="26"/>
                                        </p:tgtEl>
                                        <p:attrNameLst>
                                          <p:attrName>style.visibility</p:attrName>
                                        </p:attrNameLst>
                                      </p:cBhvr>
                                      <p:to>
                                        <p:strVal val="visible"/>
                                      </p:to>
                                    </p:set>
                                    <p:animEffect transition="in" filter="wipe(right)">
                                      <p:cBhvr>
                                        <p:cTn id="66" dur="500"/>
                                        <p:tgtEl>
                                          <p:spTgt spid="26"/>
                                        </p:tgtEl>
                                      </p:cBhvr>
                                    </p:animEffect>
                                  </p:childTnLst>
                                </p:cTn>
                              </p:par>
                            </p:childTnLst>
                          </p:cTn>
                        </p:par>
                        <p:par>
                          <p:cTn id="67" fill="hold">
                            <p:stCondLst>
                              <p:cond delay="4500"/>
                            </p:stCondLst>
                            <p:childTnLst>
                              <p:par>
                                <p:cTn id="68" presetID="53" presetClass="entr" presetSubtype="16" fill="hold" grpId="0" nodeType="afterEffect">
                                  <p:stCondLst>
                                    <p:cond delay="0"/>
                                  </p:stCondLst>
                                  <p:childTnLst>
                                    <p:set>
                                      <p:cBhvr>
                                        <p:cTn id="69" dur="1" fill="hold">
                                          <p:stCondLst>
                                            <p:cond delay="0"/>
                                          </p:stCondLst>
                                        </p:cTn>
                                        <p:tgtEl>
                                          <p:spTgt spid="7"/>
                                        </p:tgtEl>
                                        <p:attrNameLst>
                                          <p:attrName>style.visibility</p:attrName>
                                        </p:attrNameLst>
                                      </p:cBhvr>
                                      <p:to>
                                        <p:strVal val="visible"/>
                                      </p:to>
                                    </p:set>
                                    <p:anim calcmode="lin" valueType="num">
                                      <p:cBhvr>
                                        <p:cTn id="70" dur="500" fill="hold"/>
                                        <p:tgtEl>
                                          <p:spTgt spid="7"/>
                                        </p:tgtEl>
                                        <p:attrNameLst>
                                          <p:attrName>ppt_w</p:attrName>
                                        </p:attrNameLst>
                                      </p:cBhvr>
                                      <p:tavLst>
                                        <p:tav tm="0">
                                          <p:val>
                                            <p:fltVal val="0"/>
                                          </p:val>
                                        </p:tav>
                                        <p:tav tm="100000">
                                          <p:val>
                                            <p:strVal val="#ppt_w"/>
                                          </p:val>
                                        </p:tav>
                                      </p:tavLst>
                                    </p:anim>
                                    <p:anim calcmode="lin" valueType="num">
                                      <p:cBhvr>
                                        <p:cTn id="71" dur="500" fill="hold"/>
                                        <p:tgtEl>
                                          <p:spTgt spid="7"/>
                                        </p:tgtEl>
                                        <p:attrNameLst>
                                          <p:attrName>ppt_h</p:attrName>
                                        </p:attrNameLst>
                                      </p:cBhvr>
                                      <p:tavLst>
                                        <p:tav tm="0">
                                          <p:val>
                                            <p:fltVal val="0"/>
                                          </p:val>
                                        </p:tav>
                                        <p:tav tm="100000">
                                          <p:val>
                                            <p:strVal val="#ppt_h"/>
                                          </p:val>
                                        </p:tav>
                                      </p:tavLst>
                                    </p:anim>
                                    <p:animEffect transition="in" filter="fade">
                                      <p:cBhvr>
                                        <p:cTn id="72" dur="500"/>
                                        <p:tgtEl>
                                          <p:spTgt spid="7"/>
                                        </p:tgtEl>
                                      </p:cBhvr>
                                    </p:animEffect>
                                  </p:childTnLst>
                                </p:cTn>
                              </p:par>
                              <p:par>
                                <p:cTn id="73" presetID="53" presetClass="entr" presetSubtype="16" fill="hold" grpId="0" nodeType="withEffect">
                                  <p:stCondLst>
                                    <p:cond delay="0"/>
                                  </p:stCondLst>
                                  <p:childTnLst>
                                    <p:set>
                                      <p:cBhvr>
                                        <p:cTn id="74" dur="1" fill="hold">
                                          <p:stCondLst>
                                            <p:cond delay="0"/>
                                          </p:stCondLst>
                                        </p:cTn>
                                        <p:tgtEl>
                                          <p:spTgt spid="27"/>
                                        </p:tgtEl>
                                        <p:attrNameLst>
                                          <p:attrName>style.visibility</p:attrName>
                                        </p:attrNameLst>
                                      </p:cBhvr>
                                      <p:to>
                                        <p:strVal val="visible"/>
                                      </p:to>
                                    </p:set>
                                    <p:anim calcmode="lin" valueType="num">
                                      <p:cBhvr>
                                        <p:cTn id="75" dur="500" fill="hold"/>
                                        <p:tgtEl>
                                          <p:spTgt spid="27"/>
                                        </p:tgtEl>
                                        <p:attrNameLst>
                                          <p:attrName>ppt_w</p:attrName>
                                        </p:attrNameLst>
                                      </p:cBhvr>
                                      <p:tavLst>
                                        <p:tav tm="0">
                                          <p:val>
                                            <p:fltVal val="0"/>
                                          </p:val>
                                        </p:tav>
                                        <p:tav tm="100000">
                                          <p:val>
                                            <p:strVal val="#ppt_w"/>
                                          </p:val>
                                        </p:tav>
                                      </p:tavLst>
                                    </p:anim>
                                    <p:anim calcmode="lin" valueType="num">
                                      <p:cBhvr>
                                        <p:cTn id="76" dur="500" fill="hold"/>
                                        <p:tgtEl>
                                          <p:spTgt spid="27"/>
                                        </p:tgtEl>
                                        <p:attrNameLst>
                                          <p:attrName>ppt_h</p:attrName>
                                        </p:attrNameLst>
                                      </p:cBhvr>
                                      <p:tavLst>
                                        <p:tav tm="0">
                                          <p:val>
                                            <p:fltVal val="0"/>
                                          </p:val>
                                        </p:tav>
                                        <p:tav tm="100000">
                                          <p:val>
                                            <p:strVal val="#ppt_h"/>
                                          </p:val>
                                        </p:tav>
                                      </p:tavLst>
                                    </p:anim>
                                    <p:animEffect transition="in" filter="fade">
                                      <p:cBhvr>
                                        <p:cTn id="77" dur="500"/>
                                        <p:tgtEl>
                                          <p:spTgt spid="27"/>
                                        </p:tgtEl>
                                      </p:cBhvr>
                                    </p:animEffect>
                                  </p:childTnLst>
                                </p:cTn>
                              </p:par>
                            </p:childTnLst>
                          </p:cTn>
                        </p:par>
                        <p:par>
                          <p:cTn id="78" fill="hold">
                            <p:stCondLst>
                              <p:cond delay="5000"/>
                            </p:stCondLst>
                            <p:childTnLst>
                              <p:par>
                                <p:cTn id="79" presetID="22" presetClass="entr" presetSubtype="2" fill="hold" grpId="0" nodeType="afterEffect">
                                  <p:stCondLst>
                                    <p:cond delay="0"/>
                                  </p:stCondLst>
                                  <p:childTnLst>
                                    <p:set>
                                      <p:cBhvr>
                                        <p:cTn id="80" dur="1" fill="hold">
                                          <p:stCondLst>
                                            <p:cond delay="0"/>
                                          </p:stCondLst>
                                        </p:cTn>
                                        <p:tgtEl>
                                          <p:spTgt spid="12"/>
                                        </p:tgtEl>
                                        <p:attrNameLst>
                                          <p:attrName>style.visibility</p:attrName>
                                        </p:attrNameLst>
                                      </p:cBhvr>
                                      <p:to>
                                        <p:strVal val="visible"/>
                                      </p:to>
                                    </p:set>
                                    <p:animEffect transition="in" filter="wipe(right)">
                                      <p:cBhvr>
                                        <p:cTn id="81" dur="500"/>
                                        <p:tgtEl>
                                          <p:spTgt spid="12"/>
                                        </p:tgtEl>
                                      </p:cBhvr>
                                    </p:animEffect>
                                  </p:childTnLst>
                                </p:cTn>
                              </p:par>
                            </p:childTnLst>
                          </p:cTn>
                        </p:par>
                        <p:par>
                          <p:cTn id="82" fill="hold">
                            <p:stCondLst>
                              <p:cond delay="5500"/>
                            </p:stCondLst>
                            <p:childTnLst>
                              <p:par>
                                <p:cTn id="83" presetID="22" presetClass="entr" presetSubtype="8" fill="hold" grpId="0" nodeType="afterEffect">
                                  <p:stCondLst>
                                    <p:cond delay="0"/>
                                  </p:stCondLst>
                                  <p:childTnLst>
                                    <p:set>
                                      <p:cBhvr>
                                        <p:cTn id="84" dur="1" fill="hold">
                                          <p:stCondLst>
                                            <p:cond delay="0"/>
                                          </p:stCondLst>
                                        </p:cTn>
                                        <p:tgtEl>
                                          <p:spTgt spid="15"/>
                                        </p:tgtEl>
                                        <p:attrNameLst>
                                          <p:attrName>style.visibility</p:attrName>
                                        </p:attrNameLst>
                                      </p:cBhvr>
                                      <p:to>
                                        <p:strVal val="visible"/>
                                      </p:to>
                                    </p:set>
                                    <p:animEffect transition="in" filter="wipe(left)">
                                      <p:cBhvr>
                                        <p:cTn id="85" dur="500"/>
                                        <p:tgtEl>
                                          <p:spTgt spid="15"/>
                                        </p:tgtEl>
                                      </p:cBhvr>
                                    </p:animEffect>
                                  </p:childTnLst>
                                </p:cTn>
                              </p:par>
                            </p:childTnLst>
                          </p:cTn>
                        </p:par>
                        <p:par>
                          <p:cTn id="86" fill="hold">
                            <p:stCondLst>
                              <p:cond delay="6000"/>
                            </p:stCondLst>
                            <p:childTnLst>
                              <p:par>
                                <p:cTn id="87" presetID="53" presetClass="entr" presetSubtype="16" fill="hold" grpId="0" nodeType="afterEffect">
                                  <p:stCondLst>
                                    <p:cond delay="0"/>
                                  </p:stCondLst>
                                  <p:childTnLst>
                                    <p:set>
                                      <p:cBhvr>
                                        <p:cTn id="88" dur="1" fill="hold">
                                          <p:stCondLst>
                                            <p:cond delay="0"/>
                                          </p:stCondLst>
                                        </p:cTn>
                                        <p:tgtEl>
                                          <p:spTgt spid="37"/>
                                        </p:tgtEl>
                                        <p:attrNameLst>
                                          <p:attrName>style.visibility</p:attrName>
                                        </p:attrNameLst>
                                      </p:cBhvr>
                                      <p:to>
                                        <p:strVal val="visible"/>
                                      </p:to>
                                    </p:set>
                                    <p:anim calcmode="lin" valueType="num">
                                      <p:cBhvr>
                                        <p:cTn id="89" dur="500" fill="hold"/>
                                        <p:tgtEl>
                                          <p:spTgt spid="37"/>
                                        </p:tgtEl>
                                        <p:attrNameLst>
                                          <p:attrName>ppt_w</p:attrName>
                                        </p:attrNameLst>
                                      </p:cBhvr>
                                      <p:tavLst>
                                        <p:tav tm="0">
                                          <p:val>
                                            <p:fltVal val="0"/>
                                          </p:val>
                                        </p:tav>
                                        <p:tav tm="100000">
                                          <p:val>
                                            <p:strVal val="#ppt_w"/>
                                          </p:val>
                                        </p:tav>
                                      </p:tavLst>
                                    </p:anim>
                                    <p:anim calcmode="lin" valueType="num">
                                      <p:cBhvr>
                                        <p:cTn id="90" dur="500" fill="hold"/>
                                        <p:tgtEl>
                                          <p:spTgt spid="37"/>
                                        </p:tgtEl>
                                        <p:attrNameLst>
                                          <p:attrName>ppt_h</p:attrName>
                                        </p:attrNameLst>
                                      </p:cBhvr>
                                      <p:tavLst>
                                        <p:tav tm="0">
                                          <p:val>
                                            <p:fltVal val="0"/>
                                          </p:val>
                                        </p:tav>
                                        <p:tav tm="100000">
                                          <p:val>
                                            <p:strVal val="#ppt_h"/>
                                          </p:val>
                                        </p:tav>
                                      </p:tavLst>
                                    </p:anim>
                                    <p:animEffect transition="in" filter="fade">
                                      <p:cBhvr>
                                        <p:cTn id="91" dur="500"/>
                                        <p:tgtEl>
                                          <p:spTgt spid="37"/>
                                        </p:tgtEl>
                                      </p:cBhvr>
                                    </p:animEffect>
                                  </p:childTnLst>
                                </p:cTn>
                              </p:par>
                              <p:par>
                                <p:cTn id="92" presetID="53" presetClass="entr" presetSubtype="16" fill="hold" grpId="0" nodeType="withEffect">
                                  <p:stCondLst>
                                    <p:cond delay="0"/>
                                  </p:stCondLst>
                                  <p:childTnLst>
                                    <p:set>
                                      <p:cBhvr>
                                        <p:cTn id="93" dur="1" fill="hold">
                                          <p:stCondLst>
                                            <p:cond delay="0"/>
                                          </p:stCondLst>
                                        </p:cTn>
                                        <p:tgtEl>
                                          <p:spTgt spid="32"/>
                                        </p:tgtEl>
                                        <p:attrNameLst>
                                          <p:attrName>style.visibility</p:attrName>
                                        </p:attrNameLst>
                                      </p:cBhvr>
                                      <p:to>
                                        <p:strVal val="visible"/>
                                      </p:to>
                                    </p:set>
                                    <p:anim calcmode="lin" valueType="num">
                                      <p:cBhvr>
                                        <p:cTn id="94" dur="500" fill="hold"/>
                                        <p:tgtEl>
                                          <p:spTgt spid="32"/>
                                        </p:tgtEl>
                                        <p:attrNameLst>
                                          <p:attrName>ppt_w</p:attrName>
                                        </p:attrNameLst>
                                      </p:cBhvr>
                                      <p:tavLst>
                                        <p:tav tm="0">
                                          <p:val>
                                            <p:fltVal val="0"/>
                                          </p:val>
                                        </p:tav>
                                        <p:tav tm="100000">
                                          <p:val>
                                            <p:strVal val="#ppt_w"/>
                                          </p:val>
                                        </p:tav>
                                      </p:tavLst>
                                    </p:anim>
                                    <p:anim calcmode="lin" valueType="num">
                                      <p:cBhvr>
                                        <p:cTn id="95" dur="500" fill="hold"/>
                                        <p:tgtEl>
                                          <p:spTgt spid="32"/>
                                        </p:tgtEl>
                                        <p:attrNameLst>
                                          <p:attrName>ppt_h</p:attrName>
                                        </p:attrNameLst>
                                      </p:cBhvr>
                                      <p:tavLst>
                                        <p:tav tm="0">
                                          <p:val>
                                            <p:fltVal val="0"/>
                                          </p:val>
                                        </p:tav>
                                        <p:tav tm="100000">
                                          <p:val>
                                            <p:strVal val="#ppt_h"/>
                                          </p:val>
                                        </p:tav>
                                      </p:tavLst>
                                    </p:anim>
                                    <p:animEffect transition="in" filter="fade">
                                      <p:cBhvr>
                                        <p:cTn id="96" dur="500"/>
                                        <p:tgtEl>
                                          <p:spTgt spid="32"/>
                                        </p:tgtEl>
                                      </p:cBhvr>
                                    </p:animEffect>
                                  </p:childTnLst>
                                </p:cTn>
                              </p:par>
                            </p:childTnLst>
                          </p:cTn>
                        </p:par>
                        <p:par>
                          <p:cTn id="97" fill="hold">
                            <p:stCondLst>
                              <p:cond delay="6500"/>
                            </p:stCondLst>
                            <p:childTnLst>
                              <p:par>
                                <p:cTn id="98" presetID="22" presetClass="entr" presetSubtype="8" fill="hold" grpId="0" nodeType="afterEffect">
                                  <p:stCondLst>
                                    <p:cond delay="0"/>
                                  </p:stCondLst>
                                  <p:childTnLst>
                                    <p:set>
                                      <p:cBhvr>
                                        <p:cTn id="99" dur="1" fill="hold">
                                          <p:stCondLst>
                                            <p:cond delay="0"/>
                                          </p:stCondLst>
                                        </p:cTn>
                                        <p:tgtEl>
                                          <p:spTgt spid="14"/>
                                        </p:tgtEl>
                                        <p:attrNameLst>
                                          <p:attrName>style.visibility</p:attrName>
                                        </p:attrNameLst>
                                      </p:cBhvr>
                                      <p:to>
                                        <p:strVal val="visible"/>
                                      </p:to>
                                    </p:set>
                                    <p:animEffect transition="in" filter="wipe(left)">
                                      <p:cBhvr>
                                        <p:cTn id="10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 grpId="0"/>
      <p:bldP spid="12" grpId="0"/>
      <p:bldP spid="14" grpId="0"/>
      <p:bldP spid="15" grpId="0" bldLvl="0" animBg="1"/>
      <p:bldP spid="16" grpId="0" bldLvl="0" animBg="1"/>
      <p:bldP spid="24" grpId="0" bldLvl="0" animBg="1"/>
      <p:bldP spid="25" grpId="0" bldLvl="0" animBg="1"/>
      <p:bldP spid="26" grpId="0" bldLvl="0" animBg="1"/>
      <p:bldP spid="27" grpId="0" bldLvl="0" animBg="1"/>
      <p:bldP spid="28" grpId="0" bldLvl="0" animBg="1"/>
      <p:bldP spid="29" grpId="0" bldLvl="0" animBg="1"/>
      <p:bldP spid="30" grpId="0" bldLvl="0" animBg="1"/>
      <p:bldP spid="31" grpId="0" bldLvl="0" animBg="1"/>
      <p:bldP spid="32" grpId="0" bldLvl="0" animBg="1"/>
      <p:bldP spid="4" grpId="0" bldLvl="0" animBg="1"/>
      <p:bldP spid="5" grpId="0"/>
      <p:bldP spid="6" grpId="0"/>
      <p:bldP spid="7" grpId="0"/>
      <p:bldP spid="3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文本框 18"/>
          <p:cNvSpPr>
            <a:spLocks noChangeArrowheads="1"/>
          </p:cNvSpPr>
          <p:nvPr/>
        </p:nvSpPr>
        <p:spPr bwMode="auto">
          <a:xfrm>
            <a:off x="945707" y="203509"/>
            <a:ext cx="2468880" cy="55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l"/>
            <a:r>
              <a:rPr lang="zh-CN" altLang="en-US" sz="3000" dirty="0">
                <a:solidFill>
                  <a:srgbClr val="003679"/>
                </a:solidFill>
                <a:latin typeface="微软雅黑" panose="020B0503020204020204" pitchFamily="34" charset="-122"/>
                <a:ea typeface="微软雅黑" panose="020B0503020204020204" pitchFamily="34" charset="-122"/>
                <a:sym typeface="微软雅黑" panose="020B0503020204020204" pitchFamily="34" charset="-122"/>
              </a:rPr>
              <a:t>明年工作计划</a:t>
            </a:r>
            <a:endParaRPr lang="zh-CN" altLang="en-US" sz="3000" dirty="0">
              <a:solidFill>
                <a:srgbClr val="003679"/>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2" name="组合 1"/>
          <p:cNvGrpSpPr/>
          <p:nvPr/>
        </p:nvGrpSpPr>
        <p:grpSpPr>
          <a:xfrm>
            <a:off x="124667" y="147476"/>
            <a:ext cx="709688" cy="659149"/>
            <a:chOff x="776177" y="87786"/>
            <a:chExt cx="709688" cy="659149"/>
          </a:xfrm>
        </p:grpSpPr>
        <p:grpSp>
          <p:nvGrpSpPr>
            <p:cNvPr id="33" name="组合 32"/>
            <p:cNvGrpSpPr/>
            <p:nvPr/>
          </p:nvGrpSpPr>
          <p:grpSpPr>
            <a:xfrm>
              <a:off x="776177" y="87786"/>
              <a:ext cx="669145" cy="659149"/>
              <a:chOff x="1770244" y="775694"/>
              <a:chExt cx="1333596" cy="1313675"/>
            </a:xfrm>
          </p:grpSpPr>
          <p:sp>
            <p:nvSpPr>
              <p:cNvPr id="34" name="矩形 33"/>
              <p:cNvSpPr/>
              <p:nvPr/>
            </p:nvSpPr>
            <p:spPr>
              <a:xfrm>
                <a:off x="1770244" y="775694"/>
                <a:ext cx="1077085" cy="1077085"/>
              </a:xfrm>
              <a:prstGeom prst="rect">
                <a:avLst/>
              </a:prstGeom>
              <a:noFill/>
              <a:ln>
                <a:solidFill>
                  <a:srgbClr val="003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03679"/>
                  </a:solidFill>
                  <a:latin typeface="微软雅黑" panose="020B0503020204020204" pitchFamily="34" charset="-122"/>
                  <a:ea typeface="微软雅黑" panose="020B0503020204020204" pitchFamily="34" charset="-122"/>
                </a:endParaRPr>
              </a:p>
            </p:txBody>
          </p:sp>
          <p:sp>
            <p:nvSpPr>
              <p:cNvPr id="35" name="矩形 34"/>
              <p:cNvSpPr/>
              <p:nvPr/>
            </p:nvSpPr>
            <p:spPr>
              <a:xfrm>
                <a:off x="1981421" y="966950"/>
                <a:ext cx="1122419" cy="1122419"/>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800" dirty="0">
                  <a:solidFill>
                    <a:srgbClr val="003679"/>
                  </a:solidFill>
                  <a:latin typeface="微软雅黑" panose="020B0503020204020204" pitchFamily="34" charset="-122"/>
                  <a:ea typeface="微软雅黑" panose="020B0503020204020204" pitchFamily="34" charset="-122"/>
                </a:endParaRPr>
              </a:p>
            </p:txBody>
          </p:sp>
        </p:grpSp>
        <p:sp>
          <p:nvSpPr>
            <p:cNvPr id="36" name="文本框 18"/>
            <p:cNvSpPr>
              <a:spLocks noChangeArrowheads="1"/>
            </p:cNvSpPr>
            <p:nvPr/>
          </p:nvSpPr>
          <p:spPr bwMode="auto">
            <a:xfrm>
              <a:off x="858770" y="320447"/>
              <a:ext cx="62709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4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2017</a:t>
              </a:r>
              <a:endParaRPr lang="en-US" altLang="zh-CN" sz="14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11" name="矩形 1"/>
          <p:cNvSpPr>
            <a:spLocks noChangeArrowheads="1"/>
          </p:cNvSpPr>
          <p:nvPr userDrawn="1"/>
        </p:nvSpPr>
        <p:spPr bwMode="auto">
          <a:xfrm>
            <a:off x="0" y="4979233"/>
            <a:ext cx="9144000" cy="173791"/>
          </a:xfrm>
          <a:prstGeom prst="rect">
            <a:avLst/>
          </a:prstGeom>
          <a:solidFill>
            <a:srgbClr val="003679"/>
          </a:solidFill>
          <a:ln>
            <a:noFill/>
          </a:ln>
        </p:spPr>
        <p:txBody>
          <a:bodyPr lIns="68571" tIns="34285" rIns="68571" bIns="34285" anchor="ctr"/>
          <a:lstStyle/>
          <a:p>
            <a:pPr algn="ctr" eaLnBrk="1" hangingPunct="1"/>
            <a:endParaRPr lang="zh-CN" altLang="en-US" dirty="0">
              <a:solidFill>
                <a:srgbClr val="FFFFFF"/>
              </a:solidFill>
              <a:ea typeface="微软雅黑" panose="020B0503020204020204" pitchFamily="34" charset="-122"/>
              <a:cs typeface="+mn-ea"/>
              <a:sym typeface="+mn-lt"/>
            </a:endParaRPr>
          </a:p>
        </p:txBody>
      </p:sp>
      <p:pic>
        <p:nvPicPr>
          <p:cNvPr id="8" name="图片 7"/>
          <p:cNvPicPr>
            <a:picLocks noChangeAspect="1"/>
          </p:cNvPicPr>
          <p:nvPr userDrawn="1"/>
        </p:nvPicPr>
        <p:blipFill>
          <a:blip r:embed="rId1" cstate="print">
            <a:extLst>
              <a:ext uri="{28A0092B-C50C-407E-A947-70E740481C1C}">
                <a14:useLocalDpi xmlns:a14="http://schemas.microsoft.com/office/drawing/2010/main" val="0"/>
              </a:ext>
            </a:extLst>
          </a:blip>
          <a:stretch>
            <a:fillRect/>
          </a:stretch>
        </p:blipFill>
        <p:spPr>
          <a:xfrm>
            <a:off x="7111811" y="250010"/>
            <a:ext cx="1914453" cy="459335"/>
          </a:xfrm>
          <a:prstGeom prst="rect">
            <a:avLst/>
          </a:prstGeom>
        </p:spPr>
      </p:pic>
      <p:grpSp>
        <p:nvGrpSpPr>
          <p:cNvPr id="17" name="组合 16"/>
          <p:cNvGrpSpPr/>
          <p:nvPr/>
        </p:nvGrpSpPr>
        <p:grpSpPr>
          <a:xfrm>
            <a:off x="2902334" y="1760411"/>
            <a:ext cx="868680" cy="1611672"/>
            <a:chOff x="3869778" y="2347215"/>
            <a:chExt cx="1158240" cy="2148896"/>
          </a:xfrm>
        </p:grpSpPr>
        <p:grpSp>
          <p:nvGrpSpPr>
            <p:cNvPr id="18" name="组合 17"/>
            <p:cNvGrpSpPr/>
            <p:nvPr/>
          </p:nvGrpSpPr>
          <p:grpSpPr>
            <a:xfrm>
              <a:off x="4515267" y="2347215"/>
              <a:ext cx="179916" cy="1100108"/>
              <a:chOff x="4524245" y="3111810"/>
              <a:chExt cx="134937" cy="825081"/>
            </a:xfrm>
          </p:grpSpPr>
          <p:cxnSp>
            <p:nvCxnSpPr>
              <p:cNvPr id="20" name="直接连接符 19"/>
              <p:cNvCxnSpPr/>
              <p:nvPr/>
            </p:nvCxnSpPr>
            <p:spPr>
              <a:xfrm>
                <a:off x="4524246" y="3111810"/>
                <a:ext cx="13493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a:off x="4524246" y="3111810"/>
                <a:ext cx="0" cy="746771"/>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4524245" y="3852541"/>
                <a:ext cx="127498" cy="8435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9" name="矩形 18"/>
            <p:cNvSpPr/>
            <p:nvPr/>
          </p:nvSpPr>
          <p:spPr>
            <a:xfrm>
              <a:off x="3869778" y="3266751"/>
              <a:ext cx="1158240" cy="1229360"/>
            </a:xfrm>
            <a:prstGeom prst="rect">
              <a:avLst/>
            </a:prstGeom>
          </p:spPr>
          <p:txBody>
            <a:bodyPr wrap="none">
              <a:spAutoFit/>
            </a:bodyPr>
            <a:lstStyle/>
            <a:p>
              <a:r>
                <a:rPr lang="zh-CN" altLang="en-US" sz="540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a:t>
              </a:r>
              <a:endParaRPr lang="zh-CN" altLang="en-US" sz="540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endParaRPr>
            </a:p>
          </p:txBody>
        </p:sp>
      </p:grpSp>
      <p:grpSp>
        <p:nvGrpSpPr>
          <p:cNvPr id="23" name="组合 22"/>
          <p:cNvGrpSpPr/>
          <p:nvPr/>
        </p:nvGrpSpPr>
        <p:grpSpPr>
          <a:xfrm>
            <a:off x="5711148" y="1760411"/>
            <a:ext cx="877163" cy="1612982"/>
            <a:chOff x="7614862" y="2347215"/>
            <a:chExt cx="1169551" cy="2150642"/>
          </a:xfrm>
        </p:grpSpPr>
        <p:grpSp>
          <p:nvGrpSpPr>
            <p:cNvPr id="24" name="组合 23"/>
            <p:cNvGrpSpPr/>
            <p:nvPr/>
          </p:nvGrpSpPr>
          <p:grpSpPr>
            <a:xfrm>
              <a:off x="8260351" y="2347215"/>
              <a:ext cx="179916" cy="1100108"/>
              <a:chOff x="4524245" y="3111810"/>
              <a:chExt cx="134937" cy="825081"/>
            </a:xfrm>
          </p:grpSpPr>
          <p:cxnSp>
            <p:nvCxnSpPr>
              <p:cNvPr id="26" name="直接连接符 25"/>
              <p:cNvCxnSpPr/>
              <p:nvPr/>
            </p:nvCxnSpPr>
            <p:spPr>
              <a:xfrm>
                <a:off x="4524246" y="3111810"/>
                <a:ext cx="13493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4524246" y="3111810"/>
                <a:ext cx="0" cy="746771"/>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4524245" y="3852541"/>
                <a:ext cx="127498" cy="8435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25" name="矩形 24"/>
            <p:cNvSpPr/>
            <p:nvPr/>
          </p:nvSpPr>
          <p:spPr>
            <a:xfrm>
              <a:off x="7614862" y="3266751"/>
              <a:ext cx="1169551" cy="1231106"/>
            </a:xfrm>
            <a:prstGeom prst="rect">
              <a:avLst/>
            </a:prstGeom>
          </p:spPr>
          <p:txBody>
            <a:bodyPr wrap="none">
              <a:spAutoFit/>
            </a:bodyPr>
            <a:lstStyle/>
            <a:p>
              <a:r>
                <a:rPr lang="zh-CN" altLang="en-US" sz="540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a:t>
              </a:r>
              <a:endParaRPr lang="zh-CN" altLang="en-US" sz="540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endParaRPr>
            </a:p>
          </p:txBody>
        </p:sp>
      </p:grpSp>
      <p:grpSp>
        <p:nvGrpSpPr>
          <p:cNvPr id="29" name="组合 28"/>
          <p:cNvGrpSpPr/>
          <p:nvPr/>
        </p:nvGrpSpPr>
        <p:grpSpPr>
          <a:xfrm>
            <a:off x="834942" y="2588635"/>
            <a:ext cx="754510" cy="768926"/>
            <a:chOff x="1113255" y="3451514"/>
            <a:chExt cx="1006013" cy="1025234"/>
          </a:xfrm>
        </p:grpSpPr>
        <p:sp>
          <p:nvSpPr>
            <p:cNvPr id="30" name="Freeform 5"/>
            <p:cNvSpPr>
              <a:spLocks noEditPoints="1"/>
            </p:cNvSpPr>
            <p:nvPr/>
          </p:nvSpPr>
          <p:spPr bwMode="auto">
            <a:xfrm>
              <a:off x="1113255" y="3451514"/>
              <a:ext cx="1006013" cy="1025234"/>
            </a:xfrm>
            <a:custGeom>
              <a:avLst/>
              <a:gdLst>
                <a:gd name="T0" fmla="*/ 468 w 936"/>
                <a:gd name="T1" fmla="*/ 0 h 936"/>
                <a:gd name="T2" fmla="*/ 936 w 936"/>
                <a:gd name="T3" fmla="*/ 468 h 936"/>
                <a:gd name="T4" fmla="*/ 468 w 936"/>
                <a:gd name="T5" fmla="*/ 936 h 936"/>
                <a:gd name="T6" fmla="*/ 0 w 936"/>
                <a:gd name="T7" fmla="*/ 468 h 936"/>
                <a:gd name="T8" fmla="*/ 468 w 936"/>
                <a:gd name="T9" fmla="*/ 0 h 936"/>
                <a:gd name="T10" fmla="*/ 468 w 936"/>
                <a:gd name="T11" fmla="*/ 39 h 936"/>
                <a:gd name="T12" fmla="*/ 896 w 936"/>
                <a:gd name="T13" fmla="*/ 468 h 936"/>
                <a:gd name="T14" fmla="*/ 468 w 936"/>
                <a:gd name="T15" fmla="*/ 896 h 936"/>
                <a:gd name="T16" fmla="*/ 39 w 936"/>
                <a:gd name="T17" fmla="*/ 468 h 936"/>
                <a:gd name="T18" fmla="*/ 468 w 936"/>
                <a:gd name="T19" fmla="*/ 39 h 936"/>
                <a:gd name="T20" fmla="*/ 468 w 936"/>
                <a:gd name="T21" fmla="*/ 79 h 936"/>
                <a:gd name="T22" fmla="*/ 857 w 936"/>
                <a:gd name="T23" fmla="*/ 468 h 936"/>
                <a:gd name="T24" fmla="*/ 468 w 936"/>
                <a:gd name="T25" fmla="*/ 857 h 936"/>
                <a:gd name="T26" fmla="*/ 79 w 936"/>
                <a:gd name="T27" fmla="*/ 468 h 936"/>
                <a:gd name="T28" fmla="*/ 468 w 936"/>
                <a:gd name="T29" fmla="*/ 79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36" h="936">
                  <a:moveTo>
                    <a:pt x="468" y="0"/>
                  </a:moveTo>
                  <a:cubicBezTo>
                    <a:pt x="726" y="0"/>
                    <a:pt x="936" y="209"/>
                    <a:pt x="936" y="468"/>
                  </a:cubicBezTo>
                  <a:cubicBezTo>
                    <a:pt x="936" y="726"/>
                    <a:pt x="726" y="936"/>
                    <a:pt x="468" y="936"/>
                  </a:cubicBezTo>
                  <a:cubicBezTo>
                    <a:pt x="209" y="936"/>
                    <a:pt x="0" y="726"/>
                    <a:pt x="0" y="468"/>
                  </a:cubicBezTo>
                  <a:cubicBezTo>
                    <a:pt x="0" y="209"/>
                    <a:pt x="209" y="0"/>
                    <a:pt x="468" y="0"/>
                  </a:cubicBezTo>
                  <a:close/>
                  <a:moveTo>
                    <a:pt x="468" y="39"/>
                  </a:moveTo>
                  <a:cubicBezTo>
                    <a:pt x="704" y="39"/>
                    <a:pt x="896" y="231"/>
                    <a:pt x="896" y="468"/>
                  </a:cubicBezTo>
                  <a:cubicBezTo>
                    <a:pt x="896" y="704"/>
                    <a:pt x="704" y="896"/>
                    <a:pt x="468" y="896"/>
                  </a:cubicBezTo>
                  <a:cubicBezTo>
                    <a:pt x="231" y="896"/>
                    <a:pt x="39" y="704"/>
                    <a:pt x="39" y="468"/>
                  </a:cubicBezTo>
                  <a:cubicBezTo>
                    <a:pt x="39" y="231"/>
                    <a:pt x="231" y="39"/>
                    <a:pt x="468" y="39"/>
                  </a:cubicBezTo>
                  <a:close/>
                  <a:moveTo>
                    <a:pt x="468" y="79"/>
                  </a:moveTo>
                  <a:cubicBezTo>
                    <a:pt x="683" y="79"/>
                    <a:pt x="857" y="253"/>
                    <a:pt x="857" y="468"/>
                  </a:cubicBezTo>
                  <a:cubicBezTo>
                    <a:pt x="857" y="683"/>
                    <a:pt x="683" y="857"/>
                    <a:pt x="468" y="857"/>
                  </a:cubicBezTo>
                  <a:cubicBezTo>
                    <a:pt x="253" y="857"/>
                    <a:pt x="79" y="683"/>
                    <a:pt x="79" y="468"/>
                  </a:cubicBezTo>
                  <a:cubicBezTo>
                    <a:pt x="79" y="253"/>
                    <a:pt x="253" y="79"/>
                    <a:pt x="468" y="79"/>
                  </a:cubicBezTo>
                  <a:close/>
                </a:path>
              </a:pathLst>
            </a:custGeom>
            <a:solidFill>
              <a:srgbClr val="003679"/>
            </a:solidFill>
            <a:ln>
              <a:noFill/>
            </a:ln>
          </p:spPr>
          <p:txBody>
            <a:bodyPr/>
            <a:lstStyle/>
            <a:p>
              <a:endParaRPr lang="zh-CN" altLang="en-US" sz="1350">
                <a:latin typeface="微软雅黑" panose="020B0503020204020204" pitchFamily="34" charset="-122"/>
                <a:ea typeface="微软雅黑" panose="020B0503020204020204" pitchFamily="34" charset="-122"/>
              </a:endParaRPr>
            </a:p>
          </p:txBody>
        </p:sp>
        <p:sp>
          <p:nvSpPr>
            <p:cNvPr id="31" name="文本框 30"/>
            <p:cNvSpPr txBox="1"/>
            <p:nvPr/>
          </p:nvSpPr>
          <p:spPr>
            <a:xfrm>
              <a:off x="1277794" y="3590045"/>
              <a:ext cx="712161" cy="677108"/>
            </a:xfrm>
            <a:prstGeom prst="rect">
              <a:avLst/>
            </a:prstGeom>
            <a:noFill/>
            <a:effectLst/>
          </p:spPr>
          <p:txBody>
            <a:bodyPr wrap="none" rtlCol="0">
              <a:spAutoFit/>
            </a:bodyPr>
            <a:lstStyle/>
            <a:p>
              <a:r>
                <a:rPr lang="en-US" altLang="zh-CN" sz="2700" b="1" dirty="0">
                  <a:solidFill>
                    <a:schemeClr val="bg1"/>
                  </a:solidFill>
                  <a:latin typeface="微软雅黑" panose="020B0503020204020204" pitchFamily="34" charset="-122"/>
                  <a:ea typeface="微软雅黑" panose="020B0503020204020204" pitchFamily="34" charset="-122"/>
                </a:rPr>
                <a:t>01</a:t>
              </a:r>
              <a:endParaRPr lang="en-US" altLang="zh-CN" sz="2700" b="1" dirty="0">
                <a:solidFill>
                  <a:schemeClr val="bg1"/>
                </a:solidFill>
                <a:latin typeface="微软雅黑" panose="020B0503020204020204" pitchFamily="34" charset="-122"/>
                <a:ea typeface="微软雅黑" panose="020B0503020204020204" pitchFamily="34" charset="-122"/>
              </a:endParaRPr>
            </a:p>
          </p:txBody>
        </p:sp>
      </p:grpSp>
      <p:grpSp>
        <p:nvGrpSpPr>
          <p:cNvPr id="32" name="组合 31"/>
          <p:cNvGrpSpPr/>
          <p:nvPr/>
        </p:nvGrpSpPr>
        <p:grpSpPr>
          <a:xfrm>
            <a:off x="3643755" y="2581384"/>
            <a:ext cx="754510" cy="768926"/>
            <a:chOff x="4858339" y="3441846"/>
            <a:chExt cx="1006013" cy="1025234"/>
          </a:xfrm>
        </p:grpSpPr>
        <p:sp>
          <p:nvSpPr>
            <p:cNvPr id="3" name="Freeform 5"/>
            <p:cNvSpPr>
              <a:spLocks noEditPoints="1"/>
            </p:cNvSpPr>
            <p:nvPr/>
          </p:nvSpPr>
          <p:spPr bwMode="auto">
            <a:xfrm>
              <a:off x="4858339" y="3441846"/>
              <a:ext cx="1006013" cy="1025234"/>
            </a:xfrm>
            <a:custGeom>
              <a:avLst/>
              <a:gdLst>
                <a:gd name="T0" fmla="*/ 468 w 936"/>
                <a:gd name="T1" fmla="*/ 0 h 936"/>
                <a:gd name="T2" fmla="*/ 936 w 936"/>
                <a:gd name="T3" fmla="*/ 468 h 936"/>
                <a:gd name="T4" fmla="*/ 468 w 936"/>
                <a:gd name="T5" fmla="*/ 936 h 936"/>
                <a:gd name="T6" fmla="*/ 0 w 936"/>
                <a:gd name="T7" fmla="*/ 468 h 936"/>
                <a:gd name="T8" fmla="*/ 468 w 936"/>
                <a:gd name="T9" fmla="*/ 0 h 936"/>
                <a:gd name="T10" fmla="*/ 468 w 936"/>
                <a:gd name="T11" fmla="*/ 39 h 936"/>
                <a:gd name="T12" fmla="*/ 896 w 936"/>
                <a:gd name="T13" fmla="*/ 468 h 936"/>
                <a:gd name="T14" fmla="*/ 468 w 936"/>
                <a:gd name="T15" fmla="*/ 896 h 936"/>
                <a:gd name="T16" fmla="*/ 39 w 936"/>
                <a:gd name="T17" fmla="*/ 468 h 936"/>
                <a:gd name="T18" fmla="*/ 468 w 936"/>
                <a:gd name="T19" fmla="*/ 39 h 936"/>
                <a:gd name="T20" fmla="*/ 468 w 936"/>
                <a:gd name="T21" fmla="*/ 79 h 936"/>
                <a:gd name="T22" fmla="*/ 857 w 936"/>
                <a:gd name="T23" fmla="*/ 468 h 936"/>
                <a:gd name="T24" fmla="*/ 468 w 936"/>
                <a:gd name="T25" fmla="*/ 857 h 936"/>
                <a:gd name="T26" fmla="*/ 79 w 936"/>
                <a:gd name="T27" fmla="*/ 468 h 936"/>
                <a:gd name="T28" fmla="*/ 468 w 936"/>
                <a:gd name="T29" fmla="*/ 79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36" h="936">
                  <a:moveTo>
                    <a:pt x="468" y="0"/>
                  </a:moveTo>
                  <a:cubicBezTo>
                    <a:pt x="726" y="0"/>
                    <a:pt x="936" y="209"/>
                    <a:pt x="936" y="468"/>
                  </a:cubicBezTo>
                  <a:cubicBezTo>
                    <a:pt x="936" y="726"/>
                    <a:pt x="726" y="936"/>
                    <a:pt x="468" y="936"/>
                  </a:cubicBezTo>
                  <a:cubicBezTo>
                    <a:pt x="209" y="936"/>
                    <a:pt x="0" y="726"/>
                    <a:pt x="0" y="468"/>
                  </a:cubicBezTo>
                  <a:cubicBezTo>
                    <a:pt x="0" y="209"/>
                    <a:pt x="209" y="0"/>
                    <a:pt x="468" y="0"/>
                  </a:cubicBezTo>
                  <a:close/>
                  <a:moveTo>
                    <a:pt x="468" y="39"/>
                  </a:moveTo>
                  <a:cubicBezTo>
                    <a:pt x="704" y="39"/>
                    <a:pt x="896" y="231"/>
                    <a:pt x="896" y="468"/>
                  </a:cubicBezTo>
                  <a:cubicBezTo>
                    <a:pt x="896" y="704"/>
                    <a:pt x="704" y="896"/>
                    <a:pt x="468" y="896"/>
                  </a:cubicBezTo>
                  <a:cubicBezTo>
                    <a:pt x="231" y="896"/>
                    <a:pt x="39" y="704"/>
                    <a:pt x="39" y="468"/>
                  </a:cubicBezTo>
                  <a:cubicBezTo>
                    <a:pt x="39" y="231"/>
                    <a:pt x="231" y="39"/>
                    <a:pt x="468" y="39"/>
                  </a:cubicBezTo>
                  <a:close/>
                  <a:moveTo>
                    <a:pt x="468" y="79"/>
                  </a:moveTo>
                  <a:cubicBezTo>
                    <a:pt x="683" y="79"/>
                    <a:pt x="857" y="253"/>
                    <a:pt x="857" y="468"/>
                  </a:cubicBezTo>
                  <a:cubicBezTo>
                    <a:pt x="857" y="683"/>
                    <a:pt x="683" y="857"/>
                    <a:pt x="468" y="857"/>
                  </a:cubicBezTo>
                  <a:cubicBezTo>
                    <a:pt x="253" y="857"/>
                    <a:pt x="79" y="683"/>
                    <a:pt x="79" y="468"/>
                  </a:cubicBezTo>
                  <a:cubicBezTo>
                    <a:pt x="79" y="253"/>
                    <a:pt x="253" y="79"/>
                    <a:pt x="468" y="79"/>
                  </a:cubicBezTo>
                  <a:close/>
                </a:path>
              </a:pathLst>
            </a:custGeom>
            <a:solidFill>
              <a:schemeClr val="bg1">
                <a:lumMod val="50000"/>
              </a:schemeClr>
            </a:solidFill>
            <a:ln>
              <a:noFill/>
            </a:ln>
          </p:spPr>
          <p:txBody>
            <a:bodyPr/>
            <a:lstStyle/>
            <a:p>
              <a:endParaRPr lang="zh-CN" altLang="en-US" sz="1350">
                <a:latin typeface="微软雅黑" panose="020B0503020204020204" pitchFamily="34" charset="-122"/>
                <a:ea typeface="微软雅黑" panose="020B0503020204020204" pitchFamily="34" charset="-122"/>
              </a:endParaRPr>
            </a:p>
          </p:txBody>
        </p:sp>
        <p:sp>
          <p:nvSpPr>
            <p:cNvPr id="4" name="文本框 3"/>
            <p:cNvSpPr txBox="1"/>
            <p:nvPr/>
          </p:nvSpPr>
          <p:spPr>
            <a:xfrm>
              <a:off x="5009180" y="3590043"/>
              <a:ext cx="712161" cy="677108"/>
            </a:xfrm>
            <a:prstGeom prst="rect">
              <a:avLst/>
            </a:prstGeom>
            <a:noFill/>
            <a:effectLst/>
          </p:spPr>
          <p:txBody>
            <a:bodyPr wrap="none" rtlCol="0">
              <a:spAutoFit/>
            </a:bodyPr>
            <a:lstStyle/>
            <a:p>
              <a:r>
                <a:rPr lang="en-US" altLang="zh-CN" sz="2700" b="1" dirty="0">
                  <a:solidFill>
                    <a:schemeClr val="bg1"/>
                  </a:solidFill>
                  <a:latin typeface="微软雅黑" panose="020B0503020204020204" pitchFamily="34" charset="-122"/>
                  <a:ea typeface="微软雅黑" panose="020B0503020204020204" pitchFamily="34" charset="-122"/>
                </a:rPr>
                <a:t>02</a:t>
              </a:r>
              <a:endParaRPr lang="en-US" altLang="zh-CN" sz="2700" b="1" dirty="0">
                <a:solidFill>
                  <a:schemeClr val="bg1"/>
                </a:solidFill>
                <a:latin typeface="微软雅黑" panose="020B0503020204020204" pitchFamily="34" charset="-122"/>
                <a:ea typeface="微软雅黑" panose="020B0503020204020204" pitchFamily="34" charset="-122"/>
              </a:endParaRPr>
            </a:p>
          </p:txBody>
        </p:sp>
      </p:grpSp>
      <p:grpSp>
        <p:nvGrpSpPr>
          <p:cNvPr id="5" name="组合 4"/>
          <p:cNvGrpSpPr/>
          <p:nvPr/>
        </p:nvGrpSpPr>
        <p:grpSpPr>
          <a:xfrm>
            <a:off x="6452568" y="2581384"/>
            <a:ext cx="754510" cy="768926"/>
            <a:chOff x="8603423" y="3441846"/>
            <a:chExt cx="1006013" cy="1025234"/>
          </a:xfrm>
        </p:grpSpPr>
        <p:sp>
          <p:nvSpPr>
            <p:cNvPr id="6" name="Freeform 5"/>
            <p:cNvSpPr>
              <a:spLocks noEditPoints="1"/>
            </p:cNvSpPr>
            <p:nvPr/>
          </p:nvSpPr>
          <p:spPr bwMode="auto">
            <a:xfrm>
              <a:off x="8603423" y="3441846"/>
              <a:ext cx="1006013" cy="1025234"/>
            </a:xfrm>
            <a:custGeom>
              <a:avLst/>
              <a:gdLst>
                <a:gd name="T0" fmla="*/ 468 w 936"/>
                <a:gd name="T1" fmla="*/ 0 h 936"/>
                <a:gd name="T2" fmla="*/ 936 w 936"/>
                <a:gd name="T3" fmla="*/ 468 h 936"/>
                <a:gd name="T4" fmla="*/ 468 w 936"/>
                <a:gd name="T5" fmla="*/ 936 h 936"/>
                <a:gd name="T6" fmla="*/ 0 w 936"/>
                <a:gd name="T7" fmla="*/ 468 h 936"/>
                <a:gd name="T8" fmla="*/ 468 w 936"/>
                <a:gd name="T9" fmla="*/ 0 h 936"/>
                <a:gd name="T10" fmla="*/ 468 w 936"/>
                <a:gd name="T11" fmla="*/ 39 h 936"/>
                <a:gd name="T12" fmla="*/ 896 w 936"/>
                <a:gd name="T13" fmla="*/ 468 h 936"/>
                <a:gd name="T14" fmla="*/ 468 w 936"/>
                <a:gd name="T15" fmla="*/ 896 h 936"/>
                <a:gd name="T16" fmla="*/ 39 w 936"/>
                <a:gd name="T17" fmla="*/ 468 h 936"/>
                <a:gd name="T18" fmla="*/ 468 w 936"/>
                <a:gd name="T19" fmla="*/ 39 h 936"/>
                <a:gd name="T20" fmla="*/ 468 w 936"/>
                <a:gd name="T21" fmla="*/ 79 h 936"/>
                <a:gd name="T22" fmla="*/ 857 w 936"/>
                <a:gd name="T23" fmla="*/ 468 h 936"/>
                <a:gd name="T24" fmla="*/ 468 w 936"/>
                <a:gd name="T25" fmla="*/ 857 h 936"/>
                <a:gd name="T26" fmla="*/ 79 w 936"/>
                <a:gd name="T27" fmla="*/ 468 h 936"/>
                <a:gd name="T28" fmla="*/ 468 w 936"/>
                <a:gd name="T29" fmla="*/ 79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36" h="936">
                  <a:moveTo>
                    <a:pt x="468" y="0"/>
                  </a:moveTo>
                  <a:cubicBezTo>
                    <a:pt x="726" y="0"/>
                    <a:pt x="936" y="209"/>
                    <a:pt x="936" y="468"/>
                  </a:cubicBezTo>
                  <a:cubicBezTo>
                    <a:pt x="936" y="726"/>
                    <a:pt x="726" y="936"/>
                    <a:pt x="468" y="936"/>
                  </a:cubicBezTo>
                  <a:cubicBezTo>
                    <a:pt x="209" y="936"/>
                    <a:pt x="0" y="726"/>
                    <a:pt x="0" y="468"/>
                  </a:cubicBezTo>
                  <a:cubicBezTo>
                    <a:pt x="0" y="209"/>
                    <a:pt x="209" y="0"/>
                    <a:pt x="468" y="0"/>
                  </a:cubicBezTo>
                  <a:close/>
                  <a:moveTo>
                    <a:pt x="468" y="39"/>
                  </a:moveTo>
                  <a:cubicBezTo>
                    <a:pt x="704" y="39"/>
                    <a:pt x="896" y="231"/>
                    <a:pt x="896" y="468"/>
                  </a:cubicBezTo>
                  <a:cubicBezTo>
                    <a:pt x="896" y="704"/>
                    <a:pt x="704" y="896"/>
                    <a:pt x="468" y="896"/>
                  </a:cubicBezTo>
                  <a:cubicBezTo>
                    <a:pt x="231" y="896"/>
                    <a:pt x="39" y="704"/>
                    <a:pt x="39" y="468"/>
                  </a:cubicBezTo>
                  <a:cubicBezTo>
                    <a:pt x="39" y="231"/>
                    <a:pt x="231" y="39"/>
                    <a:pt x="468" y="39"/>
                  </a:cubicBezTo>
                  <a:close/>
                  <a:moveTo>
                    <a:pt x="468" y="79"/>
                  </a:moveTo>
                  <a:cubicBezTo>
                    <a:pt x="683" y="79"/>
                    <a:pt x="857" y="253"/>
                    <a:pt x="857" y="468"/>
                  </a:cubicBezTo>
                  <a:cubicBezTo>
                    <a:pt x="857" y="683"/>
                    <a:pt x="683" y="857"/>
                    <a:pt x="468" y="857"/>
                  </a:cubicBezTo>
                  <a:cubicBezTo>
                    <a:pt x="253" y="857"/>
                    <a:pt x="79" y="683"/>
                    <a:pt x="79" y="468"/>
                  </a:cubicBezTo>
                  <a:cubicBezTo>
                    <a:pt x="79" y="253"/>
                    <a:pt x="253" y="79"/>
                    <a:pt x="468" y="79"/>
                  </a:cubicBezTo>
                  <a:close/>
                </a:path>
              </a:pathLst>
            </a:custGeom>
            <a:solidFill>
              <a:srgbClr val="003679"/>
            </a:solidFill>
            <a:ln>
              <a:noFill/>
            </a:ln>
          </p:spPr>
          <p:txBody>
            <a:bodyPr/>
            <a:lstStyle/>
            <a:p>
              <a:endParaRPr lang="zh-CN" altLang="en-US" sz="1350">
                <a:latin typeface="微软雅黑" panose="020B0503020204020204" pitchFamily="34" charset="-122"/>
                <a:ea typeface="微软雅黑" panose="020B0503020204020204" pitchFamily="34" charset="-122"/>
              </a:endParaRPr>
            </a:p>
          </p:txBody>
        </p:sp>
        <p:sp>
          <p:nvSpPr>
            <p:cNvPr id="37" name="文本框 36"/>
            <p:cNvSpPr txBox="1"/>
            <p:nvPr/>
          </p:nvSpPr>
          <p:spPr>
            <a:xfrm>
              <a:off x="8754263" y="3590043"/>
              <a:ext cx="712161" cy="677108"/>
            </a:xfrm>
            <a:prstGeom prst="rect">
              <a:avLst/>
            </a:prstGeom>
            <a:noFill/>
            <a:effectLst/>
          </p:spPr>
          <p:txBody>
            <a:bodyPr wrap="none" rtlCol="0">
              <a:spAutoFit/>
            </a:bodyPr>
            <a:lstStyle/>
            <a:p>
              <a:r>
                <a:rPr lang="en-US" altLang="zh-CN" sz="2700" b="1" dirty="0">
                  <a:solidFill>
                    <a:schemeClr val="bg1"/>
                  </a:solidFill>
                  <a:latin typeface="微软雅黑" panose="020B0503020204020204" pitchFamily="34" charset="-122"/>
                  <a:ea typeface="微软雅黑" panose="020B0503020204020204" pitchFamily="34" charset="-122"/>
                </a:rPr>
                <a:t>03</a:t>
              </a:r>
              <a:endParaRPr lang="en-US" altLang="zh-CN" sz="2700" b="1" dirty="0">
                <a:solidFill>
                  <a:schemeClr val="bg1"/>
                </a:solidFill>
                <a:latin typeface="微软雅黑" panose="020B0503020204020204" pitchFamily="34" charset="-122"/>
                <a:ea typeface="微软雅黑" panose="020B0503020204020204" pitchFamily="34" charset="-122"/>
              </a:endParaRPr>
            </a:p>
          </p:txBody>
        </p:sp>
      </p:grpSp>
      <p:grpSp>
        <p:nvGrpSpPr>
          <p:cNvPr id="7" name="组合 6"/>
          <p:cNvGrpSpPr/>
          <p:nvPr/>
        </p:nvGrpSpPr>
        <p:grpSpPr>
          <a:xfrm>
            <a:off x="834941" y="1633217"/>
            <a:ext cx="2158034" cy="744034"/>
            <a:chOff x="1113255" y="2177622"/>
            <a:chExt cx="2877378" cy="992045"/>
          </a:xfrm>
        </p:grpSpPr>
        <p:sp>
          <p:nvSpPr>
            <p:cNvPr id="41" name="矩形 40"/>
            <p:cNvSpPr/>
            <p:nvPr/>
          </p:nvSpPr>
          <p:spPr>
            <a:xfrm>
              <a:off x="1113255" y="2177622"/>
              <a:ext cx="2877378" cy="992045"/>
            </a:xfrm>
            <a:prstGeom prst="rect">
              <a:avLst/>
            </a:prstGeom>
            <a:solidFill>
              <a:srgbClr val="003679"/>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latin typeface="微软雅黑" panose="020B0503020204020204" pitchFamily="34" charset="-122"/>
                <a:ea typeface="微软雅黑" panose="020B0503020204020204" pitchFamily="34" charset="-122"/>
              </a:endParaRPr>
            </a:p>
          </p:txBody>
        </p:sp>
        <p:sp>
          <p:nvSpPr>
            <p:cNvPr id="42" name="文本框 41"/>
            <p:cNvSpPr txBox="1"/>
            <p:nvPr/>
          </p:nvSpPr>
          <p:spPr>
            <a:xfrm>
              <a:off x="1516914" y="2306658"/>
              <a:ext cx="2101429" cy="677108"/>
            </a:xfrm>
            <a:prstGeom prst="rect">
              <a:avLst/>
            </a:prstGeom>
            <a:noFill/>
          </p:spPr>
          <p:txBody>
            <a:bodyPr wrap="none" rtlCol="0">
              <a:spAutoFit/>
            </a:bodyPr>
            <a:lstStyle/>
            <a:p>
              <a:r>
                <a:rPr lang="zh-CN" altLang="en-US" sz="2700" b="1" dirty="0">
                  <a:solidFill>
                    <a:schemeClr val="bg1"/>
                  </a:solidFill>
                  <a:latin typeface="微软雅黑" panose="020B0503020204020204" pitchFamily="34" charset="-122"/>
                  <a:ea typeface="微软雅黑" panose="020B0503020204020204" pitchFamily="34" charset="-122"/>
                </a:rPr>
                <a:t>输入标题</a:t>
              </a:r>
              <a:endParaRPr lang="zh-CN" altLang="en-US" sz="2700" b="1" dirty="0">
                <a:solidFill>
                  <a:schemeClr val="bg1"/>
                </a:solidFill>
                <a:latin typeface="微软雅黑" panose="020B0503020204020204" pitchFamily="34" charset="-122"/>
                <a:ea typeface="微软雅黑" panose="020B0503020204020204" pitchFamily="34" charset="-122"/>
              </a:endParaRPr>
            </a:p>
          </p:txBody>
        </p:sp>
      </p:grpSp>
      <p:grpSp>
        <p:nvGrpSpPr>
          <p:cNvPr id="43" name="组合 42"/>
          <p:cNvGrpSpPr/>
          <p:nvPr/>
        </p:nvGrpSpPr>
        <p:grpSpPr>
          <a:xfrm>
            <a:off x="3643754" y="1633217"/>
            <a:ext cx="2158034" cy="744034"/>
            <a:chOff x="4858339" y="2177622"/>
            <a:chExt cx="2877378" cy="992045"/>
          </a:xfrm>
        </p:grpSpPr>
        <p:sp>
          <p:nvSpPr>
            <p:cNvPr id="44" name="矩形 43"/>
            <p:cNvSpPr/>
            <p:nvPr/>
          </p:nvSpPr>
          <p:spPr>
            <a:xfrm>
              <a:off x="4858339" y="2177622"/>
              <a:ext cx="2877378" cy="992045"/>
            </a:xfrm>
            <a:prstGeom prst="rect">
              <a:avLst/>
            </a:prstGeom>
            <a:solidFill>
              <a:schemeClr val="bg1">
                <a:lumMod val="5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latin typeface="微软雅黑" panose="020B0503020204020204" pitchFamily="34" charset="-122"/>
                <a:ea typeface="微软雅黑" panose="020B0503020204020204" pitchFamily="34" charset="-122"/>
              </a:endParaRPr>
            </a:p>
          </p:txBody>
        </p:sp>
        <p:sp>
          <p:nvSpPr>
            <p:cNvPr id="45" name="文本框 44"/>
            <p:cNvSpPr txBox="1"/>
            <p:nvPr/>
          </p:nvSpPr>
          <p:spPr>
            <a:xfrm>
              <a:off x="5346660" y="2306658"/>
              <a:ext cx="2101429" cy="677108"/>
            </a:xfrm>
            <a:prstGeom prst="rect">
              <a:avLst/>
            </a:prstGeom>
            <a:noFill/>
          </p:spPr>
          <p:txBody>
            <a:bodyPr wrap="none" rtlCol="0">
              <a:spAutoFit/>
            </a:bodyPr>
            <a:lstStyle/>
            <a:p>
              <a:r>
                <a:rPr lang="zh-CN" altLang="en-US" sz="2700" b="1" dirty="0">
                  <a:solidFill>
                    <a:srgbClr val="FFFFFF"/>
                  </a:solidFill>
                  <a:latin typeface="微软雅黑" panose="020B0503020204020204" pitchFamily="34" charset="-122"/>
                  <a:ea typeface="微软雅黑" panose="020B0503020204020204" pitchFamily="34" charset="-122"/>
                </a:rPr>
                <a:t>输入标题</a:t>
              </a:r>
              <a:endParaRPr lang="zh-CN" altLang="en-US" sz="2700" b="1" dirty="0">
                <a:solidFill>
                  <a:srgbClr val="FFFFFF"/>
                </a:solidFill>
                <a:latin typeface="微软雅黑" panose="020B0503020204020204" pitchFamily="34" charset="-122"/>
                <a:ea typeface="微软雅黑" panose="020B0503020204020204" pitchFamily="34" charset="-122"/>
              </a:endParaRPr>
            </a:p>
          </p:txBody>
        </p:sp>
      </p:grpSp>
      <p:grpSp>
        <p:nvGrpSpPr>
          <p:cNvPr id="46" name="组合 45"/>
          <p:cNvGrpSpPr/>
          <p:nvPr/>
        </p:nvGrpSpPr>
        <p:grpSpPr>
          <a:xfrm>
            <a:off x="6452567" y="1633217"/>
            <a:ext cx="2158034" cy="744034"/>
            <a:chOff x="8603423" y="2177622"/>
            <a:chExt cx="2877378" cy="992045"/>
          </a:xfrm>
        </p:grpSpPr>
        <p:sp>
          <p:nvSpPr>
            <p:cNvPr id="47" name="矩形 46"/>
            <p:cNvSpPr/>
            <p:nvPr/>
          </p:nvSpPr>
          <p:spPr>
            <a:xfrm>
              <a:off x="8603423" y="2177622"/>
              <a:ext cx="2877378" cy="992045"/>
            </a:xfrm>
            <a:prstGeom prst="rect">
              <a:avLst/>
            </a:prstGeom>
            <a:solidFill>
              <a:srgbClr val="003679"/>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latin typeface="微软雅黑" panose="020B0503020204020204" pitchFamily="34" charset="-122"/>
                <a:ea typeface="微软雅黑" panose="020B0503020204020204" pitchFamily="34" charset="-122"/>
              </a:endParaRPr>
            </a:p>
          </p:txBody>
        </p:sp>
        <p:sp>
          <p:nvSpPr>
            <p:cNvPr id="48" name="文本框 47"/>
            <p:cNvSpPr txBox="1"/>
            <p:nvPr/>
          </p:nvSpPr>
          <p:spPr>
            <a:xfrm>
              <a:off x="9023243" y="2301825"/>
              <a:ext cx="2101429" cy="677108"/>
            </a:xfrm>
            <a:prstGeom prst="rect">
              <a:avLst/>
            </a:prstGeom>
            <a:noFill/>
          </p:spPr>
          <p:txBody>
            <a:bodyPr wrap="none" rtlCol="0">
              <a:spAutoFit/>
            </a:bodyPr>
            <a:lstStyle/>
            <a:p>
              <a:r>
                <a:rPr lang="zh-CN" altLang="en-US" sz="2700" b="1" dirty="0">
                  <a:solidFill>
                    <a:schemeClr val="bg1"/>
                  </a:solidFill>
                  <a:latin typeface="微软雅黑" panose="020B0503020204020204" pitchFamily="34" charset="-122"/>
                  <a:ea typeface="微软雅黑" panose="020B0503020204020204" pitchFamily="34" charset="-122"/>
                </a:rPr>
                <a:t>输入标题</a:t>
              </a:r>
              <a:endParaRPr lang="zh-CN" altLang="en-US" sz="2700" b="1" dirty="0">
                <a:solidFill>
                  <a:schemeClr val="bg1"/>
                </a:solidFill>
                <a:latin typeface="微软雅黑" panose="020B0503020204020204" pitchFamily="34" charset="-122"/>
                <a:ea typeface="微软雅黑" panose="020B0503020204020204" pitchFamily="34" charset="-122"/>
              </a:endParaRPr>
            </a:p>
          </p:txBody>
        </p:sp>
      </p:grpSp>
      <p:sp>
        <p:nvSpPr>
          <p:cNvPr id="49" name="TextBox 12"/>
          <p:cNvSpPr txBox="1"/>
          <p:nvPr/>
        </p:nvSpPr>
        <p:spPr>
          <a:xfrm>
            <a:off x="1484129" y="3689256"/>
            <a:ext cx="6175742" cy="1477328"/>
          </a:xfrm>
          <a:prstGeom prst="rect">
            <a:avLst/>
          </a:prstGeom>
          <a:noFill/>
        </p:spPr>
        <p:txBody>
          <a:bodyPr wrap="square" rtlCol="0">
            <a:spAutoFit/>
          </a:bodyPr>
          <a:lstStyle/>
          <a:p>
            <a:pPr>
              <a:lnSpc>
                <a:spcPct val="150000"/>
              </a:lnSpc>
            </a:pPr>
            <a:r>
              <a:rPr lang="zh-CN" altLang="en-US" sz="1200" dirty="0">
                <a:solidFill>
                  <a:schemeClr val="tx1">
                    <a:lumMod val="85000"/>
                    <a:lumOff val="15000"/>
                  </a:schemeClr>
                </a:solidFill>
                <a:latin typeface="微软雅黑" panose="020B0503020204020204" pitchFamily="34" charset="-122"/>
                <a:ea typeface="微软雅黑" panose="020B0503020204020204" pitchFamily="34" charset="-122"/>
              </a:rPr>
              <a:t>这里输入简单的文字概述里输入简单文字概述这里简单输入简单文字这里输入简单的文字概述里输入简单文字概述这里简单输入简单文字这里输入简单的文字概述里输入简单文字概述这里简单输入简单文字</a:t>
            </a:r>
            <a:endParaRPr lang="en-US" altLang="zh-CN" sz="1200" dirty="0">
              <a:solidFill>
                <a:schemeClr val="tx1">
                  <a:lumMod val="85000"/>
                  <a:lumOff val="15000"/>
                </a:schemeClr>
              </a:solidFill>
              <a:latin typeface="微软雅黑" panose="020B0503020204020204" pitchFamily="34" charset="-122"/>
              <a:ea typeface="微软雅黑" panose="020B0503020204020204" pitchFamily="34" charset="-122"/>
            </a:endParaRPr>
          </a:p>
          <a:p>
            <a:pPr>
              <a:lnSpc>
                <a:spcPct val="150000"/>
              </a:lnSpc>
            </a:pPr>
            <a:endParaRPr lang="en-US" altLang="zh-CN" sz="1200" dirty="0">
              <a:solidFill>
                <a:schemeClr val="tx1">
                  <a:lumMod val="85000"/>
                  <a:lumOff val="15000"/>
                </a:schemeClr>
              </a:solidFill>
              <a:latin typeface="微软雅黑" panose="020B0503020204020204" pitchFamily="34" charset="-122"/>
              <a:ea typeface="微软雅黑" panose="020B0503020204020204" pitchFamily="34" charset="-122"/>
            </a:endParaRPr>
          </a:p>
          <a:p>
            <a:pPr>
              <a:lnSpc>
                <a:spcPct val="150000"/>
              </a:lnSpc>
            </a:pPr>
            <a:endParaRPr lang="en-US" altLang="zh-CN" sz="120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10">
        <p:blinds dir="vert"/>
      </p:transition>
    </mc:Choice>
    <mc:Fallback>
      <p:transition>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32" fill="hold" nodeType="withEffect">
                                  <p:stCondLst>
                                    <p:cond delay="250"/>
                                  </p:stCondLst>
                                  <p:childTnLst>
                                    <p:set>
                                      <p:cBhvr>
                                        <p:cTn id="6" dur="1" fill="hold">
                                          <p:stCondLst>
                                            <p:cond delay="0"/>
                                          </p:stCondLst>
                                        </p:cTn>
                                        <p:tgtEl>
                                          <p:spTgt spid="29"/>
                                        </p:tgtEl>
                                        <p:attrNameLst>
                                          <p:attrName>style.visibility</p:attrName>
                                        </p:attrNameLst>
                                      </p:cBhvr>
                                      <p:to>
                                        <p:strVal val="visible"/>
                                      </p:to>
                                    </p:set>
                                    <p:anim calcmode="lin" valueType="num">
                                      <p:cBhvr>
                                        <p:cTn id="7" dur="750" fill="hold"/>
                                        <p:tgtEl>
                                          <p:spTgt spid="29"/>
                                        </p:tgtEl>
                                        <p:attrNameLst>
                                          <p:attrName>ppt_w</p:attrName>
                                        </p:attrNameLst>
                                      </p:cBhvr>
                                      <p:tavLst>
                                        <p:tav tm="0">
                                          <p:val>
                                            <p:strVal val="4*#ppt_w"/>
                                          </p:val>
                                        </p:tav>
                                        <p:tav tm="100000">
                                          <p:val>
                                            <p:strVal val="#ppt_w"/>
                                          </p:val>
                                        </p:tav>
                                      </p:tavLst>
                                    </p:anim>
                                    <p:anim calcmode="lin" valueType="num">
                                      <p:cBhvr>
                                        <p:cTn id="8" dur="750" fill="hold"/>
                                        <p:tgtEl>
                                          <p:spTgt spid="29"/>
                                        </p:tgtEl>
                                        <p:attrNameLst>
                                          <p:attrName>ppt_h</p:attrName>
                                        </p:attrNameLst>
                                      </p:cBhvr>
                                      <p:tavLst>
                                        <p:tav tm="0">
                                          <p:val>
                                            <p:strVal val="4*#ppt_h"/>
                                          </p:val>
                                        </p:tav>
                                        <p:tav tm="100000">
                                          <p:val>
                                            <p:strVal val="#ppt_h"/>
                                          </p:val>
                                        </p:tav>
                                      </p:tavLst>
                                    </p:anim>
                                  </p:childTnLst>
                                </p:cTn>
                              </p:par>
                            </p:childTnLst>
                          </p:cTn>
                        </p:par>
                        <p:par>
                          <p:cTn id="9" fill="hold">
                            <p:stCondLst>
                              <p:cond delay="1250"/>
                            </p:stCondLst>
                            <p:childTnLst>
                              <p:par>
                                <p:cTn id="10" presetID="26" presetClass="emph" presetSubtype="0" fill="hold" nodeType="afterEffect">
                                  <p:stCondLst>
                                    <p:cond delay="0"/>
                                  </p:stCondLst>
                                  <p:childTnLst>
                                    <p:animEffect transition="out" filter="fade">
                                      <p:cBhvr>
                                        <p:cTn id="11" dur="500" tmFilter="0, 0; .2, .5; .8, .5; 1, 0"/>
                                        <p:tgtEl>
                                          <p:spTgt spid="29"/>
                                        </p:tgtEl>
                                      </p:cBhvr>
                                    </p:animEffect>
                                    <p:animScale>
                                      <p:cBhvr>
                                        <p:cTn id="12" dur="250" autoRev="1" fill="hold"/>
                                        <p:tgtEl>
                                          <p:spTgt spid="29"/>
                                        </p:tgtEl>
                                      </p:cBhvr>
                                      <p:by x="105000" y="105000"/>
                                    </p:animScale>
                                  </p:childTnLst>
                                </p:cTn>
                              </p:par>
                            </p:childTnLst>
                          </p:cTn>
                        </p:par>
                        <p:par>
                          <p:cTn id="13" fill="hold">
                            <p:stCondLst>
                              <p:cond delay="1750"/>
                            </p:stCondLst>
                            <p:childTnLst>
                              <p:par>
                                <p:cTn id="14" presetID="30" presetClass="entr" presetSubtype="0" fill="hold"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800" decel="100000"/>
                                        <p:tgtEl>
                                          <p:spTgt spid="7"/>
                                        </p:tgtEl>
                                      </p:cBhvr>
                                    </p:animEffect>
                                    <p:anim calcmode="lin" valueType="num">
                                      <p:cBhvr>
                                        <p:cTn id="17" dur="800" decel="100000" fill="hold"/>
                                        <p:tgtEl>
                                          <p:spTgt spid="7"/>
                                        </p:tgtEl>
                                        <p:attrNameLst>
                                          <p:attrName>style.rotation</p:attrName>
                                        </p:attrNameLst>
                                      </p:cBhvr>
                                      <p:tavLst>
                                        <p:tav tm="0">
                                          <p:val>
                                            <p:fltVal val="-90"/>
                                          </p:val>
                                        </p:tav>
                                        <p:tav tm="100000">
                                          <p:val>
                                            <p:fltVal val="0"/>
                                          </p:val>
                                        </p:tav>
                                      </p:tavLst>
                                    </p:anim>
                                    <p:anim calcmode="lin" valueType="num">
                                      <p:cBhvr>
                                        <p:cTn id="18" dur="800" decel="100000" fill="hold"/>
                                        <p:tgtEl>
                                          <p:spTgt spid="7"/>
                                        </p:tgtEl>
                                        <p:attrNameLst>
                                          <p:attrName>ppt_x</p:attrName>
                                        </p:attrNameLst>
                                      </p:cBhvr>
                                      <p:tavLst>
                                        <p:tav tm="0">
                                          <p:val>
                                            <p:strVal val="#ppt_x+0.4"/>
                                          </p:val>
                                        </p:tav>
                                        <p:tav tm="100000">
                                          <p:val>
                                            <p:strVal val="#ppt_x-0.05"/>
                                          </p:val>
                                        </p:tav>
                                      </p:tavLst>
                                    </p:anim>
                                    <p:anim calcmode="lin" valueType="num">
                                      <p:cBhvr>
                                        <p:cTn id="19" dur="800" decel="100000" fill="hold"/>
                                        <p:tgtEl>
                                          <p:spTgt spid="7"/>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7"/>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7"/>
                                        </p:tgtEl>
                                        <p:attrNameLst>
                                          <p:attrName>ppt_y</p:attrName>
                                        </p:attrNameLst>
                                      </p:cBhvr>
                                      <p:tavLst>
                                        <p:tav tm="0">
                                          <p:val>
                                            <p:strVal val="#ppt_y+0.1"/>
                                          </p:val>
                                        </p:tav>
                                        <p:tav tm="100000">
                                          <p:val>
                                            <p:strVal val="#ppt_y"/>
                                          </p:val>
                                        </p:tav>
                                      </p:tavLst>
                                    </p:anim>
                                  </p:childTnLst>
                                </p:cTn>
                              </p:par>
                            </p:childTnLst>
                          </p:cTn>
                        </p:par>
                        <p:par>
                          <p:cTn id="22" fill="hold">
                            <p:stCondLst>
                              <p:cond delay="2750"/>
                            </p:stCondLst>
                            <p:childTnLst>
                              <p:par>
                                <p:cTn id="23" presetID="23" presetClass="entr" presetSubtype="32" fill="hold" nodeType="afterEffect">
                                  <p:stCondLst>
                                    <p:cond delay="0"/>
                                  </p:stCondLst>
                                  <p:childTnLst>
                                    <p:set>
                                      <p:cBhvr>
                                        <p:cTn id="24" dur="1" fill="hold">
                                          <p:stCondLst>
                                            <p:cond delay="0"/>
                                          </p:stCondLst>
                                        </p:cTn>
                                        <p:tgtEl>
                                          <p:spTgt spid="32"/>
                                        </p:tgtEl>
                                        <p:attrNameLst>
                                          <p:attrName>style.visibility</p:attrName>
                                        </p:attrNameLst>
                                      </p:cBhvr>
                                      <p:to>
                                        <p:strVal val="visible"/>
                                      </p:to>
                                    </p:set>
                                    <p:anim calcmode="lin" valueType="num">
                                      <p:cBhvr>
                                        <p:cTn id="25" dur="750" fill="hold"/>
                                        <p:tgtEl>
                                          <p:spTgt spid="32"/>
                                        </p:tgtEl>
                                        <p:attrNameLst>
                                          <p:attrName>ppt_w</p:attrName>
                                        </p:attrNameLst>
                                      </p:cBhvr>
                                      <p:tavLst>
                                        <p:tav tm="0">
                                          <p:val>
                                            <p:strVal val="4*#ppt_w"/>
                                          </p:val>
                                        </p:tav>
                                        <p:tav tm="100000">
                                          <p:val>
                                            <p:strVal val="#ppt_w"/>
                                          </p:val>
                                        </p:tav>
                                      </p:tavLst>
                                    </p:anim>
                                    <p:anim calcmode="lin" valueType="num">
                                      <p:cBhvr>
                                        <p:cTn id="26" dur="750" fill="hold"/>
                                        <p:tgtEl>
                                          <p:spTgt spid="32"/>
                                        </p:tgtEl>
                                        <p:attrNameLst>
                                          <p:attrName>ppt_h</p:attrName>
                                        </p:attrNameLst>
                                      </p:cBhvr>
                                      <p:tavLst>
                                        <p:tav tm="0">
                                          <p:val>
                                            <p:strVal val="4*#ppt_h"/>
                                          </p:val>
                                        </p:tav>
                                        <p:tav tm="100000">
                                          <p:val>
                                            <p:strVal val="#ppt_h"/>
                                          </p:val>
                                        </p:tav>
                                      </p:tavLst>
                                    </p:anim>
                                  </p:childTnLst>
                                </p:cTn>
                              </p:par>
                            </p:childTnLst>
                          </p:cTn>
                        </p:par>
                        <p:par>
                          <p:cTn id="27" fill="hold">
                            <p:stCondLst>
                              <p:cond delay="3750"/>
                            </p:stCondLst>
                            <p:childTnLst>
                              <p:par>
                                <p:cTn id="28" presetID="26" presetClass="emph" presetSubtype="0" fill="hold" nodeType="afterEffect">
                                  <p:stCondLst>
                                    <p:cond delay="0"/>
                                  </p:stCondLst>
                                  <p:childTnLst>
                                    <p:animEffect transition="out" filter="fade">
                                      <p:cBhvr>
                                        <p:cTn id="29" dur="500" tmFilter="0, 0; .2, .5; .8, .5; 1, 0"/>
                                        <p:tgtEl>
                                          <p:spTgt spid="32"/>
                                        </p:tgtEl>
                                      </p:cBhvr>
                                    </p:animEffect>
                                    <p:animScale>
                                      <p:cBhvr>
                                        <p:cTn id="30" dur="250" autoRev="1" fill="hold"/>
                                        <p:tgtEl>
                                          <p:spTgt spid="32"/>
                                        </p:tgtEl>
                                      </p:cBhvr>
                                      <p:by x="105000" y="105000"/>
                                    </p:animScale>
                                  </p:childTnLst>
                                </p:cTn>
                              </p:par>
                            </p:childTnLst>
                          </p:cTn>
                        </p:par>
                        <p:par>
                          <p:cTn id="31" fill="hold">
                            <p:stCondLst>
                              <p:cond delay="4250"/>
                            </p:stCondLst>
                            <p:childTnLst>
                              <p:par>
                                <p:cTn id="32" presetID="22" presetClass="entr" presetSubtype="4" fill="hold" nodeType="after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wipe(down)">
                                      <p:cBhvr>
                                        <p:cTn id="34" dur="500"/>
                                        <p:tgtEl>
                                          <p:spTgt spid="17"/>
                                        </p:tgtEl>
                                      </p:cBhvr>
                                    </p:animEffect>
                                  </p:childTnLst>
                                </p:cTn>
                              </p:par>
                            </p:childTnLst>
                          </p:cTn>
                        </p:par>
                        <p:par>
                          <p:cTn id="35" fill="hold">
                            <p:stCondLst>
                              <p:cond delay="4750"/>
                            </p:stCondLst>
                            <p:childTnLst>
                              <p:par>
                                <p:cTn id="36" presetID="30" presetClass="entr" presetSubtype="0" fill="hold" nodeType="afterEffect">
                                  <p:stCondLst>
                                    <p:cond delay="0"/>
                                  </p:stCondLst>
                                  <p:childTnLst>
                                    <p:set>
                                      <p:cBhvr>
                                        <p:cTn id="37" dur="1" fill="hold">
                                          <p:stCondLst>
                                            <p:cond delay="0"/>
                                          </p:stCondLst>
                                        </p:cTn>
                                        <p:tgtEl>
                                          <p:spTgt spid="43"/>
                                        </p:tgtEl>
                                        <p:attrNameLst>
                                          <p:attrName>style.visibility</p:attrName>
                                        </p:attrNameLst>
                                      </p:cBhvr>
                                      <p:to>
                                        <p:strVal val="visible"/>
                                      </p:to>
                                    </p:set>
                                    <p:animEffect transition="in" filter="fade">
                                      <p:cBhvr>
                                        <p:cTn id="38" dur="800" decel="100000"/>
                                        <p:tgtEl>
                                          <p:spTgt spid="43"/>
                                        </p:tgtEl>
                                      </p:cBhvr>
                                    </p:animEffect>
                                    <p:anim calcmode="lin" valueType="num">
                                      <p:cBhvr>
                                        <p:cTn id="39" dur="800" decel="100000" fill="hold"/>
                                        <p:tgtEl>
                                          <p:spTgt spid="43"/>
                                        </p:tgtEl>
                                        <p:attrNameLst>
                                          <p:attrName>style.rotation</p:attrName>
                                        </p:attrNameLst>
                                      </p:cBhvr>
                                      <p:tavLst>
                                        <p:tav tm="0">
                                          <p:val>
                                            <p:fltVal val="-90"/>
                                          </p:val>
                                        </p:tav>
                                        <p:tav tm="100000">
                                          <p:val>
                                            <p:fltVal val="0"/>
                                          </p:val>
                                        </p:tav>
                                      </p:tavLst>
                                    </p:anim>
                                    <p:anim calcmode="lin" valueType="num">
                                      <p:cBhvr>
                                        <p:cTn id="40" dur="800" decel="100000" fill="hold"/>
                                        <p:tgtEl>
                                          <p:spTgt spid="43"/>
                                        </p:tgtEl>
                                        <p:attrNameLst>
                                          <p:attrName>ppt_x</p:attrName>
                                        </p:attrNameLst>
                                      </p:cBhvr>
                                      <p:tavLst>
                                        <p:tav tm="0">
                                          <p:val>
                                            <p:strVal val="#ppt_x+0.4"/>
                                          </p:val>
                                        </p:tav>
                                        <p:tav tm="100000">
                                          <p:val>
                                            <p:strVal val="#ppt_x-0.05"/>
                                          </p:val>
                                        </p:tav>
                                      </p:tavLst>
                                    </p:anim>
                                    <p:anim calcmode="lin" valueType="num">
                                      <p:cBhvr>
                                        <p:cTn id="41" dur="800" decel="100000" fill="hold"/>
                                        <p:tgtEl>
                                          <p:spTgt spid="43"/>
                                        </p:tgtEl>
                                        <p:attrNameLst>
                                          <p:attrName>ppt_y</p:attrName>
                                        </p:attrNameLst>
                                      </p:cBhvr>
                                      <p:tavLst>
                                        <p:tav tm="0">
                                          <p:val>
                                            <p:strVal val="#ppt_y-0.4"/>
                                          </p:val>
                                        </p:tav>
                                        <p:tav tm="100000">
                                          <p:val>
                                            <p:strVal val="#ppt_y+0.1"/>
                                          </p:val>
                                        </p:tav>
                                      </p:tavLst>
                                    </p:anim>
                                    <p:anim calcmode="lin" valueType="num">
                                      <p:cBhvr>
                                        <p:cTn id="42" dur="200" accel="100000" fill="hold">
                                          <p:stCondLst>
                                            <p:cond delay="800"/>
                                          </p:stCondLst>
                                        </p:cTn>
                                        <p:tgtEl>
                                          <p:spTgt spid="43"/>
                                        </p:tgtEl>
                                        <p:attrNameLst>
                                          <p:attrName>ppt_x</p:attrName>
                                        </p:attrNameLst>
                                      </p:cBhvr>
                                      <p:tavLst>
                                        <p:tav tm="0">
                                          <p:val>
                                            <p:strVal val="#ppt_x-0.05"/>
                                          </p:val>
                                        </p:tav>
                                        <p:tav tm="100000">
                                          <p:val>
                                            <p:strVal val="#ppt_x"/>
                                          </p:val>
                                        </p:tav>
                                      </p:tavLst>
                                    </p:anim>
                                    <p:anim calcmode="lin" valueType="num">
                                      <p:cBhvr>
                                        <p:cTn id="43" dur="200" accel="100000" fill="hold">
                                          <p:stCondLst>
                                            <p:cond delay="800"/>
                                          </p:stCondLst>
                                        </p:cTn>
                                        <p:tgtEl>
                                          <p:spTgt spid="43"/>
                                        </p:tgtEl>
                                        <p:attrNameLst>
                                          <p:attrName>ppt_y</p:attrName>
                                        </p:attrNameLst>
                                      </p:cBhvr>
                                      <p:tavLst>
                                        <p:tav tm="0">
                                          <p:val>
                                            <p:strVal val="#ppt_y+0.1"/>
                                          </p:val>
                                        </p:tav>
                                        <p:tav tm="100000">
                                          <p:val>
                                            <p:strVal val="#ppt_y"/>
                                          </p:val>
                                        </p:tav>
                                      </p:tavLst>
                                    </p:anim>
                                  </p:childTnLst>
                                </p:cTn>
                              </p:par>
                            </p:childTnLst>
                          </p:cTn>
                        </p:par>
                        <p:par>
                          <p:cTn id="44" fill="hold">
                            <p:stCondLst>
                              <p:cond delay="5750"/>
                            </p:stCondLst>
                            <p:childTnLst>
                              <p:par>
                                <p:cTn id="45" presetID="23" presetClass="entr" presetSubtype="32" fill="hold" nodeType="afterEffect">
                                  <p:stCondLst>
                                    <p:cond delay="0"/>
                                  </p:stCondLst>
                                  <p:childTnLst>
                                    <p:set>
                                      <p:cBhvr>
                                        <p:cTn id="46" dur="1" fill="hold">
                                          <p:stCondLst>
                                            <p:cond delay="0"/>
                                          </p:stCondLst>
                                        </p:cTn>
                                        <p:tgtEl>
                                          <p:spTgt spid="5"/>
                                        </p:tgtEl>
                                        <p:attrNameLst>
                                          <p:attrName>style.visibility</p:attrName>
                                        </p:attrNameLst>
                                      </p:cBhvr>
                                      <p:to>
                                        <p:strVal val="visible"/>
                                      </p:to>
                                    </p:set>
                                    <p:anim calcmode="lin" valueType="num">
                                      <p:cBhvr>
                                        <p:cTn id="47" dur="750" fill="hold"/>
                                        <p:tgtEl>
                                          <p:spTgt spid="5"/>
                                        </p:tgtEl>
                                        <p:attrNameLst>
                                          <p:attrName>ppt_w</p:attrName>
                                        </p:attrNameLst>
                                      </p:cBhvr>
                                      <p:tavLst>
                                        <p:tav tm="0">
                                          <p:val>
                                            <p:strVal val="4*#ppt_w"/>
                                          </p:val>
                                        </p:tav>
                                        <p:tav tm="100000">
                                          <p:val>
                                            <p:strVal val="#ppt_w"/>
                                          </p:val>
                                        </p:tav>
                                      </p:tavLst>
                                    </p:anim>
                                    <p:anim calcmode="lin" valueType="num">
                                      <p:cBhvr>
                                        <p:cTn id="48" dur="750" fill="hold"/>
                                        <p:tgtEl>
                                          <p:spTgt spid="5"/>
                                        </p:tgtEl>
                                        <p:attrNameLst>
                                          <p:attrName>ppt_h</p:attrName>
                                        </p:attrNameLst>
                                      </p:cBhvr>
                                      <p:tavLst>
                                        <p:tav tm="0">
                                          <p:val>
                                            <p:strVal val="4*#ppt_h"/>
                                          </p:val>
                                        </p:tav>
                                        <p:tav tm="100000">
                                          <p:val>
                                            <p:strVal val="#ppt_h"/>
                                          </p:val>
                                        </p:tav>
                                      </p:tavLst>
                                    </p:anim>
                                  </p:childTnLst>
                                </p:cTn>
                              </p:par>
                            </p:childTnLst>
                          </p:cTn>
                        </p:par>
                        <p:par>
                          <p:cTn id="49" fill="hold">
                            <p:stCondLst>
                              <p:cond delay="6750"/>
                            </p:stCondLst>
                            <p:childTnLst>
                              <p:par>
                                <p:cTn id="50" presetID="26" presetClass="emph" presetSubtype="0" fill="hold" nodeType="afterEffect">
                                  <p:stCondLst>
                                    <p:cond delay="0"/>
                                  </p:stCondLst>
                                  <p:childTnLst>
                                    <p:animEffect transition="out" filter="fade">
                                      <p:cBhvr>
                                        <p:cTn id="51" dur="500" tmFilter="0, 0; .2, .5; .8, .5; 1, 0"/>
                                        <p:tgtEl>
                                          <p:spTgt spid="5"/>
                                        </p:tgtEl>
                                      </p:cBhvr>
                                    </p:animEffect>
                                    <p:animScale>
                                      <p:cBhvr>
                                        <p:cTn id="52" dur="250" autoRev="1" fill="hold"/>
                                        <p:tgtEl>
                                          <p:spTgt spid="5"/>
                                        </p:tgtEl>
                                      </p:cBhvr>
                                      <p:by x="105000" y="105000"/>
                                    </p:animScale>
                                  </p:childTnLst>
                                </p:cTn>
                              </p:par>
                            </p:childTnLst>
                          </p:cTn>
                        </p:par>
                        <p:par>
                          <p:cTn id="53" fill="hold">
                            <p:stCondLst>
                              <p:cond delay="7250"/>
                            </p:stCondLst>
                            <p:childTnLst>
                              <p:par>
                                <p:cTn id="54" presetID="22" presetClass="entr" presetSubtype="4" fill="hold" nodeType="afterEffect">
                                  <p:stCondLst>
                                    <p:cond delay="0"/>
                                  </p:stCondLst>
                                  <p:childTnLst>
                                    <p:set>
                                      <p:cBhvr>
                                        <p:cTn id="55" dur="1" fill="hold">
                                          <p:stCondLst>
                                            <p:cond delay="0"/>
                                          </p:stCondLst>
                                        </p:cTn>
                                        <p:tgtEl>
                                          <p:spTgt spid="23"/>
                                        </p:tgtEl>
                                        <p:attrNameLst>
                                          <p:attrName>style.visibility</p:attrName>
                                        </p:attrNameLst>
                                      </p:cBhvr>
                                      <p:to>
                                        <p:strVal val="visible"/>
                                      </p:to>
                                    </p:set>
                                    <p:animEffect transition="in" filter="wipe(down)">
                                      <p:cBhvr>
                                        <p:cTn id="56" dur="500"/>
                                        <p:tgtEl>
                                          <p:spTgt spid="23"/>
                                        </p:tgtEl>
                                      </p:cBhvr>
                                    </p:animEffect>
                                  </p:childTnLst>
                                </p:cTn>
                              </p:par>
                            </p:childTnLst>
                          </p:cTn>
                        </p:par>
                        <p:par>
                          <p:cTn id="57" fill="hold">
                            <p:stCondLst>
                              <p:cond delay="7750"/>
                            </p:stCondLst>
                            <p:childTnLst>
                              <p:par>
                                <p:cTn id="58" presetID="30" presetClass="entr" presetSubtype="0" fill="hold" nodeType="afterEffect">
                                  <p:stCondLst>
                                    <p:cond delay="0"/>
                                  </p:stCondLst>
                                  <p:childTnLst>
                                    <p:set>
                                      <p:cBhvr>
                                        <p:cTn id="59" dur="1" fill="hold">
                                          <p:stCondLst>
                                            <p:cond delay="0"/>
                                          </p:stCondLst>
                                        </p:cTn>
                                        <p:tgtEl>
                                          <p:spTgt spid="46"/>
                                        </p:tgtEl>
                                        <p:attrNameLst>
                                          <p:attrName>style.visibility</p:attrName>
                                        </p:attrNameLst>
                                      </p:cBhvr>
                                      <p:to>
                                        <p:strVal val="visible"/>
                                      </p:to>
                                    </p:set>
                                    <p:animEffect transition="in" filter="fade">
                                      <p:cBhvr>
                                        <p:cTn id="60" dur="800" decel="100000"/>
                                        <p:tgtEl>
                                          <p:spTgt spid="46"/>
                                        </p:tgtEl>
                                      </p:cBhvr>
                                    </p:animEffect>
                                    <p:anim calcmode="lin" valueType="num">
                                      <p:cBhvr>
                                        <p:cTn id="61" dur="800" decel="100000" fill="hold"/>
                                        <p:tgtEl>
                                          <p:spTgt spid="46"/>
                                        </p:tgtEl>
                                        <p:attrNameLst>
                                          <p:attrName>style.rotation</p:attrName>
                                        </p:attrNameLst>
                                      </p:cBhvr>
                                      <p:tavLst>
                                        <p:tav tm="0">
                                          <p:val>
                                            <p:fltVal val="-90"/>
                                          </p:val>
                                        </p:tav>
                                        <p:tav tm="100000">
                                          <p:val>
                                            <p:fltVal val="0"/>
                                          </p:val>
                                        </p:tav>
                                      </p:tavLst>
                                    </p:anim>
                                    <p:anim calcmode="lin" valueType="num">
                                      <p:cBhvr>
                                        <p:cTn id="62" dur="800" decel="100000" fill="hold"/>
                                        <p:tgtEl>
                                          <p:spTgt spid="46"/>
                                        </p:tgtEl>
                                        <p:attrNameLst>
                                          <p:attrName>ppt_x</p:attrName>
                                        </p:attrNameLst>
                                      </p:cBhvr>
                                      <p:tavLst>
                                        <p:tav tm="0">
                                          <p:val>
                                            <p:strVal val="#ppt_x+0.4"/>
                                          </p:val>
                                        </p:tav>
                                        <p:tav tm="100000">
                                          <p:val>
                                            <p:strVal val="#ppt_x-0.05"/>
                                          </p:val>
                                        </p:tav>
                                      </p:tavLst>
                                    </p:anim>
                                    <p:anim calcmode="lin" valueType="num">
                                      <p:cBhvr>
                                        <p:cTn id="63" dur="800" decel="100000" fill="hold"/>
                                        <p:tgtEl>
                                          <p:spTgt spid="46"/>
                                        </p:tgtEl>
                                        <p:attrNameLst>
                                          <p:attrName>ppt_y</p:attrName>
                                        </p:attrNameLst>
                                      </p:cBhvr>
                                      <p:tavLst>
                                        <p:tav tm="0">
                                          <p:val>
                                            <p:strVal val="#ppt_y-0.4"/>
                                          </p:val>
                                        </p:tav>
                                        <p:tav tm="100000">
                                          <p:val>
                                            <p:strVal val="#ppt_y+0.1"/>
                                          </p:val>
                                        </p:tav>
                                      </p:tavLst>
                                    </p:anim>
                                    <p:anim calcmode="lin" valueType="num">
                                      <p:cBhvr>
                                        <p:cTn id="64" dur="200" accel="100000" fill="hold">
                                          <p:stCondLst>
                                            <p:cond delay="800"/>
                                          </p:stCondLst>
                                        </p:cTn>
                                        <p:tgtEl>
                                          <p:spTgt spid="46"/>
                                        </p:tgtEl>
                                        <p:attrNameLst>
                                          <p:attrName>ppt_x</p:attrName>
                                        </p:attrNameLst>
                                      </p:cBhvr>
                                      <p:tavLst>
                                        <p:tav tm="0">
                                          <p:val>
                                            <p:strVal val="#ppt_x-0.05"/>
                                          </p:val>
                                        </p:tav>
                                        <p:tav tm="100000">
                                          <p:val>
                                            <p:strVal val="#ppt_x"/>
                                          </p:val>
                                        </p:tav>
                                      </p:tavLst>
                                    </p:anim>
                                    <p:anim calcmode="lin" valueType="num">
                                      <p:cBhvr>
                                        <p:cTn id="65" dur="200" accel="100000" fill="hold">
                                          <p:stCondLst>
                                            <p:cond delay="800"/>
                                          </p:stCondLst>
                                        </p:cTn>
                                        <p:tgtEl>
                                          <p:spTgt spid="46"/>
                                        </p:tgtEl>
                                        <p:attrNameLst>
                                          <p:attrName>ppt_y</p:attrName>
                                        </p:attrNameLst>
                                      </p:cBhvr>
                                      <p:tavLst>
                                        <p:tav tm="0">
                                          <p:val>
                                            <p:strVal val="#ppt_y+0.1"/>
                                          </p:val>
                                        </p:tav>
                                        <p:tav tm="100000">
                                          <p:val>
                                            <p:strVal val="#ppt_y"/>
                                          </p:val>
                                        </p:tav>
                                      </p:tavLst>
                                    </p:anim>
                                  </p:childTnLst>
                                </p:cTn>
                              </p:par>
                            </p:childTnLst>
                          </p:cTn>
                        </p:par>
                        <p:par>
                          <p:cTn id="66" fill="hold">
                            <p:stCondLst>
                              <p:cond delay="8750"/>
                            </p:stCondLst>
                            <p:childTnLst>
                              <p:par>
                                <p:cTn id="67" presetID="42" presetClass="entr" presetSubtype="0" fill="hold" grpId="0" nodeType="afterEffect">
                                  <p:stCondLst>
                                    <p:cond delay="0"/>
                                  </p:stCondLst>
                                  <p:childTnLst>
                                    <p:set>
                                      <p:cBhvr>
                                        <p:cTn id="68" dur="1" fill="hold">
                                          <p:stCondLst>
                                            <p:cond delay="0"/>
                                          </p:stCondLst>
                                        </p:cTn>
                                        <p:tgtEl>
                                          <p:spTgt spid="49"/>
                                        </p:tgtEl>
                                        <p:attrNameLst>
                                          <p:attrName>style.visibility</p:attrName>
                                        </p:attrNameLst>
                                      </p:cBhvr>
                                      <p:to>
                                        <p:strVal val="visible"/>
                                      </p:to>
                                    </p:set>
                                    <p:animEffect transition="in" filter="fade">
                                      <p:cBhvr>
                                        <p:cTn id="69" dur="1000"/>
                                        <p:tgtEl>
                                          <p:spTgt spid="49"/>
                                        </p:tgtEl>
                                      </p:cBhvr>
                                    </p:animEffect>
                                    <p:anim calcmode="lin" valueType="num">
                                      <p:cBhvr>
                                        <p:cTn id="70" dur="1000" fill="hold"/>
                                        <p:tgtEl>
                                          <p:spTgt spid="49"/>
                                        </p:tgtEl>
                                        <p:attrNameLst>
                                          <p:attrName>ppt_x</p:attrName>
                                        </p:attrNameLst>
                                      </p:cBhvr>
                                      <p:tavLst>
                                        <p:tav tm="0">
                                          <p:val>
                                            <p:strVal val="#ppt_x"/>
                                          </p:val>
                                        </p:tav>
                                        <p:tav tm="100000">
                                          <p:val>
                                            <p:strVal val="#ppt_x"/>
                                          </p:val>
                                        </p:tav>
                                      </p:tavLst>
                                    </p:anim>
                                    <p:anim calcmode="lin" valueType="num">
                                      <p:cBhvr>
                                        <p:cTn id="71"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文本框 18"/>
          <p:cNvSpPr>
            <a:spLocks noChangeArrowheads="1"/>
          </p:cNvSpPr>
          <p:nvPr/>
        </p:nvSpPr>
        <p:spPr bwMode="auto">
          <a:xfrm>
            <a:off x="945707" y="203509"/>
            <a:ext cx="2468880" cy="55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l"/>
            <a:r>
              <a:rPr lang="zh-CN" altLang="en-US" sz="3000" dirty="0">
                <a:solidFill>
                  <a:srgbClr val="003679"/>
                </a:solidFill>
                <a:latin typeface="微软雅黑" panose="020B0503020204020204" pitchFamily="34" charset="-122"/>
                <a:ea typeface="微软雅黑" panose="020B0503020204020204" pitchFamily="34" charset="-122"/>
                <a:sym typeface="微软雅黑" panose="020B0503020204020204" pitchFamily="34" charset="-122"/>
              </a:rPr>
              <a:t>明年工作计划</a:t>
            </a:r>
            <a:endParaRPr lang="zh-CN" altLang="en-US" sz="3000" dirty="0">
              <a:solidFill>
                <a:srgbClr val="003679"/>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2" name="组合 1"/>
          <p:cNvGrpSpPr/>
          <p:nvPr/>
        </p:nvGrpSpPr>
        <p:grpSpPr>
          <a:xfrm>
            <a:off x="124667" y="147476"/>
            <a:ext cx="709688" cy="659149"/>
            <a:chOff x="776177" y="87786"/>
            <a:chExt cx="709688" cy="659149"/>
          </a:xfrm>
        </p:grpSpPr>
        <p:grpSp>
          <p:nvGrpSpPr>
            <p:cNvPr id="33" name="组合 32"/>
            <p:cNvGrpSpPr/>
            <p:nvPr/>
          </p:nvGrpSpPr>
          <p:grpSpPr>
            <a:xfrm>
              <a:off x="776177" y="87786"/>
              <a:ext cx="669145" cy="659149"/>
              <a:chOff x="1770244" y="775694"/>
              <a:chExt cx="1333596" cy="1313675"/>
            </a:xfrm>
          </p:grpSpPr>
          <p:sp>
            <p:nvSpPr>
              <p:cNvPr id="34" name="矩形 33"/>
              <p:cNvSpPr/>
              <p:nvPr/>
            </p:nvSpPr>
            <p:spPr>
              <a:xfrm>
                <a:off x="1770244" y="775694"/>
                <a:ext cx="1077085" cy="1077085"/>
              </a:xfrm>
              <a:prstGeom prst="rect">
                <a:avLst/>
              </a:prstGeom>
              <a:noFill/>
              <a:ln>
                <a:solidFill>
                  <a:srgbClr val="003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03679"/>
                  </a:solidFill>
                  <a:latin typeface="微软雅黑" panose="020B0503020204020204" pitchFamily="34" charset="-122"/>
                  <a:ea typeface="微软雅黑" panose="020B0503020204020204" pitchFamily="34" charset="-122"/>
                </a:endParaRPr>
              </a:p>
            </p:txBody>
          </p:sp>
          <p:sp>
            <p:nvSpPr>
              <p:cNvPr id="35" name="矩形 34"/>
              <p:cNvSpPr/>
              <p:nvPr/>
            </p:nvSpPr>
            <p:spPr>
              <a:xfrm>
                <a:off x="1981421" y="966950"/>
                <a:ext cx="1122419" cy="1122419"/>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800" dirty="0">
                  <a:solidFill>
                    <a:srgbClr val="003679"/>
                  </a:solidFill>
                  <a:latin typeface="微软雅黑" panose="020B0503020204020204" pitchFamily="34" charset="-122"/>
                  <a:ea typeface="微软雅黑" panose="020B0503020204020204" pitchFamily="34" charset="-122"/>
                </a:endParaRPr>
              </a:p>
            </p:txBody>
          </p:sp>
        </p:grpSp>
        <p:sp>
          <p:nvSpPr>
            <p:cNvPr id="36" name="文本框 18"/>
            <p:cNvSpPr>
              <a:spLocks noChangeArrowheads="1"/>
            </p:cNvSpPr>
            <p:nvPr/>
          </p:nvSpPr>
          <p:spPr bwMode="auto">
            <a:xfrm>
              <a:off x="858770" y="320447"/>
              <a:ext cx="62709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4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2017</a:t>
              </a:r>
              <a:endParaRPr lang="en-US" altLang="zh-CN" sz="14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11" name="矩形 1"/>
          <p:cNvSpPr>
            <a:spLocks noChangeArrowheads="1"/>
          </p:cNvSpPr>
          <p:nvPr userDrawn="1"/>
        </p:nvSpPr>
        <p:spPr bwMode="auto">
          <a:xfrm>
            <a:off x="0" y="4979233"/>
            <a:ext cx="9144000" cy="173791"/>
          </a:xfrm>
          <a:prstGeom prst="rect">
            <a:avLst/>
          </a:prstGeom>
          <a:solidFill>
            <a:srgbClr val="003679"/>
          </a:solidFill>
          <a:ln>
            <a:noFill/>
          </a:ln>
        </p:spPr>
        <p:txBody>
          <a:bodyPr lIns="68571" tIns="34285" rIns="68571" bIns="34285" anchor="ctr"/>
          <a:lstStyle/>
          <a:p>
            <a:pPr algn="ctr" eaLnBrk="1" hangingPunct="1"/>
            <a:endParaRPr lang="zh-CN" altLang="en-US" dirty="0">
              <a:solidFill>
                <a:srgbClr val="FFFFFF"/>
              </a:solidFill>
              <a:ea typeface="微软雅黑" panose="020B0503020204020204" pitchFamily="34" charset="-122"/>
              <a:cs typeface="+mn-ea"/>
              <a:sym typeface="+mn-lt"/>
            </a:endParaRPr>
          </a:p>
        </p:txBody>
      </p:sp>
      <p:pic>
        <p:nvPicPr>
          <p:cNvPr id="8" name="图片 7"/>
          <p:cNvPicPr>
            <a:picLocks noChangeAspect="1"/>
          </p:cNvPicPr>
          <p:nvPr userDrawn="1"/>
        </p:nvPicPr>
        <p:blipFill>
          <a:blip r:embed="rId1" cstate="print">
            <a:extLst>
              <a:ext uri="{28A0092B-C50C-407E-A947-70E740481C1C}">
                <a14:useLocalDpi xmlns:a14="http://schemas.microsoft.com/office/drawing/2010/main" val="0"/>
              </a:ext>
            </a:extLst>
          </a:blip>
          <a:stretch>
            <a:fillRect/>
          </a:stretch>
        </p:blipFill>
        <p:spPr>
          <a:xfrm>
            <a:off x="7111811" y="250010"/>
            <a:ext cx="1914453" cy="459335"/>
          </a:xfrm>
          <a:prstGeom prst="rect">
            <a:avLst/>
          </a:prstGeom>
        </p:spPr>
      </p:pic>
      <p:grpSp>
        <p:nvGrpSpPr>
          <p:cNvPr id="41" name="组合 40"/>
          <p:cNvGrpSpPr/>
          <p:nvPr/>
        </p:nvGrpSpPr>
        <p:grpSpPr>
          <a:xfrm>
            <a:off x="484000" y="2749134"/>
            <a:ext cx="750698" cy="750698"/>
            <a:chOff x="878169" y="3356022"/>
            <a:chExt cx="1000931" cy="1000931"/>
          </a:xfrm>
        </p:grpSpPr>
        <p:sp>
          <p:nvSpPr>
            <p:cNvPr id="42" name="椭圆 41"/>
            <p:cNvSpPr/>
            <p:nvPr/>
          </p:nvSpPr>
          <p:spPr>
            <a:xfrm>
              <a:off x="878169" y="3356022"/>
              <a:ext cx="1000931" cy="1000931"/>
            </a:xfrm>
            <a:prstGeom prst="ellipse">
              <a:avLst/>
            </a:prstGeom>
            <a:solidFill>
              <a:srgbClr val="003679"/>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solidFill>
                  <a:prstClr val="white"/>
                </a:solidFill>
                <a:ea typeface="微软雅黑" panose="020B0503020204020204" pitchFamily="34" charset="-122"/>
              </a:endParaRPr>
            </a:p>
          </p:txBody>
        </p:sp>
        <p:sp>
          <p:nvSpPr>
            <p:cNvPr id="43" name="Freeform 26"/>
            <p:cNvSpPr>
              <a:spLocks noEditPoints="1"/>
            </p:cNvSpPr>
            <p:nvPr/>
          </p:nvSpPr>
          <p:spPr bwMode="auto">
            <a:xfrm>
              <a:off x="1160833" y="3657964"/>
              <a:ext cx="434060" cy="456038"/>
            </a:xfrm>
            <a:custGeom>
              <a:avLst/>
              <a:gdLst>
                <a:gd name="T0" fmla="*/ 139 w 577"/>
                <a:gd name="T1" fmla="*/ 87 h 609"/>
                <a:gd name="T2" fmla="*/ 27 w 577"/>
                <a:gd name="T3" fmla="*/ 87 h 609"/>
                <a:gd name="T4" fmla="*/ 27 w 577"/>
                <a:gd name="T5" fmla="*/ 48 h 609"/>
                <a:gd name="T6" fmla="*/ 139 w 577"/>
                <a:gd name="T7" fmla="*/ 48 h 609"/>
                <a:gd name="T8" fmla="*/ 139 w 577"/>
                <a:gd name="T9" fmla="*/ 87 h 609"/>
                <a:gd name="T10" fmla="*/ 139 w 577"/>
                <a:gd name="T11" fmla="*/ 179 h 609"/>
                <a:gd name="T12" fmla="*/ 27 w 577"/>
                <a:gd name="T13" fmla="*/ 179 h 609"/>
                <a:gd name="T14" fmla="*/ 27 w 577"/>
                <a:gd name="T15" fmla="*/ 140 h 609"/>
                <a:gd name="T16" fmla="*/ 139 w 577"/>
                <a:gd name="T17" fmla="*/ 140 h 609"/>
                <a:gd name="T18" fmla="*/ 139 w 577"/>
                <a:gd name="T19" fmla="*/ 179 h 609"/>
                <a:gd name="T20" fmla="*/ 139 w 577"/>
                <a:gd name="T21" fmla="*/ 271 h 609"/>
                <a:gd name="T22" fmla="*/ 27 w 577"/>
                <a:gd name="T23" fmla="*/ 271 h 609"/>
                <a:gd name="T24" fmla="*/ 27 w 577"/>
                <a:gd name="T25" fmla="*/ 232 h 609"/>
                <a:gd name="T26" fmla="*/ 139 w 577"/>
                <a:gd name="T27" fmla="*/ 232 h 609"/>
                <a:gd name="T28" fmla="*/ 139 w 577"/>
                <a:gd name="T29" fmla="*/ 271 h 609"/>
                <a:gd name="T30" fmla="*/ 0 w 577"/>
                <a:gd name="T31" fmla="*/ 609 h 609"/>
                <a:gd name="T32" fmla="*/ 166 w 577"/>
                <a:gd name="T33" fmla="*/ 609 h 609"/>
                <a:gd name="T34" fmla="*/ 166 w 577"/>
                <a:gd name="T35" fmla="*/ 0 h 609"/>
                <a:gd name="T36" fmla="*/ 0 w 577"/>
                <a:gd name="T37" fmla="*/ 0 h 609"/>
                <a:gd name="T38" fmla="*/ 0 w 577"/>
                <a:gd name="T39" fmla="*/ 609 h 609"/>
                <a:gd name="T40" fmla="*/ 344 w 577"/>
                <a:gd name="T41" fmla="*/ 87 h 609"/>
                <a:gd name="T42" fmla="*/ 232 w 577"/>
                <a:gd name="T43" fmla="*/ 87 h 609"/>
                <a:gd name="T44" fmla="*/ 232 w 577"/>
                <a:gd name="T45" fmla="*/ 48 h 609"/>
                <a:gd name="T46" fmla="*/ 344 w 577"/>
                <a:gd name="T47" fmla="*/ 48 h 609"/>
                <a:gd name="T48" fmla="*/ 344 w 577"/>
                <a:gd name="T49" fmla="*/ 87 h 609"/>
                <a:gd name="T50" fmla="*/ 344 w 577"/>
                <a:gd name="T51" fmla="*/ 179 h 609"/>
                <a:gd name="T52" fmla="*/ 232 w 577"/>
                <a:gd name="T53" fmla="*/ 179 h 609"/>
                <a:gd name="T54" fmla="*/ 232 w 577"/>
                <a:gd name="T55" fmla="*/ 140 h 609"/>
                <a:gd name="T56" fmla="*/ 344 w 577"/>
                <a:gd name="T57" fmla="*/ 140 h 609"/>
                <a:gd name="T58" fmla="*/ 344 w 577"/>
                <a:gd name="T59" fmla="*/ 179 h 609"/>
                <a:gd name="T60" fmla="*/ 344 w 577"/>
                <a:gd name="T61" fmla="*/ 271 h 609"/>
                <a:gd name="T62" fmla="*/ 232 w 577"/>
                <a:gd name="T63" fmla="*/ 271 h 609"/>
                <a:gd name="T64" fmla="*/ 232 w 577"/>
                <a:gd name="T65" fmla="*/ 232 h 609"/>
                <a:gd name="T66" fmla="*/ 344 w 577"/>
                <a:gd name="T67" fmla="*/ 232 h 609"/>
                <a:gd name="T68" fmla="*/ 344 w 577"/>
                <a:gd name="T69" fmla="*/ 271 h 609"/>
                <a:gd name="T70" fmla="*/ 205 w 577"/>
                <a:gd name="T71" fmla="*/ 609 h 609"/>
                <a:gd name="T72" fmla="*/ 371 w 577"/>
                <a:gd name="T73" fmla="*/ 609 h 609"/>
                <a:gd name="T74" fmla="*/ 371 w 577"/>
                <a:gd name="T75" fmla="*/ 0 h 609"/>
                <a:gd name="T76" fmla="*/ 205 w 577"/>
                <a:gd name="T77" fmla="*/ 0 h 609"/>
                <a:gd name="T78" fmla="*/ 205 w 577"/>
                <a:gd name="T79" fmla="*/ 609 h 609"/>
                <a:gd name="T80" fmla="*/ 549 w 577"/>
                <a:gd name="T81" fmla="*/ 87 h 609"/>
                <a:gd name="T82" fmla="*/ 437 w 577"/>
                <a:gd name="T83" fmla="*/ 87 h 609"/>
                <a:gd name="T84" fmla="*/ 437 w 577"/>
                <a:gd name="T85" fmla="*/ 48 h 609"/>
                <a:gd name="T86" fmla="*/ 549 w 577"/>
                <a:gd name="T87" fmla="*/ 48 h 609"/>
                <a:gd name="T88" fmla="*/ 549 w 577"/>
                <a:gd name="T89" fmla="*/ 87 h 609"/>
                <a:gd name="T90" fmla="*/ 549 w 577"/>
                <a:gd name="T91" fmla="*/ 179 h 609"/>
                <a:gd name="T92" fmla="*/ 437 w 577"/>
                <a:gd name="T93" fmla="*/ 179 h 609"/>
                <a:gd name="T94" fmla="*/ 437 w 577"/>
                <a:gd name="T95" fmla="*/ 140 h 609"/>
                <a:gd name="T96" fmla="*/ 549 w 577"/>
                <a:gd name="T97" fmla="*/ 140 h 609"/>
                <a:gd name="T98" fmla="*/ 549 w 577"/>
                <a:gd name="T99" fmla="*/ 179 h 609"/>
                <a:gd name="T100" fmla="*/ 549 w 577"/>
                <a:gd name="T101" fmla="*/ 271 h 609"/>
                <a:gd name="T102" fmla="*/ 437 w 577"/>
                <a:gd name="T103" fmla="*/ 271 h 609"/>
                <a:gd name="T104" fmla="*/ 437 w 577"/>
                <a:gd name="T105" fmla="*/ 232 h 609"/>
                <a:gd name="T106" fmla="*/ 549 w 577"/>
                <a:gd name="T107" fmla="*/ 232 h 609"/>
                <a:gd name="T108" fmla="*/ 549 w 577"/>
                <a:gd name="T109" fmla="*/ 271 h 609"/>
                <a:gd name="T110" fmla="*/ 410 w 577"/>
                <a:gd name="T111" fmla="*/ 609 h 609"/>
                <a:gd name="T112" fmla="*/ 577 w 577"/>
                <a:gd name="T113" fmla="*/ 609 h 609"/>
                <a:gd name="T114" fmla="*/ 577 w 577"/>
                <a:gd name="T115" fmla="*/ 0 h 609"/>
                <a:gd name="T116" fmla="*/ 410 w 577"/>
                <a:gd name="T117" fmla="*/ 0 h 609"/>
                <a:gd name="T118" fmla="*/ 410 w 577"/>
                <a:gd name="T119" fmla="*/ 609 h 6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77" h="609">
                  <a:moveTo>
                    <a:pt x="139" y="87"/>
                  </a:moveTo>
                  <a:lnTo>
                    <a:pt x="27" y="87"/>
                  </a:lnTo>
                  <a:lnTo>
                    <a:pt x="27" y="48"/>
                  </a:lnTo>
                  <a:lnTo>
                    <a:pt x="139" y="48"/>
                  </a:lnTo>
                  <a:lnTo>
                    <a:pt x="139" y="87"/>
                  </a:lnTo>
                  <a:close/>
                  <a:moveTo>
                    <a:pt x="139" y="179"/>
                  </a:moveTo>
                  <a:lnTo>
                    <a:pt x="27" y="179"/>
                  </a:lnTo>
                  <a:lnTo>
                    <a:pt x="27" y="140"/>
                  </a:lnTo>
                  <a:lnTo>
                    <a:pt x="139" y="140"/>
                  </a:lnTo>
                  <a:lnTo>
                    <a:pt x="139" y="179"/>
                  </a:lnTo>
                  <a:close/>
                  <a:moveTo>
                    <a:pt x="139" y="271"/>
                  </a:moveTo>
                  <a:lnTo>
                    <a:pt x="27" y="271"/>
                  </a:lnTo>
                  <a:lnTo>
                    <a:pt x="27" y="232"/>
                  </a:lnTo>
                  <a:lnTo>
                    <a:pt x="139" y="232"/>
                  </a:lnTo>
                  <a:lnTo>
                    <a:pt x="139" y="271"/>
                  </a:lnTo>
                  <a:close/>
                  <a:moveTo>
                    <a:pt x="0" y="609"/>
                  </a:moveTo>
                  <a:lnTo>
                    <a:pt x="166" y="609"/>
                  </a:lnTo>
                  <a:lnTo>
                    <a:pt x="166" y="0"/>
                  </a:lnTo>
                  <a:lnTo>
                    <a:pt x="0" y="0"/>
                  </a:lnTo>
                  <a:lnTo>
                    <a:pt x="0" y="609"/>
                  </a:lnTo>
                  <a:close/>
                  <a:moveTo>
                    <a:pt x="344" y="87"/>
                  </a:moveTo>
                  <a:lnTo>
                    <a:pt x="232" y="87"/>
                  </a:lnTo>
                  <a:lnTo>
                    <a:pt x="232" y="48"/>
                  </a:lnTo>
                  <a:lnTo>
                    <a:pt x="344" y="48"/>
                  </a:lnTo>
                  <a:lnTo>
                    <a:pt x="344" y="87"/>
                  </a:lnTo>
                  <a:close/>
                  <a:moveTo>
                    <a:pt x="344" y="179"/>
                  </a:moveTo>
                  <a:lnTo>
                    <a:pt x="232" y="179"/>
                  </a:lnTo>
                  <a:lnTo>
                    <a:pt x="232" y="140"/>
                  </a:lnTo>
                  <a:lnTo>
                    <a:pt x="344" y="140"/>
                  </a:lnTo>
                  <a:lnTo>
                    <a:pt x="344" y="179"/>
                  </a:lnTo>
                  <a:close/>
                  <a:moveTo>
                    <a:pt x="344" y="271"/>
                  </a:moveTo>
                  <a:lnTo>
                    <a:pt x="232" y="271"/>
                  </a:lnTo>
                  <a:lnTo>
                    <a:pt x="232" y="232"/>
                  </a:lnTo>
                  <a:lnTo>
                    <a:pt x="344" y="232"/>
                  </a:lnTo>
                  <a:lnTo>
                    <a:pt x="344" y="271"/>
                  </a:lnTo>
                  <a:close/>
                  <a:moveTo>
                    <a:pt x="205" y="609"/>
                  </a:moveTo>
                  <a:lnTo>
                    <a:pt x="371" y="609"/>
                  </a:lnTo>
                  <a:lnTo>
                    <a:pt x="371" y="0"/>
                  </a:lnTo>
                  <a:lnTo>
                    <a:pt x="205" y="0"/>
                  </a:lnTo>
                  <a:lnTo>
                    <a:pt x="205" y="609"/>
                  </a:lnTo>
                  <a:close/>
                  <a:moveTo>
                    <a:pt x="549" y="87"/>
                  </a:moveTo>
                  <a:lnTo>
                    <a:pt x="437" y="87"/>
                  </a:lnTo>
                  <a:lnTo>
                    <a:pt x="437" y="48"/>
                  </a:lnTo>
                  <a:lnTo>
                    <a:pt x="549" y="48"/>
                  </a:lnTo>
                  <a:lnTo>
                    <a:pt x="549" y="87"/>
                  </a:lnTo>
                  <a:close/>
                  <a:moveTo>
                    <a:pt x="549" y="179"/>
                  </a:moveTo>
                  <a:lnTo>
                    <a:pt x="437" y="179"/>
                  </a:lnTo>
                  <a:lnTo>
                    <a:pt x="437" y="140"/>
                  </a:lnTo>
                  <a:lnTo>
                    <a:pt x="549" y="140"/>
                  </a:lnTo>
                  <a:lnTo>
                    <a:pt x="549" y="179"/>
                  </a:lnTo>
                  <a:close/>
                  <a:moveTo>
                    <a:pt x="549" y="271"/>
                  </a:moveTo>
                  <a:lnTo>
                    <a:pt x="437" y="271"/>
                  </a:lnTo>
                  <a:lnTo>
                    <a:pt x="437" y="232"/>
                  </a:lnTo>
                  <a:lnTo>
                    <a:pt x="549" y="232"/>
                  </a:lnTo>
                  <a:lnTo>
                    <a:pt x="549" y="271"/>
                  </a:lnTo>
                  <a:close/>
                  <a:moveTo>
                    <a:pt x="410" y="609"/>
                  </a:moveTo>
                  <a:lnTo>
                    <a:pt x="577" y="609"/>
                  </a:lnTo>
                  <a:lnTo>
                    <a:pt x="577" y="0"/>
                  </a:lnTo>
                  <a:lnTo>
                    <a:pt x="410" y="0"/>
                  </a:lnTo>
                  <a:lnTo>
                    <a:pt x="410" y="609"/>
                  </a:lnTo>
                  <a:close/>
                </a:path>
              </a:pathLst>
            </a:custGeom>
            <a:solidFill>
              <a:srgbClr val="FEFEFE"/>
            </a:solidFill>
            <a:ln>
              <a:noFill/>
            </a:ln>
          </p:spPr>
          <p:txBody>
            <a:bodyPr vert="horz" wrap="square" lIns="68580" tIns="34290" rIns="68580" bIns="34290" numCol="1" anchor="t" anchorCtr="0" compatLnSpc="1"/>
            <a:lstStyle/>
            <a:p>
              <a:endParaRPr lang="zh-CN" altLang="en-US" sz="1015" dirty="0">
                <a:solidFill>
                  <a:srgbClr val="ED7D31"/>
                </a:solidFill>
                <a:ea typeface="微软雅黑" panose="020B0503020204020204" pitchFamily="34" charset="-122"/>
              </a:endParaRPr>
            </a:p>
          </p:txBody>
        </p:sp>
      </p:grpSp>
      <p:grpSp>
        <p:nvGrpSpPr>
          <p:cNvPr id="44" name="组合 43"/>
          <p:cNvGrpSpPr/>
          <p:nvPr/>
        </p:nvGrpSpPr>
        <p:grpSpPr>
          <a:xfrm>
            <a:off x="484000" y="3925356"/>
            <a:ext cx="750698" cy="750698"/>
            <a:chOff x="878169" y="4924318"/>
            <a:chExt cx="1000931" cy="1000931"/>
          </a:xfrm>
        </p:grpSpPr>
        <p:sp>
          <p:nvSpPr>
            <p:cNvPr id="45" name="椭圆 44"/>
            <p:cNvSpPr/>
            <p:nvPr/>
          </p:nvSpPr>
          <p:spPr>
            <a:xfrm>
              <a:off x="878169" y="4924318"/>
              <a:ext cx="1000931" cy="1000931"/>
            </a:xfrm>
            <a:prstGeom prst="ellipse">
              <a:avLst/>
            </a:prstGeom>
            <a:solidFill>
              <a:srgbClr val="003679"/>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solidFill>
                  <a:prstClr val="white"/>
                </a:solidFill>
                <a:ea typeface="微软雅黑" panose="020B0503020204020204" pitchFamily="34" charset="-122"/>
              </a:endParaRPr>
            </a:p>
          </p:txBody>
        </p:sp>
        <p:sp>
          <p:nvSpPr>
            <p:cNvPr id="46" name="Freeform 36"/>
            <p:cNvSpPr>
              <a:spLocks noEditPoints="1"/>
            </p:cNvSpPr>
            <p:nvPr/>
          </p:nvSpPr>
          <p:spPr bwMode="auto">
            <a:xfrm>
              <a:off x="1114816" y="5197679"/>
              <a:ext cx="459701" cy="454207"/>
            </a:xfrm>
            <a:custGeom>
              <a:avLst/>
              <a:gdLst>
                <a:gd name="T0" fmla="*/ 553 w 612"/>
                <a:gd name="T1" fmla="*/ 521 h 605"/>
                <a:gd name="T2" fmla="*/ 490 w 612"/>
                <a:gd name="T3" fmla="*/ 521 h 605"/>
                <a:gd name="T4" fmla="*/ 590 w 612"/>
                <a:gd name="T5" fmla="*/ 58 h 605"/>
                <a:gd name="T6" fmla="*/ 508 w 612"/>
                <a:gd name="T7" fmla="*/ 0 h 605"/>
                <a:gd name="T8" fmla="*/ 288 w 612"/>
                <a:gd name="T9" fmla="*/ 196 h 605"/>
                <a:gd name="T10" fmla="*/ 256 w 612"/>
                <a:gd name="T11" fmla="*/ 241 h 605"/>
                <a:gd name="T12" fmla="*/ 229 w 612"/>
                <a:gd name="T13" fmla="*/ 254 h 605"/>
                <a:gd name="T14" fmla="*/ 232 w 612"/>
                <a:gd name="T15" fmla="*/ 338 h 605"/>
                <a:gd name="T16" fmla="*/ 55 w 612"/>
                <a:gd name="T17" fmla="*/ 492 h 605"/>
                <a:gd name="T18" fmla="*/ 35 w 612"/>
                <a:gd name="T19" fmla="*/ 605 h 605"/>
                <a:gd name="T20" fmla="*/ 127 w 612"/>
                <a:gd name="T21" fmla="*/ 513 h 605"/>
                <a:gd name="T22" fmla="*/ 271 w 612"/>
                <a:gd name="T23" fmla="*/ 377 h 605"/>
                <a:gd name="T24" fmla="*/ 352 w 612"/>
                <a:gd name="T25" fmla="*/ 377 h 605"/>
                <a:gd name="T26" fmla="*/ 375 w 612"/>
                <a:gd name="T27" fmla="*/ 326 h 605"/>
                <a:gd name="T28" fmla="*/ 410 w 612"/>
                <a:gd name="T29" fmla="*/ 319 h 605"/>
                <a:gd name="T30" fmla="*/ 590 w 612"/>
                <a:gd name="T31" fmla="*/ 58 h 605"/>
                <a:gd name="T32" fmla="*/ 239 w 612"/>
                <a:gd name="T33" fmla="*/ 197 h 605"/>
                <a:gd name="T34" fmla="*/ 246 w 612"/>
                <a:gd name="T35" fmla="*/ 190 h 605"/>
                <a:gd name="T36" fmla="*/ 266 w 612"/>
                <a:gd name="T37" fmla="*/ 171 h 605"/>
                <a:gd name="T38" fmla="*/ 131 w 612"/>
                <a:gd name="T39" fmla="*/ 1 h 605"/>
                <a:gd name="T40" fmla="*/ 171 w 612"/>
                <a:gd name="T41" fmla="*/ 97 h 605"/>
                <a:gd name="T42" fmla="*/ 13 w 612"/>
                <a:gd name="T43" fmla="*/ 118 h 605"/>
                <a:gd name="T44" fmla="*/ 141 w 612"/>
                <a:gd name="T45" fmla="*/ 272 h 605"/>
                <a:gd name="T46" fmla="*/ 185 w 612"/>
                <a:gd name="T47" fmla="*/ 263 h 605"/>
                <a:gd name="T48" fmla="*/ 221 w 612"/>
                <a:gd name="T49" fmla="*/ 215 h 605"/>
                <a:gd name="T50" fmla="*/ 409 w 612"/>
                <a:gd name="T51" fmla="*/ 368 h 605"/>
                <a:gd name="T52" fmla="*/ 376 w 612"/>
                <a:gd name="T53" fmla="*/ 401 h 605"/>
                <a:gd name="T54" fmla="*/ 451 w 612"/>
                <a:gd name="T55" fmla="*/ 529 h 605"/>
                <a:gd name="T56" fmla="*/ 529 w 612"/>
                <a:gd name="T57" fmla="*/ 605 h 605"/>
                <a:gd name="T58" fmla="*/ 597 w 612"/>
                <a:gd name="T59" fmla="*/ 502 h 605"/>
                <a:gd name="T60" fmla="*/ 427 w 612"/>
                <a:gd name="T61" fmla="*/ 350 h 605"/>
                <a:gd name="T62" fmla="*/ 401 w 612"/>
                <a:gd name="T63" fmla="*/ 352 h 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12" h="605">
                  <a:moveTo>
                    <a:pt x="522" y="490"/>
                  </a:moveTo>
                  <a:cubicBezTo>
                    <a:pt x="539" y="490"/>
                    <a:pt x="553" y="504"/>
                    <a:pt x="553" y="521"/>
                  </a:cubicBezTo>
                  <a:cubicBezTo>
                    <a:pt x="553" y="539"/>
                    <a:pt x="539" y="553"/>
                    <a:pt x="522" y="553"/>
                  </a:cubicBezTo>
                  <a:cubicBezTo>
                    <a:pt x="504" y="553"/>
                    <a:pt x="490" y="539"/>
                    <a:pt x="490" y="521"/>
                  </a:cubicBezTo>
                  <a:cubicBezTo>
                    <a:pt x="490" y="504"/>
                    <a:pt x="504" y="490"/>
                    <a:pt x="522" y="490"/>
                  </a:cubicBezTo>
                  <a:close/>
                  <a:moveTo>
                    <a:pt x="590" y="58"/>
                  </a:moveTo>
                  <a:lnTo>
                    <a:pt x="548" y="17"/>
                  </a:lnTo>
                  <a:cubicBezTo>
                    <a:pt x="537" y="5"/>
                    <a:pt x="522" y="0"/>
                    <a:pt x="508" y="0"/>
                  </a:cubicBezTo>
                  <a:cubicBezTo>
                    <a:pt x="493" y="0"/>
                    <a:pt x="478" y="5"/>
                    <a:pt x="467" y="17"/>
                  </a:cubicBezTo>
                  <a:lnTo>
                    <a:pt x="288" y="196"/>
                  </a:lnTo>
                  <a:cubicBezTo>
                    <a:pt x="293" y="207"/>
                    <a:pt x="289" y="223"/>
                    <a:pt x="281" y="231"/>
                  </a:cubicBezTo>
                  <a:cubicBezTo>
                    <a:pt x="275" y="237"/>
                    <a:pt x="265" y="241"/>
                    <a:pt x="256" y="241"/>
                  </a:cubicBezTo>
                  <a:cubicBezTo>
                    <a:pt x="252" y="241"/>
                    <a:pt x="249" y="240"/>
                    <a:pt x="245" y="239"/>
                  </a:cubicBezTo>
                  <a:lnTo>
                    <a:pt x="229" y="254"/>
                  </a:lnTo>
                  <a:cubicBezTo>
                    <a:pt x="207" y="277"/>
                    <a:pt x="207" y="313"/>
                    <a:pt x="229" y="335"/>
                  </a:cubicBezTo>
                  <a:lnTo>
                    <a:pt x="232" y="338"/>
                  </a:lnTo>
                  <a:lnTo>
                    <a:pt x="92" y="478"/>
                  </a:lnTo>
                  <a:lnTo>
                    <a:pt x="55" y="492"/>
                  </a:lnTo>
                  <a:lnTo>
                    <a:pt x="0" y="570"/>
                  </a:lnTo>
                  <a:lnTo>
                    <a:pt x="35" y="605"/>
                  </a:lnTo>
                  <a:lnTo>
                    <a:pt x="113" y="551"/>
                  </a:lnTo>
                  <a:lnTo>
                    <a:pt x="127" y="513"/>
                  </a:lnTo>
                  <a:lnTo>
                    <a:pt x="267" y="373"/>
                  </a:lnTo>
                  <a:lnTo>
                    <a:pt x="271" y="377"/>
                  </a:lnTo>
                  <a:cubicBezTo>
                    <a:pt x="283" y="388"/>
                    <a:pt x="297" y="394"/>
                    <a:pt x="312" y="394"/>
                  </a:cubicBezTo>
                  <a:cubicBezTo>
                    <a:pt x="326" y="394"/>
                    <a:pt x="341" y="388"/>
                    <a:pt x="352" y="377"/>
                  </a:cubicBezTo>
                  <a:lnTo>
                    <a:pt x="368" y="361"/>
                  </a:lnTo>
                  <a:cubicBezTo>
                    <a:pt x="363" y="351"/>
                    <a:pt x="367" y="335"/>
                    <a:pt x="375" y="326"/>
                  </a:cubicBezTo>
                  <a:cubicBezTo>
                    <a:pt x="381" y="320"/>
                    <a:pt x="391" y="317"/>
                    <a:pt x="399" y="317"/>
                  </a:cubicBezTo>
                  <a:cubicBezTo>
                    <a:pt x="403" y="317"/>
                    <a:pt x="407" y="317"/>
                    <a:pt x="410" y="319"/>
                  </a:cubicBezTo>
                  <a:lnTo>
                    <a:pt x="590" y="139"/>
                  </a:lnTo>
                  <a:cubicBezTo>
                    <a:pt x="612" y="117"/>
                    <a:pt x="612" y="81"/>
                    <a:pt x="590" y="58"/>
                  </a:cubicBezTo>
                  <a:close/>
                  <a:moveTo>
                    <a:pt x="221" y="215"/>
                  </a:moveTo>
                  <a:lnTo>
                    <a:pt x="239" y="197"/>
                  </a:lnTo>
                  <a:lnTo>
                    <a:pt x="255" y="206"/>
                  </a:lnTo>
                  <a:lnTo>
                    <a:pt x="246" y="190"/>
                  </a:lnTo>
                  <a:lnTo>
                    <a:pt x="264" y="172"/>
                  </a:lnTo>
                  <a:lnTo>
                    <a:pt x="266" y="171"/>
                  </a:lnTo>
                  <a:cubicBezTo>
                    <a:pt x="270" y="160"/>
                    <a:pt x="272" y="151"/>
                    <a:pt x="272" y="141"/>
                  </a:cubicBezTo>
                  <a:cubicBezTo>
                    <a:pt x="272" y="69"/>
                    <a:pt x="203" y="0"/>
                    <a:pt x="131" y="1"/>
                  </a:cubicBezTo>
                  <a:cubicBezTo>
                    <a:pt x="131" y="1"/>
                    <a:pt x="123" y="9"/>
                    <a:pt x="118" y="13"/>
                  </a:cubicBezTo>
                  <a:cubicBezTo>
                    <a:pt x="176" y="71"/>
                    <a:pt x="171" y="61"/>
                    <a:pt x="171" y="97"/>
                  </a:cubicBezTo>
                  <a:cubicBezTo>
                    <a:pt x="171" y="126"/>
                    <a:pt x="125" y="171"/>
                    <a:pt x="97" y="171"/>
                  </a:cubicBezTo>
                  <a:cubicBezTo>
                    <a:pt x="61" y="171"/>
                    <a:pt x="72" y="177"/>
                    <a:pt x="13" y="118"/>
                  </a:cubicBezTo>
                  <a:cubicBezTo>
                    <a:pt x="9" y="123"/>
                    <a:pt x="1" y="131"/>
                    <a:pt x="1" y="131"/>
                  </a:cubicBezTo>
                  <a:cubicBezTo>
                    <a:pt x="2" y="203"/>
                    <a:pt x="70" y="272"/>
                    <a:pt x="141" y="272"/>
                  </a:cubicBezTo>
                  <a:cubicBezTo>
                    <a:pt x="154" y="272"/>
                    <a:pt x="168" y="267"/>
                    <a:pt x="182" y="261"/>
                  </a:cubicBezTo>
                  <a:lnTo>
                    <a:pt x="185" y="263"/>
                  </a:lnTo>
                  <a:cubicBezTo>
                    <a:pt x="189" y="251"/>
                    <a:pt x="196" y="240"/>
                    <a:pt x="206" y="230"/>
                  </a:cubicBezTo>
                  <a:lnTo>
                    <a:pt x="221" y="215"/>
                  </a:lnTo>
                  <a:close/>
                  <a:moveTo>
                    <a:pt x="401" y="352"/>
                  </a:moveTo>
                  <a:lnTo>
                    <a:pt x="409" y="368"/>
                  </a:lnTo>
                  <a:lnTo>
                    <a:pt x="392" y="385"/>
                  </a:lnTo>
                  <a:lnTo>
                    <a:pt x="376" y="401"/>
                  </a:lnTo>
                  <a:cubicBezTo>
                    <a:pt x="367" y="410"/>
                    <a:pt x="356" y="417"/>
                    <a:pt x="343" y="422"/>
                  </a:cubicBezTo>
                  <a:lnTo>
                    <a:pt x="451" y="529"/>
                  </a:lnTo>
                  <a:lnTo>
                    <a:pt x="502" y="597"/>
                  </a:lnTo>
                  <a:lnTo>
                    <a:pt x="529" y="605"/>
                  </a:lnTo>
                  <a:lnTo>
                    <a:pt x="604" y="529"/>
                  </a:lnTo>
                  <a:lnTo>
                    <a:pt x="597" y="502"/>
                  </a:lnTo>
                  <a:lnTo>
                    <a:pt x="529" y="451"/>
                  </a:lnTo>
                  <a:lnTo>
                    <a:pt x="427" y="350"/>
                  </a:lnTo>
                  <a:lnTo>
                    <a:pt x="417" y="360"/>
                  </a:lnTo>
                  <a:lnTo>
                    <a:pt x="401" y="352"/>
                  </a:lnTo>
                  <a:close/>
                </a:path>
              </a:pathLst>
            </a:custGeom>
            <a:solidFill>
              <a:srgbClr val="FEFEFE"/>
            </a:solidFill>
            <a:ln>
              <a:noFill/>
            </a:ln>
          </p:spPr>
          <p:txBody>
            <a:bodyPr vert="horz" wrap="square" lIns="68580" tIns="34290" rIns="68580" bIns="34290" numCol="1" anchor="t" anchorCtr="0" compatLnSpc="1"/>
            <a:lstStyle/>
            <a:p>
              <a:endParaRPr lang="zh-CN" altLang="en-US" sz="1015" dirty="0">
                <a:solidFill>
                  <a:srgbClr val="ED7D31"/>
                </a:solidFill>
                <a:ea typeface="微软雅黑" panose="020B0503020204020204" pitchFamily="34" charset="-122"/>
              </a:endParaRPr>
            </a:p>
          </p:txBody>
        </p:sp>
      </p:grpSp>
      <p:grpSp>
        <p:nvGrpSpPr>
          <p:cNvPr id="47" name="组合 46"/>
          <p:cNvGrpSpPr/>
          <p:nvPr/>
        </p:nvGrpSpPr>
        <p:grpSpPr>
          <a:xfrm>
            <a:off x="484000" y="1616767"/>
            <a:ext cx="750698" cy="750698"/>
            <a:chOff x="878169" y="1846200"/>
            <a:chExt cx="1000931" cy="1000931"/>
          </a:xfrm>
        </p:grpSpPr>
        <p:sp>
          <p:nvSpPr>
            <p:cNvPr id="48" name="椭圆 47"/>
            <p:cNvSpPr/>
            <p:nvPr/>
          </p:nvSpPr>
          <p:spPr>
            <a:xfrm>
              <a:off x="878169" y="1846200"/>
              <a:ext cx="1000931" cy="1000931"/>
            </a:xfrm>
            <a:prstGeom prst="ellipse">
              <a:avLst/>
            </a:prstGeom>
            <a:solidFill>
              <a:srgbClr val="003679"/>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solidFill>
                  <a:prstClr val="white"/>
                </a:solidFill>
                <a:ea typeface="微软雅黑" panose="020B0503020204020204" pitchFamily="34" charset="-122"/>
              </a:endParaRPr>
            </a:p>
          </p:txBody>
        </p:sp>
        <p:sp>
          <p:nvSpPr>
            <p:cNvPr id="49" name="Freeform 48"/>
            <p:cNvSpPr>
              <a:spLocks noEditPoints="1"/>
            </p:cNvSpPr>
            <p:nvPr/>
          </p:nvSpPr>
          <p:spPr bwMode="auto">
            <a:xfrm>
              <a:off x="1142518" y="2117243"/>
              <a:ext cx="470690" cy="450544"/>
            </a:xfrm>
            <a:custGeom>
              <a:avLst/>
              <a:gdLst>
                <a:gd name="T0" fmla="*/ 419 w 628"/>
                <a:gd name="T1" fmla="*/ 232 h 600"/>
                <a:gd name="T2" fmla="*/ 411 w 628"/>
                <a:gd name="T3" fmla="*/ 249 h 600"/>
                <a:gd name="T4" fmla="*/ 408 w 628"/>
                <a:gd name="T5" fmla="*/ 261 h 600"/>
                <a:gd name="T6" fmla="*/ 409 w 628"/>
                <a:gd name="T7" fmla="*/ 283 h 600"/>
                <a:gd name="T8" fmla="*/ 417 w 628"/>
                <a:gd name="T9" fmla="*/ 304 h 600"/>
                <a:gd name="T10" fmla="*/ 424 w 628"/>
                <a:gd name="T11" fmla="*/ 315 h 600"/>
                <a:gd name="T12" fmla="*/ 441 w 628"/>
                <a:gd name="T13" fmla="*/ 330 h 600"/>
                <a:gd name="T14" fmla="*/ 453 w 628"/>
                <a:gd name="T15" fmla="*/ 335 h 600"/>
                <a:gd name="T16" fmla="*/ 478 w 628"/>
                <a:gd name="T17" fmla="*/ 200 h 600"/>
                <a:gd name="T18" fmla="*/ 449 w 628"/>
                <a:gd name="T19" fmla="*/ 206 h 600"/>
                <a:gd name="T20" fmla="*/ 433 w 628"/>
                <a:gd name="T21" fmla="*/ 216 h 600"/>
                <a:gd name="T22" fmla="*/ 425 w 628"/>
                <a:gd name="T23" fmla="*/ 224 h 600"/>
                <a:gd name="T24" fmla="*/ 384 w 628"/>
                <a:gd name="T25" fmla="*/ 70 h 600"/>
                <a:gd name="T26" fmla="*/ 314 w 628"/>
                <a:gd name="T27" fmla="*/ 140 h 600"/>
                <a:gd name="T28" fmla="*/ 379 w 628"/>
                <a:gd name="T29" fmla="*/ 283 h 600"/>
                <a:gd name="T30" fmla="*/ 379 w 628"/>
                <a:gd name="T31" fmla="*/ 254 h 600"/>
                <a:gd name="T32" fmla="*/ 359 w 628"/>
                <a:gd name="T33" fmla="*/ 154 h 600"/>
                <a:gd name="T34" fmla="*/ 250 w 628"/>
                <a:gd name="T35" fmla="*/ 270 h 600"/>
                <a:gd name="T36" fmla="*/ 314 w 628"/>
                <a:gd name="T37" fmla="*/ 396 h 600"/>
                <a:gd name="T38" fmla="*/ 282 w 628"/>
                <a:gd name="T39" fmla="*/ 400 h 600"/>
                <a:gd name="T40" fmla="*/ 267 w 628"/>
                <a:gd name="T41" fmla="*/ 382 h 600"/>
                <a:gd name="T42" fmla="*/ 257 w 628"/>
                <a:gd name="T43" fmla="*/ 374 h 600"/>
                <a:gd name="T44" fmla="*/ 214 w 628"/>
                <a:gd name="T45" fmla="*/ 356 h 600"/>
                <a:gd name="T46" fmla="*/ 195 w 628"/>
                <a:gd name="T47" fmla="*/ 354 h 600"/>
                <a:gd name="T48" fmla="*/ 0 w 628"/>
                <a:gd name="T49" fmla="*/ 600 h 600"/>
                <a:gd name="T50" fmla="*/ 83 w 628"/>
                <a:gd name="T51" fmla="*/ 454 h 600"/>
                <a:gd name="T52" fmla="*/ 216 w 628"/>
                <a:gd name="T53" fmla="*/ 454 h 600"/>
                <a:gd name="T54" fmla="*/ 301 w 628"/>
                <a:gd name="T55" fmla="*/ 600 h 600"/>
                <a:gd name="T56" fmla="*/ 282 w 628"/>
                <a:gd name="T57" fmla="*/ 400 h 600"/>
                <a:gd name="T58" fmla="*/ 433 w 628"/>
                <a:gd name="T59" fmla="*/ 354 h 600"/>
                <a:gd name="T60" fmla="*/ 413 w 628"/>
                <a:gd name="T61" fmla="*/ 356 h 600"/>
                <a:gd name="T62" fmla="*/ 361 w 628"/>
                <a:gd name="T63" fmla="*/ 382 h 600"/>
                <a:gd name="T64" fmla="*/ 353 w 628"/>
                <a:gd name="T65" fmla="*/ 391 h 600"/>
                <a:gd name="T66" fmla="*/ 389 w 628"/>
                <a:gd name="T67" fmla="*/ 600 h 600"/>
                <a:gd name="T68" fmla="*/ 410 w 628"/>
                <a:gd name="T69" fmla="*/ 600 h 600"/>
                <a:gd name="T70" fmla="*/ 564 w 628"/>
                <a:gd name="T71" fmla="*/ 454 h 600"/>
                <a:gd name="T72" fmla="*/ 628 w 628"/>
                <a:gd name="T73" fmla="*/ 460 h 600"/>
                <a:gd name="T74" fmla="*/ 151 w 628"/>
                <a:gd name="T75" fmla="*/ 340 h 600"/>
                <a:gd name="T76" fmla="*/ 186 w 628"/>
                <a:gd name="T77" fmla="*/ 330 h 600"/>
                <a:gd name="T78" fmla="*/ 196 w 628"/>
                <a:gd name="T79" fmla="*/ 323 h 600"/>
                <a:gd name="T80" fmla="*/ 216 w 628"/>
                <a:gd name="T81" fmla="*/ 295 h 600"/>
                <a:gd name="T82" fmla="*/ 219 w 628"/>
                <a:gd name="T83" fmla="*/ 281 h 600"/>
                <a:gd name="T84" fmla="*/ 219 w 628"/>
                <a:gd name="T85" fmla="*/ 258 h 600"/>
                <a:gd name="T86" fmla="*/ 214 w 628"/>
                <a:gd name="T87" fmla="*/ 241 h 600"/>
                <a:gd name="T88" fmla="*/ 208 w 628"/>
                <a:gd name="T89" fmla="*/ 231 h 600"/>
                <a:gd name="T90" fmla="*/ 195 w 628"/>
                <a:gd name="T91" fmla="*/ 217 h 600"/>
                <a:gd name="T92" fmla="*/ 186 w 628"/>
                <a:gd name="T93" fmla="*/ 210 h 600"/>
                <a:gd name="T94" fmla="*/ 151 w 628"/>
                <a:gd name="T95" fmla="*/ 200 h 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628" h="600">
                  <a:moveTo>
                    <a:pt x="425" y="224"/>
                  </a:moveTo>
                  <a:cubicBezTo>
                    <a:pt x="423" y="226"/>
                    <a:pt x="421" y="229"/>
                    <a:pt x="420" y="231"/>
                  </a:cubicBezTo>
                  <a:cubicBezTo>
                    <a:pt x="419" y="231"/>
                    <a:pt x="419" y="232"/>
                    <a:pt x="419" y="232"/>
                  </a:cubicBezTo>
                  <a:cubicBezTo>
                    <a:pt x="418" y="234"/>
                    <a:pt x="416" y="236"/>
                    <a:pt x="415" y="239"/>
                  </a:cubicBezTo>
                  <a:cubicBezTo>
                    <a:pt x="415" y="240"/>
                    <a:pt x="414" y="240"/>
                    <a:pt x="414" y="241"/>
                  </a:cubicBezTo>
                  <a:cubicBezTo>
                    <a:pt x="413" y="244"/>
                    <a:pt x="412" y="246"/>
                    <a:pt x="411" y="249"/>
                  </a:cubicBezTo>
                  <a:cubicBezTo>
                    <a:pt x="411" y="249"/>
                    <a:pt x="411" y="250"/>
                    <a:pt x="411" y="250"/>
                  </a:cubicBezTo>
                  <a:cubicBezTo>
                    <a:pt x="410" y="253"/>
                    <a:pt x="409" y="255"/>
                    <a:pt x="409" y="258"/>
                  </a:cubicBezTo>
                  <a:cubicBezTo>
                    <a:pt x="409" y="259"/>
                    <a:pt x="409" y="260"/>
                    <a:pt x="408" y="261"/>
                  </a:cubicBezTo>
                  <a:cubicBezTo>
                    <a:pt x="408" y="264"/>
                    <a:pt x="408" y="267"/>
                    <a:pt x="408" y="270"/>
                  </a:cubicBezTo>
                  <a:cubicBezTo>
                    <a:pt x="408" y="274"/>
                    <a:pt x="408" y="278"/>
                    <a:pt x="409" y="281"/>
                  </a:cubicBezTo>
                  <a:cubicBezTo>
                    <a:pt x="409" y="282"/>
                    <a:pt x="409" y="283"/>
                    <a:pt x="409" y="283"/>
                  </a:cubicBezTo>
                  <a:cubicBezTo>
                    <a:pt x="410" y="287"/>
                    <a:pt x="411" y="290"/>
                    <a:pt x="412" y="293"/>
                  </a:cubicBezTo>
                  <a:cubicBezTo>
                    <a:pt x="412" y="294"/>
                    <a:pt x="412" y="294"/>
                    <a:pt x="412" y="295"/>
                  </a:cubicBezTo>
                  <a:cubicBezTo>
                    <a:pt x="414" y="298"/>
                    <a:pt x="415" y="301"/>
                    <a:pt x="417" y="304"/>
                  </a:cubicBezTo>
                  <a:cubicBezTo>
                    <a:pt x="417" y="305"/>
                    <a:pt x="417" y="305"/>
                    <a:pt x="418" y="306"/>
                  </a:cubicBezTo>
                  <a:cubicBezTo>
                    <a:pt x="420" y="309"/>
                    <a:pt x="422" y="312"/>
                    <a:pt x="424" y="315"/>
                  </a:cubicBezTo>
                  <a:cubicBezTo>
                    <a:pt x="424" y="315"/>
                    <a:pt x="424" y="315"/>
                    <a:pt x="424" y="315"/>
                  </a:cubicBezTo>
                  <a:cubicBezTo>
                    <a:pt x="427" y="318"/>
                    <a:pt x="429" y="320"/>
                    <a:pt x="432" y="323"/>
                  </a:cubicBezTo>
                  <a:cubicBezTo>
                    <a:pt x="432" y="323"/>
                    <a:pt x="432" y="323"/>
                    <a:pt x="432" y="323"/>
                  </a:cubicBezTo>
                  <a:cubicBezTo>
                    <a:pt x="435" y="326"/>
                    <a:pt x="438" y="328"/>
                    <a:pt x="441" y="330"/>
                  </a:cubicBezTo>
                  <a:cubicBezTo>
                    <a:pt x="442" y="330"/>
                    <a:pt x="442" y="330"/>
                    <a:pt x="442" y="330"/>
                  </a:cubicBezTo>
                  <a:cubicBezTo>
                    <a:pt x="446" y="332"/>
                    <a:pt x="449" y="334"/>
                    <a:pt x="452" y="335"/>
                  </a:cubicBezTo>
                  <a:cubicBezTo>
                    <a:pt x="453" y="335"/>
                    <a:pt x="453" y="335"/>
                    <a:pt x="453" y="335"/>
                  </a:cubicBezTo>
                  <a:cubicBezTo>
                    <a:pt x="461" y="338"/>
                    <a:pt x="469" y="340"/>
                    <a:pt x="478" y="340"/>
                  </a:cubicBezTo>
                  <a:cubicBezTo>
                    <a:pt x="516" y="340"/>
                    <a:pt x="547" y="309"/>
                    <a:pt x="547" y="270"/>
                  </a:cubicBezTo>
                  <a:cubicBezTo>
                    <a:pt x="547" y="231"/>
                    <a:pt x="516" y="200"/>
                    <a:pt x="478" y="200"/>
                  </a:cubicBezTo>
                  <a:cubicBezTo>
                    <a:pt x="468" y="200"/>
                    <a:pt x="458" y="202"/>
                    <a:pt x="450" y="206"/>
                  </a:cubicBezTo>
                  <a:cubicBezTo>
                    <a:pt x="450" y="206"/>
                    <a:pt x="450" y="206"/>
                    <a:pt x="450" y="206"/>
                  </a:cubicBezTo>
                  <a:cubicBezTo>
                    <a:pt x="449" y="206"/>
                    <a:pt x="449" y="206"/>
                    <a:pt x="449" y="206"/>
                  </a:cubicBezTo>
                  <a:cubicBezTo>
                    <a:pt x="446" y="208"/>
                    <a:pt x="444" y="209"/>
                    <a:pt x="442" y="210"/>
                  </a:cubicBezTo>
                  <a:cubicBezTo>
                    <a:pt x="441" y="210"/>
                    <a:pt x="441" y="211"/>
                    <a:pt x="440" y="211"/>
                  </a:cubicBezTo>
                  <a:cubicBezTo>
                    <a:pt x="438" y="213"/>
                    <a:pt x="435" y="215"/>
                    <a:pt x="433" y="216"/>
                  </a:cubicBezTo>
                  <a:cubicBezTo>
                    <a:pt x="433" y="217"/>
                    <a:pt x="432" y="217"/>
                    <a:pt x="432" y="217"/>
                  </a:cubicBezTo>
                  <a:cubicBezTo>
                    <a:pt x="430" y="219"/>
                    <a:pt x="428" y="221"/>
                    <a:pt x="426" y="223"/>
                  </a:cubicBezTo>
                  <a:cubicBezTo>
                    <a:pt x="426" y="223"/>
                    <a:pt x="425" y="224"/>
                    <a:pt x="425" y="224"/>
                  </a:cubicBezTo>
                  <a:close/>
                  <a:moveTo>
                    <a:pt x="314" y="140"/>
                  </a:moveTo>
                  <a:lnTo>
                    <a:pt x="314" y="140"/>
                  </a:lnTo>
                  <a:cubicBezTo>
                    <a:pt x="353" y="140"/>
                    <a:pt x="384" y="108"/>
                    <a:pt x="384" y="70"/>
                  </a:cubicBezTo>
                  <a:cubicBezTo>
                    <a:pt x="384" y="31"/>
                    <a:pt x="353" y="0"/>
                    <a:pt x="314" y="0"/>
                  </a:cubicBezTo>
                  <a:cubicBezTo>
                    <a:pt x="275" y="0"/>
                    <a:pt x="244" y="31"/>
                    <a:pt x="244" y="70"/>
                  </a:cubicBezTo>
                  <a:cubicBezTo>
                    <a:pt x="244" y="108"/>
                    <a:pt x="275" y="140"/>
                    <a:pt x="314" y="140"/>
                  </a:cubicBezTo>
                  <a:close/>
                  <a:moveTo>
                    <a:pt x="379" y="336"/>
                  </a:moveTo>
                  <a:lnTo>
                    <a:pt x="379" y="336"/>
                  </a:lnTo>
                  <a:lnTo>
                    <a:pt x="379" y="283"/>
                  </a:lnTo>
                  <a:cubicBezTo>
                    <a:pt x="379" y="279"/>
                    <a:pt x="378" y="274"/>
                    <a:pt x="378" y="270"/>
                  </a:cubicBezTo>
                  <a:cubicBezTo>
                    <a:pt x="378" y="266"/>
                    <a:pt x="379" y="262"/>
                    <a:pt x="379" y="257"/>
                  </a:cubicBezTo>
                  <a:lnTo>
                    <a:pt x="379" y="254"/>
                  </a:lnTo>
                  <a:lnTo>
                    <a:pt x="380" y="254"/>
                  </a:lnTo>
                  <a:cubicBezTo>
                    <a:pt x="385" y="223"/>
                    <a:pt x="404" y="197"/>
                    <a:pt x="431" y="183"/>
                  </a:cubicBezTo>
                  <a:cubicBezTo>
                    <a:pt x="412" y="165"/>
                    <a:pt x="387" y="154"/>
                    <a:pt x="359" y="154"/>
                  </a:cubicBezTo>
                  <a:lnTo>
                    <a:pt x="269" y="154"/>
                  </a:lnTo>
                  <a:cubicBezTo>
                    <a:pt x="241" y="154"/>
                    <a:pt x="216" y="165"/>
                    <a:pt x="197" y="183"/>
                  </a:cubicBezTo>
                  <a:cubicBezTo>
                    <a:pt x="228" y="199"/>
                    <a:pt x="250" y="232"/>
                    <a:pt x="250" y="270"/>
                  </a:cubicBezTo>
                  <a:cubicBezTo>
                    <a:pt x="250" y="278"/>
                    <a:pt x="249" y="285"/>
                    <a:pt x="247" y="293"/>
                  </a:cubicBezTo>
                  <a:lnTo>
                    <a:pt x="247" y="335"/>
                  </a:lnTo>
                  <a:cubicBezTo>
                    <a:pt x="276" y="347"/>
                    <a:pt x="299" y="369"/>
                    <a:pt x="314" y="396"/>
                  </a:cubicBezTo>
                  <a:cubicBezTo>
                    <a:pt x="328" y="369"/>
                    <a:pt x="352" y="348"/>
                    <a:pt x="379" y="336"/>
                  </a:cubicBezTo>
                  <a:close/>
                  <a:moveTo>
                    <a:pt x="282" y="400"/>
                  </a:moveTo>
                  <a:lnTo>
                    <a:pt x="282" y="400"/>
                  </a:lnTo>
                  <a:cubicBezTo>
                    <a:pt x="280" y="397"/>
                    <a:pt x="278" y="394"/>
                    <a:pt x="275" y="391"/>
                  </a:cubicBezTo>
                  <a:cubicBezTo>
                    <a:pt x="275" y="390"/>
                    <a:pt x="274" y="390"/>
                    <a:pt x="274" y="390"/>
                  </a:cubicBezTo>
                  <a:cubicBezTo>
                    <a:pt x="272" y="387"/>
                    <a:pt x="270" y="385"/>
                    <a:pt x="267" y="382"/>
                  </a:cubicBezTo>
                  <a:cubicBezTo>
                    <a:pt x="267" y="382"/>
                    <a:pt x="266" y="382"/>
                    <a:pt x="266" y="381"/>
                  </a:cubicBezTo>
                  <a:cubicBezTo>
                    <a:pt x="263" y="379"/>
                    <a:pt x="261" y="377"/>
                    <a:pt x="258" y="375"/>
                  </a:cubicBezTo>
                  <a:cubicBezTo>
                    <a:pt x="257" y="374"/>
                    <a:pt x="257" y="374"/>
                    <a:pt x="257" y="374"/>
                  </a:cubicBezTo>
                  <a:cubicBezTo>
                    <a:pt x="247" y="367"/>
                    <a:pt x="237" y="362"/>
                    <a:pt x="225" y="359"/>
                  </a:cubicBezTo>
                  <a:cubicBezTo>
                    <a:pt x="223" y="358"/>
                    <a:pt x="220" y="357"/>
                    <a:pt x="218" y="357"/>
                  </a:cubicBezTo>
                  <a:cubicBezTo>
                    <a:pt x="217" y="356"/>
                    <a:pt x="215" y="356"/>
                    <a:pt x="214" y="356"/>
                  </a:cubicBezTo>
                  <a:cubicBezTo>
                    <a:pt x="212" y="356"/>
                    <a:pt x="210" y="355"/>
                    <a:pt x="208" y="355"/>
                  </a:cubicBezTo>
                  <a:cubicBezTo>
                    <a:pt x="207" y="355"/>
                    <a:pt x="206" y="355"/>
                    <a:pt x="205" y="355"/>
                  </a:cubicBezTo>
                  <a:cubicBezTo>
                    <a:pt x="202" y="354"/>
                    <a:pt x="199" y="354"/>
                    <a:pt x="195" y="354"/>
                  </a:cubicBezTo>
                  <a:lnTo>
                    <a:pt x="105" y="354"/>
                  </a:lnTo>
                  <a:cubicBezTo>
                    <a:pt x="47" y="354"/>
                    <a:pt x="0" y="401"/>
                    <a:pt x="0" y="460"/>
                  </a:cubicBezTo>
                  <a:lnTo>
                    <a:pt x="0" y="600"/>
                  </a:lnTo>
                  <a:lnTo>
                    <a:pt x="62" y="600"/>
                  </a:lnTo>
                  <a:lnTo>
                    <a:pt x="62" y="454"/>
                  </a:lnTo>
                  <a:lnTo>
                    <a:pt x="83" y="454"/>
                  </a:lnTo>
                  <a:lnTo>
                    <a:pt x="83" y="600"/>
                  </a:lnTo>
                  <a:lnTo>
                    <a:pt x="216" y="600"/>
                  </a:lnTo>
                  <a:lnTo>
                    <a:pt x="216" y="454"/>
                  </a:lnTo>
                  <a:lnTo>
                    <a:pt x="237" y="454"/>
                  </a:lnTo>
                  <a:lnTo>
                    <a:pt x="237" y="600"/>
                  </a:lnTo>
                  <a:lnTo>
                    <a:pt x="301" y="600"/>
                  </a:lnTo>
                  <a:lnTo>
                    <a:pt x="301" y="460"/>
                  </a:lnTo>
                  <a:cubicBezTo>
                    <a:pt x="301" y="437"/>
                    <a:pt x="294" y="417"/>
                    <a:pt x="282" y="400"/>
                  </a:cubicBezTo>
                  <a:cubicBezTo>
                    <a:pt x="282" y="400"/>
                    <a:pt x="282" y="400"/>
                    <a:pt x="282" y="400"/>
                  </a:cubicBezTo>
                  <a:close/>
                  <a:moveTo>
                    <a:pt x="523" y="354"/>
                  </a:moveTo>
                  <a:lnTo>
                    <a:pt x="523" y="354"/>
                  </a:lnTo>
                  <a:lnTo>
                    <a:pt x="433" y="354"/>
                  </a:lnTo>
                  <a:cubicBezTo>
                    <a:pt x="429" y="354"/>
                    <a:pt x="426" y="354"/>
                    <a:pt x="423" y="355"/>
                  </a:cubicBezTo>
                  <a:cubicBezTo>
                    <a:pt x="422" y="355"/>
                    <a:pt x="421" y="355"/>
                    <a:pt x="420" y="355"/>
                  </a:cubicBezTo>
                  <a:cubicBezTo>
                    <a:pt x="418" y="355"/>
                    <a:pt x="415" y="356"/>
                    <a:pt x="413" y="356"/>
                  </a:cubicBezTo>
                  <a:cubicBezTo>
                    <a:pt x="412" y="356"/>
                    <a:pt x="411" y="356"/>
                    <a:pt x="410" y="357"/>
                  </a:cubicBezTo>
                  <a:cubicBezTo>
                    <a:pt x="408" y="357"/>
                    <a:pt x="405" y="358"/>
                    <a:pt x="403" y="358"/>
                  </a:cubicBezTo>
                  <a:cubicBezTo>
                    <a:pt x="387" y="363"/>
                    <a:pt x="373" y="371"/>
                    <a:pt x="361" y="382"/>
                  </a:cubicBezTo>
                  <a:cubicBezTo>
                    <a:pt x="361" y="382"/>
                    <a:pt x="361" y="382"/>
                    <a:pt x="361" y="383"/>
                  </a:cubicBezTo>
                  <a:cubicBezTo>
                    <a:pt x="358" y="385"/>
                    <a:pt x="356" y="388"/>
                    <a:pt x="353" y="390"/>
                  </a:cubicBezTo>
                  <a:cubicBezTo>
                    <a:pt x="353" y="390"/>
                    <a:pt x="353" y="391"/>
                    <a:pt x="353" y="391"/>
                  </a:cubicBezTo>
                  <a:cubicBezTo>
                    <a:pt x="337" y="409"/>
                    <a:pt x="327" y="433"/>
                    <a:pt x="327" y="460"/>
                  </a:cubicBezTo>
                  <a:lnTo>
                    <a:pt x="327" y="600"/>
                  </a:lnTo>
                  <a:lnTo>
                    <a:pt x="389" y="600"/>
                  </a:lnTo>
                  <a:lnTo>
                    <a:pt x="389" y="454"/>
                  </a:lnTo>
                  <a:lnTo>
                    <a:pt x="410" y="454"/>
                  </a:lnTo>
                  <a:lnTo>
                    <a:pt x="410" y="600"/>
                  </a:lnTo>
                  <a:lnTo>
                    <a:pt x="543" y="600"/>
                  </a:lnTo>
                  <a:lnTo>
                    <a:pt x="543" y="454"/>
                  </a:lnTo>
                  <a:lnTo>
                    <a:pt x="564" y="454"/>
                  </a:lnTo>
                  <a:lnTo>
                    <a:pt x="564" y="600"/>
                  </a:lnTo>
                  <a:lnTo>
                    <a:pt x="628" y="600"/>
                  </a:lnTo>
                  <a:lnTo>
                    <a:pt x="628" y="460"/>
                  </a:lnTo>
                  <a:cubicBezTo>
                    <a:pt x="628" y="401"/>
                    <a:pt x="581" y="354"/>
                    <a:pt x="523" y="354"/>
                  </a:cubicBezTo>
                  <a:close/>
                  <a:moveTo>
                    <a:pt x="151" y="340"/>
                  </a:moveTo>
                  <a:lnTo>
                    <a:pt x="151" y="340"/>
                  </a:lnTo>
                  <a:cubicBezTo>
                    <a:pt x="159" y="340"/>
                    <a:pt x="167" y="338"/>
                    <a:pt x="175" y="335"/>
                  </a:cubicBezTo>
                  <a:cubicBezTo>
                    <a:pt x="175" y="335"/>
                    <a:pt x="175" y="335"/>
                    <a:pt x="176" y="335"/>
                  </a:cubicBezTo>
                  <a:cubicBezTo>
                    <a:pt x="179" y="334"/>
                    <a:pt x="183" y="332"/>
                    <a:pt x="186" y="330"/>
                  </a:cubicBezTo>
                  <a:cubicBezTo>
                    <a:pt x="186" y="330"/>
                    <a:pt x="186" y="330"/>
                    <a:pt x="186" y="330"/>
                  </a:cubicBezTo>
                  <a:cubicBezTo>
                    <a:pt x="190" y="328"/>
                    <a:pt x="193" y="326"/>
                    <a:pt x="196" y="323"/>
                  </a:cubicBezTo>
                  <a:cubicBezTo>
                    <a:pt x="196" y="323"/>
                    <a:pt x="196" y="323"/>
                    <a:pt x="196" y="323"/>
                  </a:cubicBezTo>
                  <a:cubicBezTo>
                    <a:pt x="202" y="318"/>
                    <a:pt x="206" y="312"/>
                    <a:pt x="210" y="306"/>
                  </a:cubicBezTo>
                  <a:cubicBezTo>
                    <a:pt x="211" y="305"/>
                    <a:pt x="211" y="305"/>
                    <a:pt x="211" y="304"/>
                  </a:cubicBezTo>
                  <a:cubicBezTo>
                    <a:pt x="213" y="301"/>
                    <a:pt x="214" y="298"/>
                    <a:pt x="216" y="295"/>
                  </a:cubicBezTo>
                  <a:cubicBezTo>
                    <a:pt x="216" y="294"/>
                    <a:pt x="216" y="294"/>
                    <a:pt x="216" y="293"/>
                  </a:cubicBezTo>
                  <a:cubicBezTo>
                    <a:pt x="217" y="290"/>
                    <a:pt x="218" y="287"/>
                    <a:pt x="219" y="283"/>
                  </a:cubicBezTo>
                  <a:cubicBezTo>
                    <a:pt x="219" y="282"/>
                    <a:pt x="219" y="282"/>
                    <a:pt x="219" y="281"/>
                  </a:cubicBezTo>
                  <a:cubicBezTo>
                    <a:pt x="220" y="278"/>
                    <a:pt x="220" y="274"/>
                    <a:pt x="220" y="270"/>
                  </a:cubicBezTo>
                  <a:cubicBezTo>
                    <a:pt x="220" y="267"/>
                    <a:pt x="220" y="264"/>
                    <a:pt x="220" y="261"/>
                  </a:cubicBezTo>
                  <a:cubicBezTo>
                    <a:pt x="219" y="260"/>
                    <a:pt x="219" y="259"/>
                    <a:pt x="219" y="258"/>
                  </a:cubicBezTo>
                  <a:cubicBezTo>
                    <a:pt x="219" y="255"/>
                    <a:pt x="218" y="252"/>
                    <a:pt x="217" y="250"/>
                  </a:cubicBezTo>
                  <a:cubicBezTo>
                    <a:pt x="217" y="249"/>
                    <a:pt x="217" y="249"/>
                    <a:pt x="217" y="249"/>
                  </a:cubicBezTo>
                  <a:cubicBezTo>
                    <a:pt x="216" y="246"/>
                    <a:pt x="215" y="244"/>
                    <a:pt x="214" y="241"/>
                  </a:cubicBezTo>
                  <a:cubicBezTo>
                    <a:pt x="214" y="240"/>
                    <a:pt x="213" y="240"/>
                    <a:pt x="213" y="239"/>
                  </a:cubicBezTo>
                  <a:cubicBezTo>
                    <a:pt x="212" y="236"/>
                    <a:pt x="210" y="234"/>
                    <a:pt x="209" y="231"/>
                  </a:cubicBezTo>
                  <a:lnTo>
                    <a:pt x="208" y="231"/>
                  </a:lnTo>
                  <a:cubicBezTo>
                    <a:pt x="207" y="229"/>
                    <a:pt x="205" y="226"/>
                    <a:pt x="203" y="224"/>
                  </a:cubicBezTo>
                  <a:cubicBezTo>
                    <a:pt x="203" y="224"/>
                    <a:pt x="202" y="223"/>
                    <a:pt x="202" y="223"/>
                  </a:cubicBezTo>
                  <a:cubicBezTo>
                    <a:pt x="200" y="221"/>
                    <a:pt x="198" y="219"/>
                    <a:pt x="195" y="217"/>
                  </a:cubicBezTo>
                  <a:cubicBezTo>
                    <a:pt x="195" y="217"/>
                    <a:pt x="195" y="217"/>
                    <a:pt x="195" y="216"/>
                  </a:cubicBezTo>
                  <a:cubicBezTo>
                    <a:pt x="193" y="215"/>
                    <a:pt x="190" y="213"/>
                    <a:pt x="188" y="211"/>
                  </a:cubicBezTo>
                  <a:cubicBezTo>
                    <a:pt x="187" y="211"/>
                    <a:pt x="187" y="210"/>
                    <a:pt x="186" y="210"/>
                  </a:cubicBezTo>
                  <a:cubicBezTo>
                    <a:pt x="184" y="209"/>
                    <a:pt x="181" y="207"/>
                    <a:pt x="179" y="206"/>
                  </a:cubicBezTo>
                  <a:cubicBezTo>
                    <a:pt x="179" y="206"/>
                    <a:pt x="178" y="206"/>
                    <a:pt x="178" y="206"/>
                  </a:cubicBezTo>
                  <a:cubicBezTo>
                    <a:pt x="170" y="202"/>
                    <a:pt x="160" y="200"/>
                    <a:pt x="151" y="200"/>
                  </a:cubicBezTo>
                  <a:cubicBezTo>
                    <a:pt x="112" y="200"/>
                    <a:pt x="81" y="231"/>
                    <a:pt x="81" y="270"/>
                  </a:cubicBezTo>
                  <a:cubicBezTo>
                    <a:pt x="81" y="309"/>
                    <a:pt x="112" y="340"/>
                    <a:pt x="151" y="340"/>
                  </a:cubicBezTo>
                  <a:close/>
                </a:path>
              </a:pathLst>
            </a:custGeom>
            <a:solidFill>
              <a:srgbClr val="FEFEFE"/>
            </a:solidFill>
            <a:ln>
              <a:noFill/>
            </a:ln>
          </p:spPr>
          <p:txBody>
            <a:bodyPr vert="horz" wrap="square" lIns="68580" tIns="34290" rIns="68580" bIns="34290" numCol="1" anchor="t" anchorCtr="0" compatLnSpc="1"/>
            <a:lstStyle/>
            <a:p>
              <a:endParaRPr lang="zh-CN" altLang="en-US" sz="1015" dirty="0">
                <a:solidFill>
                  <a:srgbClr val="ED7D31"/>
                </a:solidFill>
                <a:ea typeface="微软雅黑" panose="020B0503020204020204" pitchFamily="34" charset="-122"/>
              </a:endParaRPr>
            </a:p>
          </p:txBody>
        </p:sp>
      </p:grpSp>
      <p:grpSp>
        <p:nvGrpSpPr>
          <p:cNvPr id="50" name="组合 49"/>
          <p:cNvGrpSpPr/>
          <p:nvPr/>
        </p:nvGrpSpPr>
        <p:grpSpPr>
          <a:xfrm>
            <a:off x="4918654" y="1616767"/>
            <a:ext cx="750698" cy="750698"/>
            <a:chOff x="6791040" y="1846200"/>
            <a:chExt cx="1000931" cy="1000931"/>
          </a:xfrm>
        </p:grpSpPr>
        <p:sp>
          <p:nvSpPr>
            <p:cNvPr id="51" name="椭圆 50"/>
            <p:cNvSpPr/>
            <p:nvPr/>
          </p:nvSpPr>
          <p:spPr>
            <a:xfrm>
              <a:off x="6791040" y="1846200"/>
              <a:ext cx="1000931" cy="1000931"/>
            </a:xfrm>
            <a:prstGeom prst="ellipse">
              <a:avLst/>
            </a:prstGeom>
            <a:solidFill>
              <a:schemeClr val="bg1">
                <a:lumMod val="50000"/>
              </a:schemeClr>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solidFill>
                  <a:prstClr val="white"/>
                </a:solidFill>
                <a:ea typeface="微软雅黑" panose="020B0503020204020204" pitchFamily="34" charset="-122"/>
              </a:endParaRPr>
            </a:p>
          </p:txBody>
        </p:sp>
        <p:sp>
          <p:nvSpPr>
            <p:cNvPr id="52" name="Freeform 31"/>
            <p:cNvSpPr>
              <a:spLocks noEditPoints="1"/>
            </p:cNvSpPr>
            <p:nvPr/>
          </p:nvSpPr>
          <p:spPr bwMode="auto">
            <a:xfrm>
              <a:off x="7110188" y="2168297"/>
              <a:ext cx="362633" cy="456039"/>
            </a:xfrm>
            <a:custGeom>
              <a:avLst/>
              <a:gdLst>
                <a:gd name="T0" fmla="*/ 82 w 484"/>
                <a:gd name="T1" fmla="*/ 166 h 606"/>
                <a:gd name="T2" fmla="*/ 82 w 484"/>
                <a:gd name="T3" fmla="*/ 186 h 606"/>
                <a:gd name="T4" fmla="*/ 331 w 484"/>
                <a:gd name="T5" fmla="*/ 193 h 606"/>
                <a:gd name="T6" fmla="*/ 331 w 484"/>
                <a:gd name="T7" fmla="*/ 173 h 606"/>
                <a:gd name="T8" fmla="*/ 387 w 484"/>
                <a:gd name="T9" fmla="*/ 556 h 606"/>
                <a:gd name="T10" fmla="*/ 388 w 484"/>
                <a:gd name="T11" fmla="*/ 564 h 606"/>
                <a:gd name="T12" fmla="*/ 418 w 484"/>
                <a:gd name="T13" fmla="*/ 594 h 606"/>
                <a:gd name="T14" fmla="*/ 474 w 484"/>
                <a:gd name="T15" fmla="*/ 581 h 606"/>
                <a:gd name="T16" fmla="*/ 474 w 484"/>
                <a:gd name="T17" fmla="*/ 531 h 606"/>
                <a:gd name="T18" fmla="*/ 444 w 484"/>
                <a:gd name="T19" fmla="*/ 501 h 606"/>
                <a:gd name="T20" fmla="*/ 418 w 484"/>
                <a:gd name="T21" fmla="*/ 519 h 606"/>
                <a:gd name="T22" fmla="*/ 384 w 484"/>
                <a:gd name="T23" fmla="*/ 553 h 606"/>
                <a:gd name="T24" fmla="*/ 218 w 484"/>
                <a:gd name="T25" fmla="*/ 354 h 606"/>
                <a:gd name="T26" fmla="*/ 229 w 484"/>
                <a:gd name="T27" fmla="*/ 336 h 606"/>
                <a:gd name="T28" fmla="*/ 207 w 484"/>
                <a:gd name="T29" fmla="*/ 320 h 606"/>
                <a:gd name="T30" fmla="*/ 207 w 484"/>
                <a:gd name="T31" fmla="*/ 327 h 606"/>
                <a:gd name="T32" fmla="*/ 246 w 484"/>
                <a:gd name="T33" fmla="*/ 422 h 606"/>
                <a:gd name="T34" fmla="*/ 297 w 484"/>
                <a:gd name="T35" fmla="*/ 364 h 606"/>
                <a:gd name="T36" fmla="*/ 296 w 484"/>
                <a:gd name="T37" fmla="*/ 357 h 606"/>
                <a:gd name="T38" fmla="*/ 224 w 484"/>
                <a:gd name="T39" fmla="*/ 362 h 606"/>
                <a:gd name="T40" fmla="*/ 224 w 484"/>
                <a:gd name="T41" fmla="*/ 368 h 606"/>
                <a:gd name="T42" fmla="*/ 246 w 484"/>
                <a:gd name="T43" fmla="*/ 422 h 606"/>
                <a:gd name="T44" fmla="*/ 429 w 484"/>
                <a:gd name="T45" fmla="*/ 493 h 606"/>
                <a:gd name="T46" fmla="*/ 429 w 484"/>
                <a:gd name="T47" fmla="*/ 487 h 606"/>
                <a:gd name="T48" fmla="*/ 394 w 484"/>
                <a:gd name="T49" fmla="*/ 451 h 606"/>
                <a:gd name="T50" fmla="*/ 256 w 484"/>
                <a:gd name="T51" fmla="*/ 425 h 606"/>
                <a:gd name="T52" fmla="*/ 256 w 484"/>
                <a:gd name="T53" fmla="*/ 432 h 606"/>
                <a:gd name="T54" fmla="*/ 354 w 484"/>
                <a:gd name="T55" fmla="*/ 530 h 606"/>
                <a:gd name="T56" fmla="*/ 395 w 484"/>
                <a:gd name="T57" fmla="*/ 528 h 606"/>
                <a:gd name="T58" fmla="*/ 20 w 484"/>
                <a:gd name="T59" fmla="*/ 150 h 606"/>
                <a:gd name="T60" fmla="*/ 89 w 484"/>
                <a:gd name="T61" fmla="*/ 152 h 606"/>
                <a:gd name="T62" fmla="*/ 141 w 484"/>
                <a:gd name="T63" fmla="*/ 100 h 606"/>
                <a:gd name="T64" fmla="*/ 141 w 484"/>
                <a:gd name="T65" fmla="*/ 93 h 606"/>
                <a:gd name="T66" fmla="*/ 383 w 484"/>
                <a:gd name="T67" fmla="*/ 27 h 606"/>
                <a:gd name="T68" fmla="*/ 394 w 484"/>
                <a:gd name="T69" fmla="*/ 422 h 606"/>
                <a:gd name="T70" fmla="*/ 414 w 484"/>
                <a:gd name="T71" fmla="*/ 449 h 606"/>
                <a:gd name="T72" fmla="*/ 414 w 484"/>
                <a:gd name="T73" fmla="*/ 39 h 606"/>
                <a:gd name="T74" fmla="*/ 383 w 484"/>
                <a:gd name="T75" fmla="*/ 0 h 606"/>
                <a:gd name="T76" fmla="*/ 121 w 484"/>
                <a:gd name="T77" fmla="*/ 2 h 606"/>
                <a:gd name="T78" fmla="*/ 0 w 484"/>
                <a:gd name="T79" fmla="*/ 123 h 606"/>
                <a:gd name="T80" fmla="*/ 0 w 484"/>
                <a:gd name="T81" fmla="*/ 492 h 606"/>
                <a:gd name="T82" fmla="*/ 32 w 484"/>
                <a:gd name="T83" fmla="*/ 530 h 606"/>
                <a:gd name="T84" fmla="*/ 319 w 484"/>
                <a:gd name="T85" fmla="*/ 524 h 606"/>
                <a:gd name="T86" fmla="*/ 305 w 484"/>
                <a:gd name="T87" fmla="*/ 503 h 606"/>
                <a:gd name="T88" fmla="*/ 20 w 484"/>
                <a:gd name="T89" fmla="*/ 492 h 606"/>
                <a:gd name="T90" fmla="*/ 20 w 484"/>
                <a:gd name="T91" fmla="*/ 150 h 606"/>
                <a:gd name="T92" fmla="*/ 156 w 484"/>
                <a:gd name="T93" fmla="*/ 321 h 606"/>
                <a:gd name="T94" fmla="*/ 156 w 484"/>
                <a:gd name="T95" fmla="*/ 301 h 606"/>
                <a:gd name="T96" fmla="*/ 82 w 484"/>
                <a:gd name="T97" fmla="*/ 294 h 606"/>
                <a:gd name="T98" fmla="*/ 82 w 484"/>
                <a:gd name="T99" fmla="*/ 315 h 606"/>
                <a:gd name="T100" fmla="*/ 82 w 484"/>
                <a:gd name="T101" fmla="*/ 272 h 606"/>
                <a:gd name="T102" fmla="*/ 331 w 484"/>
                <a:gd name="T103" fmla="*/ 279 h 606"/>
                <a:gd name="T104" fmla="*/ 331 w 484"/>
                <a:gd name="T105" fmla="*/ 258 h 606"/>
                <a:gd name="T106" fmla="*/ 82 w 484"/>
                <a:gd name="T107" fmla="*/ 252 h 606"/>
                <a:gd name="T108" fmla="*/ 82 w 484"/>
                <a:gd name="T109" fmla="*/ 272 h 606"/>
                <a:gd name="T110" fmla="*/ 82 w 484"/>
                <a:gd name="T111" fmla="*/ 236 h 606"/>
                <a:gd name="T112" fmla="*/ 331 w 484"/>
                <a:gd name="T113" fmla="*/ 229 h 606"/>
                <a:gd name="T114" fmla="*/ 331 w 484"/>
                <a:gd name="T115" fmla="*/ 209 h 606"/>
                <a:gd name="T116" fmla="*/ 82 w 484"/>
                <a:gd name="T117" fmla="*/ 216 h 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84" h="606">
                  <a:moveTo>
                    <a:pt x="331" y="166"/>
                  </a:moveTo>
                  <a:lnTo>
                    <a:pt x="82" y="166"/>
                  </a:lnTo>
                  <a:lnTo>
                    <a:pt x="82" y="173"/>
                  </a:lnTo>
                  <a:lnTo>
                    <a:pt x="82" y="186"/>
                  </a:lnTo>
                  <a:lnTo>
                    <a:pt x="82" y="193"/>
                  </a:lnTo>
                  <a:lnTo>
                    <a:pt x="331" y="193"/>
                  </a:lnTo>
                  <a:lnTo>
                    <a:pt x="331" y="186"/>
                  </a:lnTo>
                  <a:lnTo>
                    <a:pt x="331" y="173"/>
                  </a:lnTo>
                  <a:lnTo>
                    <a:pt x="331" y="166"/>
                  </a:lnTo>
                  <a:close/>
                  <a:moveTo>
                    <a:pt x="387" y="556"/>
                  </a:moveTo>
                  <a:lnTo>
                    <a:pt x="384" y="560"/>
                  </a:lnTo>
                  <a:lnTo>
                    <a:pt x="388" y="564"/>
                  </a:lnTo>
                  <a:lnTo>
                    <a:pt x="408" y="583"/>
                  </a:lnTo>
                  <a:lnTo>
                    <a:pt x="418" y="594"/>
                  </a:lnTo>
                  <a:cubicBezTo>
                    <a:pt x="430" y="606"/>
                    <a:pt x="450" y="606"/>
                    <a:pt x="462" y="594"/>
                  </a:cubicBezTo>
                  <a:lnTo>
                    <a:pt x="474" y="581"/>
                  </a:lnTo>
                  <a:cubicBezTo>
                    <a:pt x="481" y="575"/>
                    <a:pt x="484" y="565"/>
                    <a:pt x="483" y="556"/>
                  </a:cubicBezTo>
                  <a:cubicBezTo>
                    <a:pt x="484" y="547"/>
                    <a:pt x="481" y="538"/>
                    <a:pt x="474" y="531"/>
                  </a:cubicBezTo>
                  <a:lnTo>
                    <a:pt x="462" y="519"/>
                  </a:lnTo>
                  <a:lnTo>
                    <a:pt x="444" y="501"/>
                  </a:lnTo>
                  <a:lnTo>
                    <a:pt x="440" y="497"/>
                  </a:lnTo>
                  <a:lnTo>
                    <a:pt x="418" y="519"/>
                  </a:lnTo>
                  <a:lnTo>
                    <a:pt x="412" y="525"/>
                  </a:lnTo>
                  <a:lnTo>
                    <a:pt x="384" y="553"/>
                  </a:lnTo>
                  <a:lnTo>
                    <a:pt x="387" y="556"/>
                  </a:lnTo>
                  <a:close/>
                  <a:moveTo>
                    <a:pt x="218" y="354"/>
                  </a:moveTo>
                  <a:lnTo>
                    <a:pt x="234" y="338"/>
                  </a:lnTo>
                  <a:lnTo>
                    <a:pt x="229" y="336"/>
                  </a:lnTo>
                  <a:lnTo>
                    <a:pt x="234" y="331"/>
                  </a:lnTo>
                  <a:lnTo>
                    <a:pt x="207" y="320"/>
                  </a:lnTo>
                  <a:lnTo>
                    <a:pt x="211" y="328"/>
                  </a:lnTo>
                  <a:lnTo>
                    <a:pt x="207" y="327"/>
                  </a:lnTo>
                  <a:lnTo>
                    <a:pt x="218" y="354"/>
                  </a:lnTo>
                  <a:close/>
                  <a:moveTo>
                    <a:pt x="246" y="422"/>
                  </a:moveTo>
                  <a:lnTo>
                    <a:pt x="302" y="366"/>
                  </a:lnTo>
                  <a:lnTo>
                    <a:pt x="297" y="364"/>
                  </a:lnTo>
                  <a:lnTo>
                    <a:pt x="302" y="359"/>
                  </a:lnTo>
                  <a:lnTo>
                    <a:pt x="296" y="357"/>
                  </a:lnTo>
                  <a:lnTo>
                    <a:pt x="249" y="337"/>
                  </a:lnTo>
                  <a:lnTo>
                    <a:pt x="224" y="362"/>
                  </a:lnTo>
                  <a:lnTo>
                    <a:pt x="226" y="366"/>
                  </a:lnTo>
                  <a:lnTo>
                    <a:pt x="224" y="368"/>
                  </a:lnTo>
                  <a:lnTo>
                    <a:pt x="243" y="416"/>
                  </a:lnTo>
                  <a:lnTo>
                    <a:pt x="246" y="422"/>
                  </a:lnTo>
                  <a:close/>
                  <a:moveTo>
                    <a:pt x="412" y="511"/>
                  </a:moveTo>
                  <a:lnTo>
                    <a:pt x="429" y="493"/>
                  </a:lnTo>
                  <a:lnTo>
                    <a:pt x="426" y="490"/>
                  </a:lnTo>
                  <a:lnTo>
                    <a:pt x="429" y="487"/>
                  </a:lnTo>
                  <a:lnTo>
                    <a:pt x="414" y="472"/>
                  </a:lnTo>
                  <a:lnTo>
                    <a:pt x="394" y="451"/>
                  </a:lnTo>
                  <a:lnTo>
                    <a:pt x="312" y="369"/>
                  </a:lnTo>
                  <a:lnTo>
                    <a:pt x="256" y="425"/>
                  </a:lnTo>
                  <a:lnTo>
                    <a:pt x="260" y="429"/>
                  </a:lnTo>
                  <a:lnTo>
                    <a:pt x="256" y="432"/>
                  </a:lnTo>
                  <a:lnTo>
                    <a:pt x="334" y="510"/>
                  </a:lnTo>
                  <a:lnTo>
                    <a:pt x="354" y="530"/>
                  </a:lnTo>
                  <a:lnTo>
                    <a:pt x="374" y="549"/>
                  </a:lnTo>
                  <a:lnTo>
                    <a:pt x="395" y="528"/>
                  </a:lnTo>
                  <a:lnTo>
                    <a:pt x="412" y="511"/>
                  </a:lnTo>
                  <a:close/>
                  <a:moveTo>
                    <a:pt x="20" y="150"/>
                  </a:moveTo>
                  <a:lnTo>
                    <a:pt x="89" y="152"/>
                  </a:lnTo>
                  <a:lnTo>
                    <a:pt x="89" y="152"/>
                  </a:lnTo>
                  <a:lnTo>
                    <a:pt x="89" y="152"/>
                  </a:lnTo>
                  <a:cubicBezTo>
                    <a:pt x="118" y="152"/>
                    <a:pt x="141" y="129"/>
                    <a:pt x="141" y="100"/>
                  </a:cubicBezTo>
                  <a:lnTo>
                    <a:pt x="141" y="94"/>
                  </a:lnTo>
                  <a:lnTo>
                    <a:pt x="141" y="93"/>
                  </a:lnTo>
                  <a:lnTo>
                    <a:pt x="141" y="27"/>
                  </a:lnTo>
                  <a:lnTo>
                    <a:pt x="383" y="27"/>
                  </a:lnTo>
                  <a:cubicBezTo>
                    <a:pt x="389" y="27"/>
                    <a:pt x="394" y="32"/>
                    <a:pt x="394" y="38"/>
                  </a:cubicBezTo>
                  <a:lnTo>
                    <a:pt x="394" y="422"/>
                  </a:lnTo>
                  <a:lnTo>
                    <a:pt x="394" y="429"/>
                  </a:lnTo>
                  <a:lnTo>
                    <a:pt x="414" y="449"/>
                  </a:lnTo>
                  <a:lnTo>
                    <a:pt x="414" y="443"/>
                  </a:lnTo>
                  <a:lnTo>
                    <a:pt x="414" y="39"/>
                  </a:lnTo>
                  <a:lnTo>
                    <a:pt x="414" y="32"/>
                  </a:lnTo>
                  <a:cubicBezTo>
                    <a:pt x="414" y="14"/>
                    <a:pt x="400" y="0"/>
                    <a:pt x="383" y="0"/>
                  </a:cubicBezTo>
                  <a:lnTo>
                    <a:pt x="123" y="0"/>
                  </a:lnTo>
                  <a:lnTo>
                    <a:pt x="121" y="2"/>
                  </a:lnTo>
                  <a:lnTo>
                    <a:pt x="1" y="122"/>
                  </a:lnTo>
                  <a:lnTo>
                    <a:pt x="0" y="123"/>
                  </a:lnTo>
                  <a:lnTo>
                    <a:pt x="0" y="130"/>
                  </a:lnTo>
                  <a:lnTo>
                    <a:pt x="0" y="492"/>
                  </a:lnTo>
                  <a:lnTo>
                    <a:pt x="0" y="499"/>
                  </a:lnTo>
                  <a:cubicBezTo>
                    <a:pt x="0" y="516"/>
                    <a:pt x="14" y="530"/>
                    <a:pt x="32" y="530"/>
                  </a:cubicBezTo>
                  <a:lnTo>
                    <a:pt x="326" y="530"/>
                  </a:lnTo>
                  <a:lnTo>
                    <a:pt x="319" y="524"/>
                  </a:lnTo>
                  <a:lnTo>
                    <a:pt x="326" y="524"/>
                  </a:lnTo>
                  <a:lnTo>
                    <a:pt x="305" y="503"/>
                  </a:lnTo>
                  <a:lnTo>
                    <a:pt x="32" y="503"/>
                  </a:lnTo>
                  <a:cubicBezTo>
                    <a:pt x="25" y="503"/>
                    <a:pt x="21" y="498"/>
                    <a:pt x="20" y="492"/>
                  </a:cubicBezTo>
                  <a:lnTo>
                    <a:pt x="20" y="492"/>
                  </a:lnTo>
                  <a:lnTo>
                    <a:pt x="20" y="150"/>
                  </a:lnTo>
                  <a:close/>
                  <a:moveTo>
                    <a:pt x="82" y="321"/>
                  </a:moveTo>
                  <a:lnTo>
                    <a:pt x="156" y="321"/>
                  </a:lnTo>
                  <a:lnTo>
                    <a:pt x="156" y="315"/>
                  </a:lnTo>
                  <a:lnTo>
                    <a:pt x="156" y="301"/>
                  </a:lnTo>
                  <a:lnTo>
                    <a:pt x="156" y="294"/>
                  </a:lnTo>
                  <a:lnTo>
                    <a:pt x="82" y="294"/>
                  </a:lnTo>
                  <a:lnTo>
                    <a:pt x="82" y="301"/>
                  </a:lnTo>
                  <a:lnTo>
                    <a:pt x="82" y="315"/>
                  </a:lnTo>
                  <a:lnTo>
                    <a:pt x="82" y="321"/>
                  </a:lnTo>
                  <a:close/>
                  <a:moveTo>
                    <a:pt x="82" y="272"/>
                  </a:moveTo>
                  <a:lnTo>
                    <a:pt x="82" y="279"/>
                  </a:lnTo>
                  <a:lnTo>
                    <a:pt x="331" y="279"/>
                  </a:lnTo>
                  <a:lnTo>
                    <a:pt x="331" y="272"/>
                  </a:lnTo>
                  <a:lnTo>
                    <a:pt x="331" y="258"/>
                  </a:lnTo>
                  <a:lnTo>
                    <a:pt x="331" y="252"/>
                  </a:lnTo>
                  <a:lnTo>
                    <a:pt x="82" y="252"/>
                  </a:lnTo>
                  <a:lnTo>
                    <a:pt x="82" y="258"/>
                  </a:lnTo>
                  <a:lnTo>
                    <a:pt x="82" y="272"/>
                  </a:lnTo>
                  <a:close/>
                  <a:moveTo>
                    <a:pt x="82" y="229"/>
                  </a:moveTo>
                  <a:lnTo>
                    <a:pt x="82" y="236"/>
                  </a:lnTo>
                  <a:lnTo>
                    <a:pt x="331" y="236"/>
                  </a:lnTo>
                  <a:lnTo>
                    <a:pt x="331" y="229"/>
                  </a:lnTo>
                  <a:lnTo>
                    <a:pt x="331" y="216"/>
                  </a:lnTo>
                  <a:lnTo>
                    <a:pt x="331" y="209"/>
                  </a:lnTo>
                  <a:lnTo>
                    <a:pt x="82" y="209"/>
                  </a:lnTo>
                  <a:lnTo>
                    <a:pt x="82" y="216"/>
                  </a:lnTo>
                  <a:lnTo>
                    <a:pt x="82" y="229"/>
                  </a:lnTo>
                  <a:close/>
                </a:path>
              </a:pathLst>
            </a:custGeom>
            <a:solidFill>
              <a:srgbClr val="FEFEFE"/>
            </a:solidFill>
            <a:ln>
              <a:noFill/>
            </a:ln>
          </p:spPr>
          <p:txBody>
            <a:bodyPr vert="horz" wrap="square" lIns="68580" tIns="34290" rIns="68580" bIns="34290" numCol="1" anchor="t" anchorCtr="0" compatLnSpc="1"/>
            <a:lstStyle/>
            <a:p>
              <a:endParaRPr lang="zh-CN" altLang="en-US" sz="1015" dirty="0">
                <a:solidFill>
                  <a:srgbClr val="ED7D31"/>
                </a:solidFill>
                <a:ea typeface="微软雅黑" panose="020B0503020204020204" pitchFamily="34" charset="-122"/>
              </a:endParaRPr>
            </a:p>
          </p:txBody>
        </p:sp>
      </p:grpSp>
      <p:grpSp>
        <p:nvGrpSpPr>
          <p:cNvPr id="53" name="组合 52"/>
          <p:cNvGrpSpPr/>
          <p:nvPr/>
        </p:nvGrpSpPr>
        <p:grpSpPr>
          <a:xfrm>
            <a:off x="4918654" y="3925356"/>
            <a:ext cx="750698" cy="750698"/>
            <a:chOff x="6791040" y="4924318"/>
            <a:chExt cx="1000931" cy="1000931"/>
          </a:xfrm>
        </p:grpSpPr>
        <p:sp>
          <p:nvSpPr>
            <p:cNvPr id="54" name="椭圆 53"/>
            <p:cNvSpPr/>
            <p:nvPr/>
          </p:nvSpPr>
          <p:spPr>
            <a:xfrm>
              <a:off x="6791040" y="4924318"/>
              <a:ext cx="1000931" cy="1000931"/>
            </a:xfrm>
            <a:prstGeom prst="ellipse">
              <a:avLst/>
            </a:prstGeom>
            <a:solidFill>
              <a:schemeClr val="bg1">
                <a:lumMod val="50000"/>
              </a:schemeClr>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solidFill>
                  <a:prstClr val="white"/>
                </a:solidFill>
                <a:ea typeface="微软雅黑" panose="020B0503020204020204" pitchFamily="34" charset="-122"/>
              </a:endParaRPr>
            </a:p>
          </p:txBody>
        </p:sp>
        <p:sp>
          <p:nvSpPr>
            <p:cNvPr id="55" name="Freeform 44"/>
            <p:cNvSpPr>
              <a:spLocks noEditPoints="1"/>
            </p:cNvSpPr>
            <p:nvPr/>
          </p:nvSpPr>
          <p:spPr bwMode="auto">
            <a:xfrm>
              <a:off x="7079968" y="5197679"/>
              <a:ext cx="423072" cy="459702"/>
            </a:xfrm>
            <a:custGeom>
              <a:avLst/>
              <a:gdLst>
                <a:gd name="T0" fmla="*/ 38 w 566"/>
                <a:gd name="T1" fmla="*/ 38 h 613"/>
                <a:gd name="T2" fmla="*/ 151 w 566"/>
                <a:gd name="T3" fmla="*/ 37 h 613"/>
                <a:gd name="T4" fmla="*/ 271 w 566"/>
                <a:gd name="T5" fmla="*/ 5 h 613"/>
                <a:gd name="T6" fmla="*/ 283 w 566"/>
                <a:gd name="T7" fmla="*/ 0 h 613"/>
                <a:gd name="T8" fmla="*/ 294 w 566"/>
                <a:gd name="T9" fmla="*/ 5 h 613"/>
                <a:gd name="T10" fmla="*/ 415 w 566"/>
                <a:gd name="T11" fmla="*/ 37 h 613"/>
                <a:gd name="T12" fmla="*/ 528 w 566"/>
                <a:gd name="T13" fmla="*/ 38 h 613"/>
                <a:gd name="T14" fmla="*/ 566 w 566"/>
                <a:gd name="T15" fmla="*/ 33 h 613"/>
                <a:gd name="T16" fmla="*/ 566 w 566"/>
                <a:gd name="T17" fmla="*/ 76 h 613"/>
                <a:gd name="T18" fmla="*/ 486 w 566"/>
                <a:gd name="T19" fmla="*/ 464 h 613"/>
                <a:gd name="T20" fmla="*/ 291 w 566"/>
                <a:gd name="T21" fmla="*/ 611 h 613"/>
                <a:gd name="T22" fmla="*/ 283 w 566"/>
                <a:gd name="T23" fmla="*/ 613 h 613"/>
                <a:gd name="T24" fmla="*/ 275 w 566"/>
                <a:gd name="T25" fmla="*/ 611 h 613"/>
                <a:gd name="T26" fmla="*/ 80 w 566"/>
                <a:gd name="T27" fmla="*/ 464 h 613"/>
                <a:gd name="T28" fmla="*/ 0 w 566"/>
                <a:gd name="T29" fmla="*/ 76 h 613"/>
                <a:gd name="T30" fmla="*/ 0 w 566"/>
                <a:gd name="T31" fmla="*/ 33 h 613"/>
                <a:gd name="T32" fmla="*/ 38 w 566"/>
                <a:gd name="T33" fmla="*/ 38 h 613"/>
                <a:gd name="T34" fmla="*/ 283 w 566"/>
                <a:gd name="T35" fmla="*/ 312 h 613"/>
                <a:gd name="T36" fmla="*/ 283 w 566"/>
                <a:gd name="T37" fmla="*/ 312 h 613"/>
                <a:gd name="T38" fmla="*/ 472 w 566"/>
                <a:gd name="T39" fmla="*/ 312 h 613"/>
                <a:gd name="T40" fmla="*/ 496 w 566"/>
                <a:gd name="T41" fmla="*/ 117 h 613"/>
                <a:gd name="T42" fmla="*/ 407 w 566"/>
                <a:gd name="T43" fmla="*/ 113 h 613"/>
                <a:gd name="T44" fmla="*/ 283 w 566"/>
                <a:gd name="T45" fmla="*/ 81 h 613"/>
                <a:gd name="T46" fmla="*/ 283 w 566"/>
                <a:gd name="T47" fmla="*/ 312 h 613"/>
                <a:gd name="T48" fmla="*/ 283 w 566"/>
                <a:gd name="T49" fmla="*/ 535 h 613"/>
                <a:gd name="T50" fmla="*/ 283 w 566"/>
                <a:gd name="T51" fmla="*/ 535 h 613"/>
                <a:gd name="T52" fmla="*/ 283 w 566"/>
                <a:gd name="T53" fmla="*/ 312 h 613"/>
                <a:gd name="T54" fmla="*/ 94 w 566"/>
                <a:gd name="T55" fmla="*/ 312 h 613"/>
                <a:gd name="T56" fmla="*/ 137 w 566"/>
                <a:gd name="T57" fmla="*/ 423 h 613"/>
                <a:gd name="T58" fmla="*/ 283 w 566"/>
                <a:gd name="T59" fmla="*/ 535 h 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566" h="613">
                  <a:moveTo>
                    <a:pt x="38" y="38"/>
                  </a:moveTo>
                  <a:cubicBezTo>
                    <a:pt x="74" y="43"/>
                    <a:pt x="112" y="42"/>
                    <a:pt x="151" y="37"/>
                  </a:cubicBezTo>
                  <a:cubicBezTo>
                    <a:pt x="190" y="32"/>
                    <a:pt x="230" y="21"/>
                    <a:pt x="271" y="5"/>
                  </a:cubicBezTo>
                  <a:lnTo>
                    <a:pt x="283" y="0"/>
                  </a:lnTo>
                  <a:lnTo>
                    <a:pt x="294" y="5"/>
                  </a:lnTo>
                  <a:cubicBezTo>
                    <a:pt x="336" y="21"/>
                    <a:pt x="376" y="32"/>
                    <a:pt x="415" y="37"/>
                  </a:cubicBezTo>
                  <a:cubicBezTo>
                    <a:pt x="454" y="42"/>
                    <a:pt x="491" y="43"/>
                    <a:pt x="528" y="38"/>
                  </a:cubicBezTo>
                  <a:lnTo>
                    <a:pt x="566" y="33"/>
                  </a:lnTo>
                  <a:lnTo>
                    <a:pt x="566" y="76"/>
                  </a:lnTo>
                  <a:cubicBezTo>
                    <a:pt x="564" y="260"/>
                    <a:pt x="534" y="382"/>
                    <a:pt x="486" y="464"/>
                  </a:cubicBezTo>
                  <a:cubicBezTo>
                    <a:pt x="436" y="550"/>
                    <a:pt x="368" y="591"/>
                    <a:pt x="291" y="611"/>
                  </a:cubicBezTo>
                  <a:lnTo>
                    <a:pt x="283" y="613"/>
                  </a:lnTo>
                  <a:lnTo>
                    <a:pt x="275" y="611"/>
                  </a:lnTo>
                  <a:cubicBezTo>
                    <a:pt x="198" y="591"/>
                    <a:pt x="130" y="550"/>
                    <a:pt x="80" y="464"/>
                  </a:cubicBezTo>
                  <a:cubicBezTo>
                    <a:pt x="32" y="382"/>
                    <a:pt x="2" y="260"/>
                    <a:pt x="0" y="76"/>
                  </a:cubicBezTo>
                  <a:lnTo>
                    <a:pt x="0" y="33"/>
                  </a:lnTo>
                  <a:lnTo>
                    <a:pt x="38" y="38"/>
                  </a:lnTo>
                  <a:close/>
                  <a:moveTo>
                    <a:pt x="283" y="312"/>
                  </a:moveTo>
                  <a:lnTo>
                    <a:pt x="283" y="312"/>
                  </a:lnTo>
                  <a:lnTo>
                    <a:pt x="472" y="312"/>
                  </a:lnTo>
                  <a:cubicBezTo>
                    <a:pt x="485" y="259"/>
                    <a:pt x="493" y="195"/>
                    <a:pt x="496" y="117"/>
                  </a:cubicBezTo>
                  <a:cubicBezTo>
                    <a:pt x="467" y="119"/>
                    <a:pt x="437" y="117"/>
                    <a:pt x="407" y="113"/>
                  </a:cubicBezTo>
                  <a:cubicBezTo>
                    <a:pt x="367" y="108"/>
                    <a:pt x="325" y="97"/>
                    <a:pt x="283" y="81"/>
                  </a:cubicBezTo>
                  <a:lnTo>
                    <a:pt x="283" y="312"/>
                  </a:lnTo>
                  <a:close/>
                  <a:moveTo>
                    <a:pt x="283" y="535"/>
                  </a:moveTo>
                  <a:lnTo>
                    <a:pt x="283" y="535"/>
                  </a:lnTo>
                  <a:lnTo>
                    <a:pt x="283" y="312"/>
                  </a:lnTo>
                  <a:lnTo>
                    <a:pt x="94" y="312"/>
                  </a:lnTo>
                  <a:cubicBezTo>
                    <a:pt x="105" y="357"/>
                    <a:pt x="120" y="393"/>
                    <a:pt x="137" y="423"/>
                  </a:cubicBezTo>
                  <a:cubicBezTo>
                    <a:pt x="174" y="486"/>
                    <a:pt x="225" y="518"/>
                    <a:pt x="283" y="535"/>
                  </a:cubicBezTo>
                  <a:close/>
                </a:path>
              </a:pathLst>
            </a:custGeom>
            <a:solidFill>
              <a:srgbClr val="FEFEFE"/>
            </a:solidFill>
            <a:ln>
              <a:noFill/>
            </a:ln>
          </p:spPr>
          <p:txBody>
            <a:bodyPr vert="horz" wrap="square" lIns="68580" tIns="34290" rIns="68580" bIns="34290" numCol="1" anchor="t" anchorCtr="0" compatLnSpc="1"/>
            <a:lstStyle/>
            <a:p>
              <a:endParaRPr lang="zh-CN" altLang="en-US" sz="1015" dirty="0">
                <a:solidFill>
                  <a:srgbClr val="ED7D31"/>
                </a:solidFill>
                <a:ea typeface="微软雅黑" panose="020B0503020204020204" pitchFamily="34" charset="-122"/>
              </a:endParaRPr>
            </a:p>
          </p:txBody>
        </p:sp>
      </p:grpSp>
      <p:grpSp>
        <p:nvGrpSpPr>
          <p:cNvPr id="56" name="组合 55"/>
          <p:cNvGrpSpPr/>
          <p:nvPr/>
        </p:nvGrpSpPr>
        <p:grpSpPr>
          <a:xfrm>
            <a:off x="4918654" y="2749134"/>
            <a:ext cx="750698" cy="750698"/>
            <a:chOff x="6791040" y="3356022"/>
            <a:chExt cx="1000931" cy="1000931"/>
          </a:xfrm>
        </p:grpSpPr>
        <p:sp>
          <p:nvSpPr>
            <p:cNvPr id="57" name="椭圆 56"/>
            <p:cNvSpPr/>
            <p:nvPr/>
          </p:nvSpPr>
          <p:spPr>
            <a:xfrm>
              <a:off x="6791040" y="3356022"/>
              <a:ext cx="1000931" cy="1000931"/>
            </a:xfrm>
            <a:prstGeom prst="ellipse">
              <a:avLst/>
            </a:prstGeom>
            <a:solidFill>
              <a:schemeClr val="bg1">
                <a:lumMod val="50000"/>
              </a:schemeClr>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solidFill>
                  <a:prstClr val="white"/>
                </a:solidFill>
                <a:ea typeface="微软雅黑" panose="020B0503020204020204" pitchFamily="34" charset="-122"/>
              </a:endParaRPr>
            </a:p>
          </p:txBody>
        </p:sp>
        <p:sp>
          <p:nvSpPr>
            <p:cNvPr id="58" name="Freeform 16"/>
            <p:cNvSpPr>
              <a:spLocks noEditPoints="1"/>
            </p:cNvSpPr>
            <p:nvPr/>
          </p:nvSpPr>
          <p:spPr bwMode="auto">
            <a:xfrm>
              <a:off x="7024744" y="3673250"/>
              <a:ext cx="533520" cy="425465"/>
            </a:xfrm>
            <a:custGeom>
              <a:avLst/>
              <a:gdLst>
                <a:gd name="T0" fmla="*/ 1238 w 1238"/>
                <a:gd name="T1" fmla="*/ 579 h 986"/>
                <a:gd name="T2" fmla="*/ 424 w 1238"/>
                <a:gd name="T3" fmla="*/ 579 h 986"/>
                <a:gd name="T4" fmla="*/ 443 w 1238"/>
                <a:gd name="T5" fmla="*/ 209 h 986"/>
                <a:gd name="T6" fmla="*/ 357 w 1238"/>
                <a:gd name="T7" fmla="*/ 223 h 986"/>
                <a:gd name="T8" fmla="*/ 329 w 1238"/>
                <a:gd name="T9" fmla="*/ 254 h 986"/>
                <a:gd name="T10" fmla="*/ 441 w 1238"/>
                <a:gd name="T11" fmla="*/ 316 h 986"/>
                <a:gd name="T12" fmla="*/ 311 w 1238"/>
                <a:gd name="T13" fmla="*/ 0 h 986"/>
                <a:gd name="T14" fmla="*/ 311 w 1238"/>
                <a:gd name="T15" fmla="*/ 620 h 986"/>
                <a:gd name="T16" fmla="*/ 367 w 1238"/>
                <a:gd name="T17" fmla="*/ 550 h 986"/>
                <a:gd name="T18" fmla="*/ 329 w 1238"/>
                <a:gd name="T19" fmla="*/ 473 h 986"/>
                <a:gd name="T20" fmla="*/ 295 w 1238"/>
                <a:gd name="T21" fmla="*/ 516 h 986"/>
                <a:gd name="T22" fmla="*/ 168 w 1238"/>
                <a:gd name="T23" fmla="*/ 370 h 986"/>
                <a:gd name="T24" fmla="*/ 295 w 1238"/>
                <a:gd name="T25" fmla="*/ 410 h 986"/>
                <a:gd name="T26" fmla="*/ 229 w 1238"/>
                <a:gd name="T27" fmla="*/ 307 h 986"/>
                <a:gd name="T28" fmla="*/ 295 w 1238"/>
                <a:gd name="T29" fmla="*/ 127 h 986"/>
                <a:gd name="T30" fmla="*/ 329 w 1238"/>
                <a:gd name="T31" fmla="*/ 104 h 986"/>
                <a:gd name="T32" fmla="*/ 443 w 1238"/>
                <a:gd name="T33" fmla="*/ 209 h 986"/>
                <a:gd name="T34" fmla="*/ 295 w 1238"/>
                <a:gd name="T35" fmla="*/ 186 h 986"/>
                <a:gd name="T36" fmla="*/ 295 w 1238"/>
                <a:gd name="T37" fmla="*/ 245 h 986"/>
                <a:gd name="T38" fmla="*/ 329 w 1238"/>
                <a:gd name="T39" fmla="*/ 413 h 986"/>
                <a:gd name="T40" fmla="*/ 357 w 1238"/>
                <a:gd name="T41" fmla="*/ 398 h 986"/>
                <a:gd name="T42" fmla="*/ 359 w 1238"/>
                <a:gd name="T43" fmla="*/ 356 h 986"/>
                <a:gd name="T44" fmla="*/ 329 w 1238"/>
                <a:gd name="T45" fmla="*/ 413 h 986"/>
                <a:gd name="T46" fmla="*/ 854 w 1238"/>
                <a:gd name="T47" fmla="*/ 713 h 986"/>
                <a:gd name="T48" fmla="*/ 904 w 1238"/>
                <a:gd name="T49" fmla="*/ 665 h 986"/>
                <a:gd name="T50" fmla="*/ 854 w 1238"/>
                <a:gd name="T51" fmla="*/ 617 h 986"/>
                <a:gd name="T52" fmla="*/ 810 w 1238"/>
                <a:gd name="T53" fmla="*/ 416 h 986"/>
                <a:gd name="T54" fmla="*/ 784 w 1238"/>
                <a:gd name="T55" fmla="*/ 477 h 986"/>
                <a:gd name="T56" fmla="*/ 810 w 1238"/>
                <a:gd name="T57" fmla="*/ 416 h 986"/>
                <a:gd name="T58" fmla="*/ 1004 w 1238"/>
                <a:gd name="T59" fmla="*/ 447 h 986"/>
                <a:gd name="T60" fmla="*/ 854 w 1238"/>
                <a:gd name="T61" fmla="*/ 418 h 986"/>
                <a:gd name="T62" fmla="*/ 977 w 1238"/>
                <a:gd name="T63" fmla="*/ 557 h 986"/>
                <a:gd name="T64" fmla="*/ 854 w 1238"/>
                <a:gd name="T65" fmla="*/ 792 h 986"/>
                <a:gd name="T66" fmla="*/ 810 w 1238"/>
                <a:gd name="T67" fmla="*/ 849 h 986"/>
                <a:gd name="T68" fmla="*/ 643 w 1238"/>
                <a:gd name="T69" fmla="*/ 658 h 986"/>
                <a:gd name="T70" fmla="*/ 810 w 1238"/>
                <a:gd name="T71" fmla="*/ 710 h 986"/>
                <a:gd name="T72" fmla="*/ 724 w 1238"/>
                <a:gd name="T73" fmla="*/ 575 h 986"/>
                <a:gd name="T74" fmla="*/ 810 w 1238"/>
                <a:gd name="T75" fmla="*/ 339 h 986"/>
                <a:gd name="T76" fmla="*/ 854 w 1238"/>
                <a:gd name="T77" fmla="*/ 309 h 986"/>
                <a:gd name="T78" fmla="*/ 1004 w 1238"/>
                <a:gd name="T79" fmla="*/ 447 h 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38" h="986">
                  <a:moveTo>
                    <a:pt x="831" y="172"/>
                  </a:moveTo>
                  <a:cubicBezTo>
                    <a:pt x="1055" y="172"/>
                    <a:pt x="1238" y="354"/>
                    <a:pt x="1238" y="579"/>
                  </a:cubicBezTo>
                  <a:cubicBezTo>
                    <a:pt x="1238" y="804"/>
                    <a:pt x="1055" y="986"/>
                    <a:pt x="831" y="986"/>
                  </a:cubicBezTo>
                  <a:cubicBezTo>
                    <a:pt x="606" y="986"/>
                    <a:pt x="424" y="804"/>
                    <a:pt x="424" y="579"/>
                  </a:cubicBezTo>
                  <a:cubicBezTo>
                    <a:pt x="424" y="354"/>
                    <a:pt x="606" y="172"/>
                    <a:pt x="831" y="172"/>
                  </a:cubicBezTo>
                  <a:close/>
                  <a:moveTo>
                    <a:pt x="443" y="209"/>
                  </a:moveTo>
                  <a:lnTo>
                    <a:pt x="443" y="209"/>
                  </a:lnTo>
                  <a:lnTo>
                    <a:pt x="357" y="223"/>
                  </a:lnTo>
                  <a:cubicBezTo>
                    <a:pt x="350" y="204"/>
                    <a:pt x="346" y="197"/>
                    <a:pt x="329" y="187"/>
                  </a:cubicBezTo>
                  <a:lnTo>
                    <a:pt x="329" y="254"/>
                  </a:lnTo>
                  <a:cubicBezTo>
                    <a:pt x="375" y="266"/>
                    <a:pt x="406" y="279"/>
                    <a:pt x="422" y="293"/>
                  </a:cubicBezTo>
                  <a:cubicBezTo>
                    <a:pt x="430" y="300"/>
                    <a:pt x="436" y="308"/>
                    <a:pt x="441" y="316"/>
                  </a:cubicBezTo>
                  <a:cubicBezTo>
                    <a:pt x="480" y="260"/>
                    <a:pt x="533" y="215"/>
                    <a:pt x="594" y="185"/>
                  </a:cubicBezTo>
                  <a:cubicBezTo>
                    <a:pt x="546" y="76"/>
                    <a:pt x="437" y="0"/>
                    <a:pt x="311" y="0"/>
                  </a:cubicBezTo>
                  <a:cubicBezTo>
                    <a:pt x="139" y="0"/>
                    <a:pt x="0" y="139"/>
                    <a:pt x="0" y="310"/>
                  </a:cubicBezTo>
                  <a:cubicBezTo>
                    <a:pt x="0" y="481"/>
                    <a:pt x="139" y="620"/>
                    <a:pt x="311" y="620"/>
                  </a:cubicBezTo>
                  <a:cubicBezTo>
                    <a:pt x="331" y="620"/>
                    <a:pt x="352" y="618"/>
                    <a:pt x="372" y="614"/>
                  </a:cubicBezTo>
                  <a:cubicBezTo>
                    <a:pt x="368" y="593"/>
                    <a:pt x="367" y="572"/>
                    <a:pt x="367" y="550"/>
                  </a:cubicBezTo>
                  <a:cubicBezTo>
                    <a:pt x="367" y="521"/>
                    <a:pt x="370" y="493"/>
                    <a:pt x="376" y="465"/>
                  </a:cubicBezTo>
                  <a:cubicBezTo>
                    <a:pt x="361" y="470"/>
                    <a:pt x="345" y="472"/>
                    <a:pt x="329" y="473"/>
                  </a:cubicBezTo>
                  <a:lnTo>
                    <a:pt x="329" y="516"/>
                  </a:lnTo>
                  <a:lnTo>
                    <a:pt x="295" y="516"/>
                  </a:lnTo>
                  <a:lnTo>
                    <a:pt x="295" y="473"/>
                  </a:lnTo>
                  <a:cubicBezTo>
                    <a:pt x="226" y="467"/>
                    <a:pt x="180" y="440"/>
                    <a:pt x="168" y="370"/>
                  </a:cubicBezTo>
                  <a:lnTo>
                    <a:pt x="261" y="359"/>
                  </a:lnTo>
                  <a:cubicBezTo>
                    <a:pt x="265" y="385"/>
                    <a:pt x="271" y="398"/>
                    <a:pt x="295" y="410"/>
                  </a:cubicBezTo>
                  <a:lnTo>
                    <a:pt x="295" y="329"/>
                  </a:lnTo>
                  <a:cubicBezTo>
                    <a:pt x="264" y="320"/>
                    <a:pt x="242" y="313"/>
                    <a:pt x="229" y="307"/>
                  </a:cubicBezTo>
                  <a:cubicBezTo>
                    <a:pt x="173" y="279"/>
                    <a:pt x="166" y="200"/>
                    <a:pt x="210" y="157"/>
                  </a:cubicBezTo>
                  <a:cubicBezTo>
                    <a:pt x="229" y="139"/>
                    <a:pt x="257" y="129"/>
                    <a:pt x="295" y="127"/>
                  </a:cubicBezTo>
                  <a:lnTo>
                    <a:pt x="295" y="104"/>
                  </a:lnTo>
                  <a:lnTo>
                    <a:pt x="329" y="104"/>
                  </a:lnTo>
                  <a:lnTo>
                    <a:pt x="329" y="127"/>
                  </a:lnTo>
                  <a:cubicBezTo>
                    <a:pt x="384" y="130"/>
                    <a:pt x="430" y="151"/>
                    <a:pt x="443" y="209"/>
                  </a:cubicBezTo>
                  <a:close/>
                  <a:moveTo>
                    <a:pt x="295" y="186"/>
                  </a:moveTo>
                  <a:lnTo>
                    <a:pt x="295" y="186"/>
                  </a:lnTo>
                  <a:cubicBezTo>
                    <a:pt x="274" y="193"/>
                    <a:pt x="259" y="212"/>
                    <a:pt x="275" y="233"/>
                  </a:cubicBezTo>
                  <a:cubicBezTo>
                    <a:pt x="279" y="238"/>
                    <a:pt x="285" y="242"/>
                    <a:pt x="295" y="245"/>
                  </a:cubicBezTo>
                  <a:lnTo>
                    <a:pt x="295" y="186"/>
                  </a:lnTo>
                  <a:close/>
                  <a:moveTo>
                    <a:pt x="329" y="413"/>
                  </a:moveTo>
                  <a:lnTo>
                    <a:pt x="329" y="413"/>
                  </a:lnTo>
                  <a:cubicBezTo>
                    <a:pt x="342" y="410"/>
                    <a:pt x="351" y="405"/>
                    <a:pt x="357" y="398"/>
                  </a:cubicBezTo>
                  <a:cubicBezTo>
                    <a:pt x="363" y="392"/>
                    <a:pt x="366" y="384"/>
                    <a:pt x="366" y="376"/>
                  </a:cubicBezTo>
                  <a:cubicBezTo>
                    <a:pt x="366" y="368"/>
                    <a:pt x="364" y="362"/>
                    <a:pt x="359" y="356"/>
                  </a:cubicBezTo>
                  <a:cubicBezTo>
                    <a:pt x="354" y="350"/>
                    <a:pt x="344" y="344"/>
                    <a:pt x="329" y="339"/>
                  </a:cubicBezTo>
                  <a:lnTo>
                    <a:pt x="329" y="413"/>
                  </a:lnTo>
                  <a:close/>
                  <a:moveTo>
                    <a:pt x="854" y="713"/>
                  </a:moveTo>
                  <a:lnTo>
                    <a:pt x="854" y="713"/>
                  </a:lnTo>
                  <a:cubicBezTo>
                    <a:pt x="871" y="710"/>
                    <a:pt x="884" y="703"/>
                    <a:pt x="892" y="695"/>
                  </a:cubicBezTo>
                  <a:cubicBezTo>
                    <a:pt x="900" y="686"/>
                    <a:pt x="904" y="676"/>
                    <a:pt x="904" y="665"/>
                  </a:cubicBezTo>
                  <a:cubicBezTo>
                    <a:pt x="904" y="656"/>
                    <a:pt x="901" y="647"/>
                    <a:pt x="894" y="639"/>
                  </a:cubicBezTo>
                  <a:cubicBezTo>
                    <a:pt x="887" y="631"/>
                    <a:pt x="874" y="624"/>
                    <a:pt x="854" y="617"/>
                  </a:cubicBezTo>
                  <a:lnTo>
                    <a:pt x="854" y="713"/>
                  </a:lnTo>
                  <a:close/>
                  <a:moveTo>
                    <a:pt x="810" y="416"/>
                  </a:moveTo>
                  <a:lnTo>
                    <a:pt x="810" y="416"/>
                  </a:lnTo>
                  <a:cubicBezTo>
                    <a:pt x="783" y="426"/>
                    <a:pt x="763" y="451"/>
                    <a:pt x="784" y="477"/>
                  </a:cubicBezTo>
                  <a:cubicBezTo>
                    <a:pt x="789" y="484"/>
                    <a:pt x="798" y="489"/>
                    <a:pt x="810" y="494"/>
                  </a:cubicBezTo>
                  <a:lnTo>
                    <a:pt x="810" y="416"/>
                  </a:lnTo>
                  <a:close/>
                  <a:moveTo>
                    <a:pt x="1004" y="447"/>
                  </a:moveTo>
                  <a:lnTo>
                    <a:pt x="1004" y="447"/>
                  </a:lnTo>
                  <a:lnTo>
                    <a:pt x="892" y="464"/>
                  </a:lnTo>
                  <a:cubicBezTo>
                    <a:pt x="883" y="440"/>
                    <a:pt x="877" y="430"/>
                    <a:pt x="854" y="418"/>
                  </a:cubicBezTo>
                  <a:lnTo>
                    <a:pt x="854" y="505"/>
                  </a:lnTo>
                  <a:cubicBezTo>
                    <a:pt x="916" y="521"/>
                    <a:pt x="956" y="539"/>
                    <a:pt x="977" y="557"/>
                  </a:cubicBezTo>
                  <a:cubicBezTo>
                    <a:pt x="1043" y="616"/>
                    <a:pt x="1024" y="719"/>
                    <a:pt x="953" y="765"/>
                  </a:cubicBezTo>
                  <a:cubicBezTo>
                    <a:pt x="925" y="783"/>
                    <a:pt x="892" y="791"/>
                    <a:pt x="854" y="792"/>
                  </a:cubicBezTo>
                  <a:lnTo>
                    <a:pt x="854" y="849"/>
                  </a:lnTo>
                  <a:lnTo>
                    <a:pt x="810" y="849"/>
                  </a:lnTo>
                  <a:lnTo>
                    <a:pt x="810" y="792"/>
                  </a:lnTo>
                  <a:cubicBezTo>
                    <a:pt x="720" y="784"/>
                    <a:pt x="660" y="750"/>
                    <a:pt x="643" y="658"/>
                  </a:cubicBezTo>
                  <a:lnTo>
                    <a:pt x="765" y="644"/>
                  </a:lnTo>
                  <a:cubicBezTo>
                    <a:pt x="772" y="677"/>
                    <a:pt x="779" y="695"/>
                    <a:pt x="810" y="710"/>
                  </a:cubicBezTo>
                  <a:lnTo>
                    <a:pt x="810" y="604"/>
                  </a:lnTo>
                  <a:cubicBezTo>
                    <a:pt x="770" y="593"/>
                    <a:pt x="741" y="583"/>
                    <a:pt x="724" y="575"/>
                  </a:cubicBezTo>
                  <a:cubicBezTo>
                    <a:pt x="650" y="539"/>
                    <a:pt x="641" y="434"/>
                    <a:pt x="699" y="379"/>
                  </a:cubicBezTo>
                  <a:cubicBezTo>
                    <a:pt x="724" y="355"/>
                    <a:pt x="761" y="341"/>
                    <a:pt x="810" y="339"/>
                  </a:cubicBezTo>
                  <a:lnTo>
                    <a:pt x="810" y="309"/>
                  </a:lnTo>
                  <a:lnTo>
                    <a:pt x="854" y="309"/>
                  </a:lnTo>
                  <a:lnTo>
                    <a:pt x="854" y="339"/>
                  </a:lnTo>
                  <a:cubicBezTo>
                    <a:pt x="927" y="343"/>
                    <a:pt x="987" y="370"/>
                    <a:pt x="1004" y="447"/>
                  </a:cubicBezTo>
                  <a:close/>
                </a:path>
              </a:pathLst>
            </a:custGeom>
            <a:solidFill>
              <a:srgbClr val="FEFEFE"/>
            </a:solidFill>
            <a:ln>
              <a:noFill/>
            </a:ln>
          </p:spPr>
          <p:txBody>
            <a:bodyPr vert="horz" wrap="square" lIns="68580" tIns="34290" rIns="68580" bIns="34290" numCol="1" anchor="t" anchorCtr="0" compatLnSpc="1"/>
            <a:lstStyle/>
            <a:p>
              <a:endParaRPr lang="zh-CN" altLang="en-US" sz="1015" dirty="0">
                <a:solidFill>
                  <a:srgbClr val="ED7D31"/>
                </a:solidFill>
                <a:ea typeface="微软雅黑" panose="020B0503020204020204" pitchFamily="34" charset="-122"/>
              </a:endParaRPr>
            </a:p>
          </p:txBody>
        </p:sp>
      </p:grpSp>
      <p:sp>
        <p:nvSpPr>
          <p:cNvPr id="59" name="矩形 47"/>
          <p:cNvSpPr>
            <a:spLocks noChangeArrowheads="1"/>
          </p:cNvSpPr>
          <p:nvPr/>
        </p:nvSpPr>
        <p:spPr bwMode="auto">
          <a:xfrm>
            <a:off x="1314131" y="1662334"/>
            <a:ext cx="3000123" cy="734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3" tIns="34287" rIns="68573" bIns="34287">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defTabSz="685165">
              <a:lnSpc>
                <a:spcPct val="120000"/>
              </a:lnSpc>
              <a:spcBef>
                <a:spcPct val="0"/>
              </a:spcBef>
              <a:buNone/>
            </a:pPr>
            <a:r>
              <a:rPr lang="zh-CN" altLang="en-US" sz="1200" dirty="0">
                <a:solidFill>
                  <a:schemeClr val="tx1">
                    <a:lumMod val="75000"/>
                    <a:lumOff val="25000"/>
                  </a:schemeClr>
                </a:solidFill>
                <a:sym typeface="微软雅黑" panose="020B0503020204020204" pitchFamily="34" charset="-122"/>
              </a:rPr>
              <a:t>在此录入上述图表的描述说明，在此录入上述图表的描述说明，在此录入上述图表的描述说明</a:t>
            </a:r>
            <a:endParaRPr lang="zh-CN" altLang="en-US" sz="1200" dirty="0">
              <a:solidFill>
                <a:schemeClr val="tx1">
                  <a:lumMod val="75000"/>
                  <a:lumOff val="25000"/>
                </a:schemeClr>
              </a:solidFill>
              <a:sym typeface="微软雅黑" panose="020B0503020204020204" pitchFamily="34" charset="-122"/>
            </a:endParaRPr>
          </a:p>
        </p:txBody>
      </p:sp>
      <p:sp>
        <p:nvSpPr>
          <p:cNvPr id="60" name="矩形 47"/>
          <p:cNvSpPr>
            <a:spLocks noChangeArrowheads="1"/>
          </p:cNvSpPr>
          <p:nvPr/>
        </p:nvSpPr>
        <p:spPr bwMode="auto">
          <a:xfrm>
            <a:off x="1316957" y="2749134"/>
            <a:ext cx="3000123" cy="734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3" tIns="34287" rIns="68573" bIns="34287">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defTabSz="685165">
              <a:lnSpc>
                <a:spcPct val="120000"/>
              </a:lnSpc>
              <a:spcBef>
                <a:spcPct val="0"/>
              </a:spcBef>
              <a:buNone/>
            </a:pPr>
            <a:r>
              <a:rPr lang="zh-CN" altLang="en-US" sz="1200" dirty="0">
                <a:solidFill>
                  <a:schemeClr val="tx1">
                    <a:lumMod val="75000"/>
                    <a:lumOff val="25000"/>
                  </a:schemeClr>
                </a:solidFill>
                <a:sym typeface="微软雅黑" panose="020B0503020204020204" pitchFamily="34" charset="-122"/>
              </a:rPr>
              <a:t>在此录入上述图表的描述说明，在此录入上述图表的描述说明，在此录入上述图表的描述说明</a:t>
            </a:r>
            <a:endParaRPr lang="zh-CN" altLang="en-US" sz="1200" dirty="0">
              <a:solidFill>
                <a:schemeClr val="tx1">
                  <a:lumMod val="75000"/>
                  <a:lumOff val="25000"/>
                </a:schemeClr>
              </a:solidFill>
              <a:sym typeface="微软雅黑" panose="020B0503020204020204" pitchFamily="34" charset="-122"/>
            </a:endParaRPr>
          </a:p>
        </p:txBody>
      </p:sp>
      <p:sp>
        <p:nvSpPr>
          <p:cNvPr id="61" name="矩形 47"/>
          <p:cNvSpPr>
            <a:spLocks noChangeArrowheads="1"/>
          </p:cNvSpPr>
          <p:nvPr/>
        </p:nvSpPr>
        <p:spPr bwMode="auto">
          <a:xfrm>
            <a:off x="1316957" y="3925356"/>
            <a:ext cx="3000123" cy="734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3" tIns="34287" rIns="68573" bIns="34287">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defTabSz="685165">
              <a:lnSpc>
                <a:spcPct val="120000"/>
              </a:lnSpc>
              <a:spcBef>
                <a:spcPct val="0"/>
              </a:spcBef>
              <a:buNone/>
            </a:pPr>
            <a:r>
              <a:rPr lang="zh-CN" altLang="en-US" sz="1200" dirty="0">
                <a:solidFill>
                  <a:schemeClr val="tx1">
                    <a:lumMod val="75000"/>
                    <a:lumOff val="25000"/>
                  </a:schemeClr>
                </a:solidFill>
                <a:sym typeface="微软雅黑" panose="020B0503020204020204" pitchFamily="34" charset="-122"/>
              </a:rPr>
              <a:t>在此录入上述图表的描述说明，在此录入上述图表的描述说明，在此录入上述图表的描述说明</a:t>
            </a:r>
            <a:endParaRPr lang="zh-CN" altLang="en-US" sz="1200" dirty="0">
              <a:solidFill>
                <a:schemeClr val="tx1">
                  <a:lumMod val="75000"/>
                  <a:lumOff val="25000"/>
                </a:schemeClr>
              </a:solidFill>
              <a:sym typeface="微软雅黑" panose="020B0503020204020204" pitchFamily="34" charset="-122"/>
            </a:endParaRPr>
          </a:p>
        </p:txBody>
      </p:sp>
      <p:sp>
        <p:nvSpPr>
          <p:cNvPr id="62" name="矩形 47"/>
          <p:cNvSpPr>
            <a:spLocks noChangeArrowheads="1"/>
          </p:cNvSpPr>
          <p:nvPr/>
        </p:nvSpPr>
        <p:spPr bwMode="auto">
          <a:xfrm>
            <a:off x="5789444" y="1672615"/>
            <a:ext cx="3000123" cy="734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3" tIns="34287" rIns="68573" bIns="34287">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defTabSz="685165">
              <a:lnSpc>
                <a:spcPct val="120000"/>
              </a:lnSpc>
              <a:spcBef>
                <a:spcPct val="0"/>
              </a:spcBef>
              <a:buNone/>
            </a:pPr>
            <a:r>
              <a:rPr lang="zh-CN" altLang="en-US" sz="1200" dirty="0">
                <a:solidFill>
                  <a:schemeClr val="tx1">
                    <a:lumMod val="75000"/>
                    <a:lumOff val="25000"/>
                  </a:schemeClr>
                </a:solidFill>
                <a:sym typeface="微软雅黑" panose="020B0503020204020204" pitchFamily="34" charset="-122"/>
              </a:rPr>
              <a:t>在此录入上述图表的描述说明，在此录入上述图表的描述说明，在此录入上述图表的描述说明</a:t>
            </a:r>
            <a:endParaRPr lang="zh-CN" altLang="en-US" sz="1200" dirty="0">
              <a:solidFill>
                <a:schemeClr val="tx1">
                  <a:lumMod val="75000"/>
                  <a:lumOff val="25000"/>
                </a:schemeClr>
              </a:solidFill>
              <a:sym typeface="微软雅黑" panose="020B0503020204020204" pitchFamily="34" charset="-122"/>
            </a:endParaRPr>
          </a:p>
        </p:txBody>
      </p:sp>
      <p:sp>
        <p:nvSpPr>
          <p:cNvPr id="63" name="矩形 47"/>
          <p:cNvSpPr>
            <a:spLocks noChangeArrowheads="1"/>
          </p:cNvSpPr>
          <p:nvPr/>
        </p:nvSpPr>
        <p:spPr bwMode="auto">
          <a:xfrm>
            <a:off x="5792270" y="2759415"/>
            <a:ext cx="3000123" cy="734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3" tIns="34287" rIns="68573" bIns="34287">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defTabSz="685165">
              <a:lnSpc>
                <a:spcPct val="120000"/>
              </a:lnSpc>
              <a:spcBef>
                <a:spcPct val="0"/>
              </a:spcBef>
              <a:buNone/>
            </a:pPr>
            <a:r>
              <a:rPr lang="zh-CN" altLang="en-US" sz="1200" dirty="0">
                <a:solidFill>
                  <a:schemeClr val="tx1">
                    <a:lumMod val="75000"/>
                    <a:lumOff val="25000"/>
                  </a:schemeClr>
                </a:solidFill>
                <a:sym typeface="微软雅黑" panose="020B0503020204020204" pitchFamily="34" charset="-122"/>
              </a:rPr>
              <a:t>在此录入上述图表的描述说明，在此录入上述图表的描述说明，在此录入上述图表的描述说明</a:t>
            </a:r>
            <a:endParaRPr lang="zh-CN" altLang="en-US" sz="1200" dirty="0">
              <a:solidFill>
                <a:schemeClr val="tx1">
                  <a:lumMod val="75000"/>
                  <a:lumOff val="25000"/>
                </a:schemeClr>
              </a:solidFill>
              <a:sym typeface="微软雅黑" panose="020B0503020204020204" pitchFamily="34" charset="-122"/>
            </a:endParaRPr>
          </a:p>
        </p:txBody>
      </p:sp>
      <p:sp>
        <p:nvSpPr>
          <p:cNvPr id="64" name="矩形 47"/>
          <p:cNvSpPr>
            <a:spLocks noChangeArrowheads="1"/>
          </p:cNvSpPr>
          <p:nvPr/>
        </p:nvSpPr>
        <p:spPr bwMode="auto">
          <a:xfrm>
            <a:off x="5792270" y="3935637"/>
            <a:ext cx="3000123" cy="734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3" tIns="34287" rIns="68573" bIns="34287">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defTabSz="685165">
              <a:lnSpc>
                <a:spcPct val="120000"/>
              </a:lnSpc>
              <a:spcBef>
                <a:spcPct val="0"/>
              </a:spcBef>
              <a:buNone/>
            </a:pPr>
            <a:r>
              <a:rPr lang="zh-CN" altLang="en-US" sz="1200" dirty="0">
                <a:solidFill>
                  <a:schemeClr val="tx1">
                    <a:lumMod val="75000"/>
                    <a:lumOff val="25000"/>
                  </a:schemeClr>
                </a:solidFill>
                <a:sym typeface="微软雅黑" panose="020B0503020204020204" pitchFamily="34" charset="-122"/>
              </a:rPr>
              <a:t>在此录入上述图表的描述说明，在此录入上述图表的描述说明，在此录入上述图表的描述说明</a:t>
            </a:r>
            <a:endParaRPr lang="zh-CN" altLang="en-US" sz="1200" dirty="0">
              <a:solidFill>
                <a:schemeClr val="tx1">
                  <a:lumMod val="75000"/>
                  <a:lumOff val="25000"/>
                </a:schemeClr>
              </a:solidFill>
              <a:sym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10">
        <p:blinds dir="vert"/>
      </p:transition>
    </mc:Choice>
    <mc:Fallback>
      <p:transition>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38000" fill="hold" nodeType="afterEffect">
                                  <p:stCondLst>
                                    <p:cond delay="0"/>
                                  </p:stCondLst>
                                  <p:childTnLst>
                                    <p:set>
                                      <p:cBhvr>
                                        <p:cTn id="6" dur="1" fill="hold">
                                          <p:stCondLst>
                                            <p:cond delay="0"/>
                                          </p:stCondLst>
                                        </p:cTn>
                                        <p:tgtEl>
                                          <p:spTgt spid="47"/>
                                        </p:tgtEl>
                                        <p:attrNameLst>
                                          <p:attrName>style.visibility</p:attrName>
                                        </p:attrNameLst>
                                      </p:cBhvr>
                                      <p:to>
                                        <p:strVal val="visible"/>
                                      </p:to>
                                    </p:set>
                                    <p:anim calcmode="lin" valueType="num">
                                      <p:cBhvr additive="base">
                                        <p:cTn id="7" dur="750" fill="hold"/>
                                        <p:tgtEl>
                                          <p:spTgt spid="47"/>
                                        </p:tgtEl>
                                        <p:attrNameLst>
                                          <p:attrName>ppt_x</p:attrName>
                                        </p:attrNameLst>
                                      </p:cBhvr>
                                      <p:tavLst>
                                        <p:tav tm="0">
                                          <p:val>
                                            <p:strVal val="0-#ppt_w/2"/>
                                          </p:val>
                                        </p:tav>
                                        <p:tav tm="100000">
                                          <p:val>
                                            <p:strVal val="#ppt_x"/>
                                          </p:val>
                                        </p:tav>
                                      </p:tavLst>
                                    </p:anim>
                                    <p:anim calcmode="lin" valueType="num">
                                      <p:cBhvr additive="base">
                                        <p:cTn id="8" dur="750" fill="hold"/>
                                        <p:tgtEl>
                                          <p:spTgt spid="47"/>
                                        </p:tgtEl>
                                        <p:attrNameLst>
                                          <p:attrName>ppt_y</p:attrName>
                                        </p:attrNameLst>
                                      </p:cBhvr>
                                      <p:tavLst>
                                        <p:tav tm="0">
                                          <p:val>
                                            <p:strVal val="#ppt_y"/>
                                          </p:val>
                                        </p:tav>
                                        <p:tav tm="100000">
                                          <p:val>
                                            <p:strVal val="#ppt_y"/>
                                          </p:val>
                                        </p:tav>
                                      </p:tavLst>
                                    </p:anim>
                                  </p:childTnLst>
                                </p:cTn>
                              </p:par>
                              <p:par>
                                <p:cTn id="9" presetID="2" presetClass="entr" presetSubtype="8" decel="38000" fill="hold" nodeType="withEffect">
                                  <p:stCondLst>
                                    <p:cond delay="250"/>
                                  </p:stCondLst>
                                  <p:childTnLst>
                                    <p:set>
                                      <p:cBhvr>
                                        <p:cTn id="10" dur="1" fill="hold">
                                          <p:stCondLst>
                                            <p:cond delay="0"/>
                                          </p:stCondLst>
                                        </p:cTn>
                                        <p:tgtEl>
                                          <p:spTgt spid="41"/>
                                        </p:tgtEl>
                                        <p:attrNameLst>
                                          <p:attrName>style.visibility</p:attrName>
                                        </p:attrNameLst>
                                      </p:cBhvr>
                                      <p:to>
                                        <p:strVal val="visible"/>
                                      </p:to>
                                    </p:set>
                                    <p:anim calcmode="lin" valueType="num">
                                      <p:cBhvr additive="base">
                                        <p:cTn id="11" dur="750" fill="hold"/>
                                        <p:tgtEl>
                                          <p:spTgt spid="41"/>
                                        </p:tgtEl>
                                        <p:attrNameLst>
                                          <p:attrName>ppt_x</p:attrName>
                                        </p:attrNameLst>
                                      </p:cBhvr>
                                      <p:tavLst>
                                        <p:tav tm="0">
                                          <p:val>
                                            <p:strVal val="0-#ppt_w/2"/>
                                          </p:val>
                                        </p:tav>
                                        <p:tav tm="100000">
                                          <p:val>
                                            <p:strVal val="#ppt_x"/>
                                          </p:val>
                                        </p:tav>
                                      </p:tavLst>
                                    </p:anim>
                                    <p:anim calcmode="lin" valueType="num">
                                      <p:cBhvr additive="base">
                                        <p:cTn id="12" dur="750" fill="hold"/>
                                        <p:tgtEl>
                                          <p:spTgt spid="41"/>
                                        </p:tgtEl>
                                        <p:attrNameLst>
                                          <p:attrName>ppt_y</p:attrName>
                                        </p:attrNameLst>
                                      </p:cBhvr>
                                      <p:tavLst>
                                        <p:tav tm="0">
                                          <p:val>
                                            <p:strVal val="#ppt_y"/>
                                          </p:val>
                                        </p:tav>
                                        <p:tav tm="100000">
                                          <p:val>
                                            <p:strVal val="#ppt_y"/>
                                          </p:val>
                                        </p:tav>
                                      </p:tavLst>
                                    </p:anim>
                                  </p:childTnLst>
                                </p:cTn>
                              </p:par>
                              <p:par>
                                <p:cTn id="13" presetID="2" presetClass="entr" presetSubtype="8" decel="38000" fill="hold" nodeType="withEffect">
                                  <p:stCondLst>
                                    <p:cond delay="500"/>
                                  </p:stCondLst>
                                  <p:childTnLst>
                                    <p:set>
                                      <p:cBhvr>
                                        <p:cTn id="14" dur="1" fill="hold">
                                          <p:stCondLst>
                                            <p:cond delay="0"/>
                                          </p:stCondLst>
                                        </p:cTn>
                                        <p:tgtEl>
                                          <p:spTgt spid="44"/>
                                        </p:tgtEl>
                                        <p:attrNameLst>
                                          <p:attrName>style.visibility</p:attrName>
                                        </p:attrNameLst>
                                      </p:cBhvr>
                                      <p:to>
                                        <p:strVal val="visible"/>
                                      </p:to>
                                    </p:set>
                                    <p:anim calcmode="lin" valueType="num">
                                      <p:cBhvr additive="base">
                                        <p:cTn id="15" dur="750" fill="hold"/>
                                        <p:tgtEl>
                                          <p:spTgt spid="44"/>
                                        </p:tgtEl>
                                        <p:attrNameLst>
                                          <p:attrName>ppt_x</p:attrName>
                                        </p:attrNameLst>
                                      </p:cBhvr>
                                      <p:tavLst>
                                        <p:tav tm="0">
                                          <p:val>
                                            <p:strVal val="0-#ppt_w/2"/>
                                          </p:val>
                                        </p:tav>
                                        <p:tav tm="100000">
                                          <p:val>
                                            <p:strVal val="#ppt_x"/>
                                          </p:val>
                                        </p:tav>
                                      </p:tavLst>
                                    </p:anim>
                                    <p:anim calcmode="lin" valueType="num">
                                      <p:cBhvr additive="base">
                                        <p:cTn id="16" dur="750" fill="hold"/>
                                        <p:tgtEl>
                                          <p:spTgt spid="44"/>
                                        </p:tgtEl>
                                        <p:attrNameLst>
                                          <p:attrName>ppt_y</p:attrName>
                                        </p:attrNameLst>
                                      </p:cBhvr>
                                      <p:tavLst>
                                        <p:tav tm="0">
                                          <p:val>
                                            <p:strVal val="#ppt_y"/>
                                          </p:val>
                                        </p:tav>
                                        <p:tav tm="100000">
                                          <p:val>
                                            <p:strVal val="#ppt_y"/>
                                          </p:val>
                                        </p:tav>
                                      </p:tavLst>
                                    </p:anim>
                                  </p:childTnLst>
                                </p:cTn>
                              </p:par>
                            </p:childTnLst>
                          </p:cTn>
                        </p:par>
                        <p:par>
                          <p:cTn id="17" fill="hold">
                            <p:stCondLst>
                              <p:cond delay="1000"/>
                            </p:stCondLst>
                            <p:childTnLst>
                              <p:par>
                                <p:cTn id="18" presetID="22" presetClass="entr" presetSubtype="8" fill="hold" grpId="0" nodeType="afterEffect">
                                  <p:stCondLst>
                                    <p:cond delay="0"/>
                                  </p:stCondLst>
                                  <p:childTnLst>
                                    <p:set>
                                      <p:cBhvr>
                                        <p:cTn id="19" dur="1" fill="hold">
                                          <p:stCondLst>
                                            <p:cond delay="0"/>
                                          </p:stCondLst>
                                        </p:cTn>
                                        <p:tgtEl>
                                          <p:spTgt spid="59"/>
                                        </p:tgtEl>
                                        <p:attrNameLst>
                                          <p:attrName>style.visibility</p:attrName>
                                        </p:attrNameLst>
                                      </p:cBhvr>
                                      <p:to>
                                        <p:strVal val="visible"/>
                                      </p:to>
                                    </p:set>
                                    <p:animEffect transition="in" filter="wipe(left)">
                                      <p:cBhvr>
                                        <p:cTn id="20" dur="500"/>
                                        <p:tgtEl>
                                          <p:spTgt spid="59"/>
                                        </p:tgtEl>
                                      </p:cBhvr>
                                    </p:animEffect>
                                  </p:childTnLst>
                                </p:cTn>
                              </p:par>
                              <p:par>
                                <p:cTn id="21" presetID="22" presetClass="entr" presetSubtype="8" fill="hold" grpId="0" nodeType="withEffect">
                                  <p:stCondLst>
                                    <p:cond delay="250"/>
                                  </p:stCondLst>
                                  <p:childTnLst>
                                    <p:set>
                                      <p:cBhvr>
                                        <p:cTn id="22" dur="1" fill="hold">
                                          <p:stCondLst>
                                            <p:cond delay="0"/>
                                          </p:stCondLst>
                                        </p:cTn>
                                        <p:tgtEl>
                                          <p:spTgt spid="60"/>
                                        </p:tgtEl>
                                        <p:attrNameLst>
                                          <p:attrName>style.visibility</p:attrName>
                                        </p:attrNameLst>
                                      </p:cBhvr>
                                      <p:to>
                                        <p:strVal val="visible"/>
                                      </p:to>
                                    </p:set>
                                    <p:animEffect transition="in" filter="wipe(left)">
                                      <p:cBhvr>
                                        <p:cTn id="23" dur="500"/>
                                        <p:tgtEl>
                                          <p:spTgt spid="60"/>
                                        </p:tgtEl>
                                      </p:cBhvr>
                                    </p:animEffect>
                                  </p:childTnLst>
                                </p:cTn>
                              </p:par>
                              <p:par>
                                <p:cTn id="24" presetID="22" presetClass="entr" presetSubtype="8" fill="hold" grpId="0" nodeType="withEffect">
                                  <p:stCondLst>
                                    <p:cond delay="500"/>
                                  </p:stCondLst>
                                  <p:childTnLst>
                                    <p:set>
                                      <p:cBhvr>
                                        <p:cTn id="25" dur="1" fill="hold">
                                          <p:stCondLst>
                                            <p:cond delay="0"/>
                                          </p:stCondLst>
                                        </p:cTn>
                                        <p:tgtEl>
                                          <p:spTgt spid="61"/>
                                        </p:tgtEl>
                                        <p:attrNameLst>
                                          <p:attrName>style.visibility</p:attrName>
                                        </p:attrNameLst>
                                      </p:cBhvr>
                                      <p:to>
                                        <p:strVal val="visible"/>
                                      </p:to>
                                    </p:set>
                                    <p:animEffect transition="in" filter="wipe(left)">
                                      <p:cBhvr>
                                        <p:cTn id="26" dur="500"/>
                                        <p:tgtEl>
                                          <p:spTgt spid="61"/>
                                        </p:tgtEl>
                                      </p:cBhvr>
                                    </p:animEffect>
                                  </p:childTnLst>
                                </p:cTn>
                              </p:par>
                            </p:childTnLst>
                          </p:cTn>
                        </p:par>
                        <p:par>
                          <p:cTn id="27" fill="hold">
                            <p:stCondLst>
                              <p:cond delay="1500"/>
                            </p:stCondLst>
                            <p:childTnLst>
                              <p:par>
                                <p:cTn id="28" presetID="2" presetClass="entr" presetSubtype="2" decel="38000" fill="hold" nodeType="afterEffect">
                                  <p:stCondLst>
                                    <p:cond delay="0"/>
                                  </p:stCondLst>
                                  <p:childTnLst>
                                    <p:set>
                                      <p:cBhvr>
                                        <p:cTn id="29" dur="1" fill="hold">
                                          <p:stCondLst>
                                            <p:cond delay="0"/>
                                          </p:stCondLst>
                                        </p:cTn>
                                        <p:tgtEl>
                                          <p:spTgt spid="50"/>
                                        </p:tgtEl>
                                        <p:attrNameLst>
                                          <p:attrName>style.visibility</p:attrName>
                                        </p:attrNameLst>
                                      </p:cBhvr>
                                      <p:to>
                                        <p:strVal val="visible"/>
                                      </p:to>
                                    </p:set>
                                    <p:anim calcmode="lin" valueType="num">
                                      <p:cBhvr additive="base">
                                        <p:cTn id="30" dur="750" fill="hold"/>
                                        <p:tgtEl>
                                          <p:spTgt spid="50"/>
                                        </p:tgtEl>
                                        <p:attrNameLst>
                                          <p:attrName>ppt_x</p:attrName>
                                        </p:attrNameLst>
                                      </p:cBhvr>
                                      <p:tavLst>
                                        <p:tav tm="0">
                                          <p:val>
                                            <p:strVal val="1+#ppt_w/2"/>
                                          </p:val>
                                        </p:tav>
                                        <p:tav tm="100000">
                                          <p:val>
                                            <p:strVal val="#ppt_x"/>
                                          </p:val>
                                        </p:tav>
                                      </p:tavLst>
                                    </p:anim>
                                    <p:anim calcmode="lin" valueType="num">
                                      <p:cBhvr additive="base">
                                        <p:cTn id="31" dur="750" fill="hold"/>
                                        <p:tgtEl>
                                          <p:spTgt spid="50"/>
                                        </p:tgtEl>
                                        <p:attrNameLst>
                                          <p:attrName>ppt_y</p:attrName>
                                        </p:attrNameLst>
                                      </p:cBhvr>
                                      <p:tavLst>
                                        <p:tav tm="0">
                                          <p:val>
                                            <p:strVal val="#ppt_y"/>
                                          </p:val>
                                        </p:tav>
                                        <p:tav tm="100000">
                                          <p:val>
                                            <p:strVal val="#ppt_y"/>
                                          </p:val>
                                        </p:tav>
                                      </p:tavLst>
                                    </p:anim>
                                  </p:childTnLst>
                                </p:cTn>
                              </p:par>
                              <p:par>
                                <p:cTn id="32" presetID="2" presetClass="entr" presetSubtype="2" decel="38000" fill="hold" nodeType="withEffect">
                                  <p:stCondLst>
                                    <p:cond delay="250"/>
                                  </p:stCondLst>
                                  <p:childTnLst>
                                    <p:set>
                                      <p:cBhvr>
                                        <p:cTn id="33" dur="1" fill="hold">
                                          <p:stCondLst>
                                            <p:cond delay="0"/>
                                          </p:stCondLst>
                                        </p:cTn>
                                        <p:tgtEl>
                                          <p:spTgt spid="56"/>
                                        </p:tgtEl>
                                        <p:attrNameLst>
                                          <p:attrName>style.visibility</p:attrName>
                                        </p:attrNameLst>
                                      </p:cBhvr>
                                      <p:to>
                                        <p:strVal val="visible"/>
                                      </p:to>
                                    </p:set>
                                    <p:anim calcmode="lin" valueType="num">
                                      <p:cBhvr additive="base">
                                        <p:cTn id="34" dur="750" fill="hold"/>
                                        <p:tgtEl>
                                          <p:spTgt spid="56"/>
                                        </p:tgtEl>
                                        <p:attrNameLst>
                                          <p:attrName>ppt_x</p:attrName>
                                        </p:attrNameLst>
                                      </p:cBhvr>
                                      <p:tavLst>
                                        <p:tav tm="0">
                                          <p:val>
                                            <p:strVal val="1+#ppt_w/2"/>
                                          </p:val>
                                        </p:tav>
                                        <p:tav tm="100000">
                                          <p:val>
                                            <p:strVal val="#ppt_x"/>
                                          </p:val>
                                        </p:tav>
                                      </p:tavLst>
                                    </p:anim>
                                    <p:anim calcmode="lin" valueType="num">
                                      <p:cBhvr additive="base">
                                        <p:cTn id="35" dur="750" fill="hold"/>
                                        <p:tgtEl>
                                          <p:spTgt spid="56"/>
                                        </p:tgtEl>
                                        <p:attrNameLst>
                                          <p:attrName>ppt_y</p:attrName>
                                        </p:attrNameLst>
                                      </p:cBhvr>
                                      <p:tavLst>
                                        <p:tav tm="0">
                                          <p:val>
                                            <p:strVal val="#ppt_y"/>
                                          </p:val>
                                        </p:tav>
                                        <p:tav tm="100000">
                                          <p:val>
                                            <p:strVal val="#ppt_y"/>
                                          </p:val>
                                        </p:tav>
                                      </p:tavLst>
                                    </p:anim>
                                  </p:childTnLst>
                                </p:cTn>
                              </p:par>
                              <p:par>
                                <p:cTn id="36" presetID="2" presetClass="entr" presetSubtype="2" decel="38000" fill="hold" nodeType="withEffect">
                                  <p:stCondLst>
                                    <p:cond delay="500"/>
                                  </p:stCondLst>
                                  <p:childTnLst>
                                    <p:set>
                                      <p:cBhvr>
                                        <p:cTn id="37" dur="1" fill="hold">
                                          <p:stCondLst>
                                            <p:cond delay="0"/>
                                          </p:stCondLst>
                                        </p:cTn>
                                        <p:tgtEl>
                                          <p:spTgt spid="53"/>
                                        </p:tgtEl>
                                        <p:attrNameLst>
                                          <p:attrName>style.visibility</p:attrName>
                                        </p:attrNameLst>
                                      </p:cBhvr>
                                      <p:to>
                                        <p:strVal val="visible"/>
                                      </p:to>
                                    </p:set>
                                    <p:anim calcmode="lin" valueType="num">
                                      <p:cBhvr additive="base">
                                        <p:cTn id="38" dur="750" fill="hold"/>
                                        <p:tgtEl>
                                          <p:spTgt spid="53"/>
                                        </p:tgtEl>
                                        <p:attrNameLst>
                                          <p:attrName>ppt_x</p:attrName>
                                        </p:attrNameLst>
                                      </p:cBhvr>
                                      <p:tavLst>
                                        <p:tav tm="0">
                                          <p:val>
                                            <p:strVal val="1+#ppt_w/2"/>
                                          </p:val>
                                        </p:tav>
                                        <p:tav tm="100000">
                                          <p:val>
                                            <p:strVal val="#ppt_x"/>
                                          </p:val>
                                        </p:tav>
                                      </p:tavLst>
                                    </p:anim>
                                    <p:anim calcmode="lin" valueType="num">
                                      <p:cBhvr additive="base">
                                        <p:cTn id="39" dur="750" fill="hold"/>
                                        <p:tgtEl>
                                          <p:spTgt spid="53"/>
                                        </p:tgtEl>
                                        <p:attrNameLst>
                                          <p:attrName>ppt_y</p:attrName>
                                        </p:attrNameLst>
                                      </p:cBhvr>
                                      <p:tavLst>
                                        <p:tav tm="0">
                                          <p:val>
                                            <p:strVal val="#ppt_y"/>
                                          </p:val>
                                        </p:tav>
                                        <p:tav tm="100000">
                                          <p:val>
                                            <p:strVal val="#ppt_y"/>
                                          </p:val>
                                        </p:tav>
                                      </p:tavLst>
                                    </p:anim>
                                  </p:childTnLst>
                                </p:cTn>
                              </p:par>
                            </p:childTnLst>
                          </p:cTn>
                        </p:par>
                        <p:par>
                          <p:cTn id="40" fill="hold">
                            <p:stCondLst>
                              <p:cond delay="2500"/>
                            </p:stCondLst>
                            <p:childTnLst>
                              <p:par>
                                <p:cTn id="41" presetID="22" presetClass="entr" presetSubtype="8" fill="hold" grpId="0" nodeType="afterEffect">
                                  <p:stCondLst>
                                    <p:cond delay="0"/>
                                  </p:stCondLst>
                                  <p:childTnLst>
                                    <p:set>
                                      <p:cBhvr>
                                        <p:cTn id="42" dur="1" fill="hold">
                                          <p:stCondLst>
                                            <p:cond delay="0"/>
                                          </p:stCondLst>
                                        </p:cTn>
                                        <p:tgtEl>
                                          <p:spTgt spid="62"/>
                                        </p:tgtEl>
                                        <p:attrNameLst>
                                          <p:attrName>style.visibility</p:attrName>
                                        </p:attrNameLst>
                                      </p:cBhvr>
                                      <p:to>
                                        <p:strVal val="visible"/>
                                      </p:to>
                                    </p:set>
                                    <p:animEffect transition="in" filter="wipe(left)">
                                      <p:cBhvr>
                                        <p:cTn id="43" dur="500"/>
                                        <p:tgtEl>
                                          <p:spTgt spid="62"/>
                                        </p:tgtEl>
                                      </p:cBhvr>
                                    </p:animEffect>
                                  </p:childTnLst>
                                </p:cTn>
                              </p:par>
                              <p:par>
                                <p:cTn id="44" presetID="22" presetClass="entr" presetSubtype="8" fill="hold" grpId="0" nodeType="withEffect">
                                  <p:stCondLst>
                                    <p:cond delay="250"/>
                                  </p:stCondLst>
                                  <p:childTnLst>
                                    <p:set>
                                      <p:cBhvr>
                                        <p:cTn id="45" dur="1" fill="hold">
                                          <p:stCondLst>
                                            <p:cond delay="0"/>
                                          </p:stCondLst>
                                        </p:cTn>
                                        <p:tgtEl>
                                          <p:spTgt spid="63"/>
                                        </p:tgtEl>
                                        <p:attrNameLst>
                                          <p:attrName>style.visibility</p:attrName>
                                        </p:attrNameLst>
                                      </p:cBhvr>
                                      <p:to>
                                        <p:strVal val="visible"/>
                                      </p:to>
                                    </p:set>
                                    <p:animEffect transition="in" filter="wipe(left)">
                                      <p:cBhvr>
                                        <p:cTn id="46" dur="500"/>
                                        <p:tgtEl>
                                          <p:spTgt spid="63"/>
                                        </p:tgtEl>
                                      </p:cBhvr>
                                    </p:animEffect>
                                  </p:childTnLst>
                                </p:cTn>
                              </p:par>
                              <p:par>
                                <p:cTn id="47" presetID="22" presetClass="entr" presetSubtype="8" fill="hold" grpId="0" nodeType="withEffect">
                                  <p:stCondLst>
                                    <p:cond delay="500"/>
                                  </p:stCondLst>
                                  <p:childTnLst>
                                    <p:set>
                                      <p:cBhvr>
                                        <p:cTn id="48" dur="1" fill="hold">
                                          <p:stCondLst>
                                            <p:cond delay="0"/>
                                          </p:stCondLst>
                                        </p:cTn>
                                        <p:tgtEl>
                                          <p:spTgt spid="64"/>
                                        </p:tgtEl>
                                        <p:attrNameLst>
                                          <p:attrName>style.visibility</p:attrName>
                                        </p:attrNameLst>
                                      </p:cBhvr>
                                      <p:to>
                                        <p:strVal val="visible"/>
                                      </p:to>
                                    </p:set>
                                    <p:animEffect transition="in" filter="wipe(left)">
                                      <p:cBhvr>
                                        <p:cTn id="49"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P spid="60" grpId="0"/>
      <p:bldP spid="61" grpId="0"/>
      <p:bldP spid="62" grpId="0"/>
      <p:bldP spid="63" grpId="0"/>
      <p:bldP spid="6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文本框 18"/>
          <p:cNvSpPr>
            <a:spLocks noChangeArrowheads="1"/>
          </p:cNvSpPr>
          <p:nvPr/>
        </p:nvSpPr>
        <p:spPr bwMode="auto">
          <a:xfrm>
            <a:off x="945707" y="203509"/>
            <a:ext cx="2468880" cy="55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l"/>
            <a:r>
              <a:rPr lang="zh-CN" altLang="en-US" sz="3000" dirty="0">
                <a:solidFill>
                  <a:srgbClr val="003679"/>
                </a:solidFill>
                <a:latin typeface="微软雅黑" panose="020B0503020204020204" pitchFamily="34" charset="-122"/>
                <a:ea typeface="微软雅黑" panose="020B0503020204020204" pitchFamily="34" charset="-122"/>
                <a:sym typeface="微软雅黑" panose="020B0503020204020204" pitchFamily="34" charset="-122"/>
              </a:rPr>
              <a:t>明年工作计划</a:t>
            </a:r>
            <a:endParaRPr lang="zh-CN" altLang="en-US" sz="3000" dirty="0">
              <a:solidFill>
                <a:srgbClr val="003679"/>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2" name="组合 1"/>
          <p:cNvGrpSpPr/>
          <p:nvPr/>
        </p:nvGrpSpPr>
        <p:grpSpPr>
          <a:xfrm>
            <a:off x="124667" y="147476"/>
            <a:ext cx="709688" cy="659149"/>
            <a:chOff x="776177" y="87786"/>
            <a:chExt cx="709688" cy="659149"/>
          </a:xfrm>
        </p:grpSpPr>
        <p:grpSp>
          <p:nvGrpSpPr>
            <p:cNvPr id="33" name="组合 32"/>
            <p:cNvGrpSpPr/>
            <p:nvPr/>
          </p:nvGrpSpPr>
          <p:grpSpPr>
            <a:xfrm>
              <a:off x="776177" y="87786"/>
              <a:ext cx="669145" cy="659149"/>
              <a:chOff x="1770244" y="775694"/>
              <a:chExt cx="1333596" cy="1313675"/>
            </a:xfrm>
          </p:grpSpPr>
          <p:sp>
            <p:nvSpPr>
              <p:cNvPr id="34" name="矩形 33"/>
              <p:cNvSpPr/>
              <p:nvPr/>
            </p:nvSpPr>
            <p:spPr>
              <a:xfrm>
                <a:off x="1770244" y="775694"/>
                <a:ext cx="1077085" cy="1077085"/>
              </a:xfrm>
              <a:prstGeom prst="rect">
                <a:avLst/>
              </a:prstGeom>
              <a:noFill/>
              <a:ln>
                <a:solidFill>
                  <a:srgbClr val="003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03679"/>
                  </a:solidFill>
                  <a:latin typeface="微软雅黑" panose="020B0503020204020204" pitchFamily="34" charset="-122"/>
                  <a:ea typeface="微软雅黑" panose="020B0503020204020204" pitchFamily="34" charset="-122"/>
                </a:endParaRPr>
              </a:p>
            </p:txBody>
          </p:sp>
          <p:sp>
            <p:nvSpPr>
              <p:cNvPr id="35" name="矩形 34"/>
              <p:cNvSpPr/>
              <p:nvPr/>
            </p:nvSpPr>
            <p:spPr>
              <a:xfrm>
                <a:off x="1981421" y="966950"/>
                <a:ext cx="1122419" cy="1122419"/>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800" dirty="0">
                  <a:solidFill>
                    <a:srgbClr val="003679"/>
                  </a:solidFill>
                  <a:latin typeface="微软雅黑" panose="020B0503020204020204" pitchFamily="34" charset="-122"/>
                  <a:ea typeface="微软雅黑" panose="020B0503020204020204" pitchFamily="34" charset="-122"/>
                </a:endParaRPr>
              </a:p>
            </p:txBody>
          </p:sp>
        </p:grpSp>
        <p:sp>
          <p:nvSpPr>
            <p:cNvPr id="36" name="文本框 18"/>
            <p:cNvSpPr>
              <a:spLocks noChangeArrowheads="1"/>
            </p:cNvSpPr>
            <p:nvPr/>
          </p:nvSpPr>
          <p:spPr bwMode="auto">
            <a:xfrm>
              <a:off x="858770" y="320447"/>
              <a:ext cx="62709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4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2017</a:t>
              </a:r>
              <a:endParaRPr lang="en-US" altLang="zh-CN" sz="14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11" name="矩形 1"/>
          <p:cNvSpPr>
            <a:spLocks noChangeArrowheads="1"/>
          </p:cNvSpPr>
          <p:nvPr userDrawn="1"/>
        </p:nvSpPr>
        <p:spPr bwMode="auto">
          <a:xfrm>
            <a:off x="0" y="4979233"/>
            <a:ext cx="9144000" cy="173791"/>
          </a:xfrm>
          <a:prstGeom prst="rect">
            <a:avLst/>
          </a:prstGeom>
          <a:solidFill>
            <a:srgbClr val="003679"/>
          </a:solidFill>
          <a:ln>
            <a:noFill/>
          </a:ln>
        </p:spPr>
        <p:txBody>
          <a:bodyPr lIns="68571" tIns="34285" rIns="68571" bIns="34285" anchor="ctr"/>
          <a:lstStyle/>
          <a:p>
            <a:pPr algn="ctr" eaLnBrk="1" hangingPunct="1"/>
            <a:endParaRPr lang="zh-CN" altLang="en-US" dirty="0">
              <a:solidFill>
                <a:srgbClr val="FFFFFF"/>
              </a:solidFill>
              <a:ea typeface="微软雅黑" panose="020B0503020204020204" pitchFamily="34" charset="-122"/>
              <a:cs typeface="+mn-ea"/>
              <a:sym typeface="+mn-lt"/>
            </a:endParaRPr>
          </a:p>
        </p:txBody>
      </p:sp>
      <p:pic>
        <p:nvPicPr>
          <p:cNvPr id="8" name="图片 7"/>
          <p:cNvPicPr>
            <a:picLocks noChangeAspect="1"/>
          </p:cNvPicPr>
          <p:nvPr userDrawn="1"/>
        </p:nvPicPr>
        <p:blipFill>
          <a:blip r:embed="rId1" cstate="print">
            <a:extLst>
              <a:ext uri="{28A0092B-C50C-407E-A947-70E740481C1C}">
                <a14:useLocalDpi xmlns:a14="http://schemas.microsoft.com/office/drawing/2010/main" val="0"/>
              </a:ext>
            </a:extLst>
          </a:blip>
          <a:stretch>
            <a:fillRect/>
          </a:stretch>
        </p:blipFill>
        <p:spPr>
          <a:xfrm>
            <a:off x="7111811" y="250010"/>
            <a:ext cx="1914453" cy="459335"/>
          </a:xfrm>
          <a:prstGeom prst="rect">
            <a:avLst/>
          </a:prstGeom>
        </p:spPr>
      </p:pic>
      <p:pic>
        <p:nvPicPr>
          <p:cNvPr id="82" name="Picture 3" descr="C:\Users\Administrator\Desktop\787637.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89570" y="689380"/>
            <a:ext cx="2907885" cy="4093079"/>
          </a:xfrm>
          <a:prstGeom prst="rect">
            <a:avLst/>
          </a:prstGeom>
          <a:noFill/>
          <a:effectLst>
            <a:outerShdw blurRad="50800" dist="38100" dir="5400000" algn="t" rotWithShape="0">
              <a:prstClr val="black">
                <a:alpha val="40000"/>
              </a:prstClr>
            </a:outerShdw>
          </a:effectLst>
          <a:extLst>
            <a:ext uri="{909E8E84-426E-40DD-AFC4-6F175D3DCCD1}">
              <a14:hiddenFill xmlns:a14="http://schemas.microsoft.com/office/drawing/2010/main">
                <a:solidFill>
                  <a:srgbClr val="FFFFFF"/>
                </a:solidFill>
              </a14:hiddenFill>
            </a:ext>
          </a:extLst>
        </p:spPr>
      </p:pic>
      <p:grpSp>
        <p:nvGrpSpPr>
          <p:cNvPr id="83" name="组合 82"/>
          <p:cNvGrpSpPr/>
          <p:nvPr/>
        </p:nvGrpSpPr>
        <p:grpSpPr>
          <a:xfrm>
            <a:off x="3861065" y="3908830"/>
            <a:ext cx="764893" cy="764793"/>
            <a:chOff x="3832873" y="2297208"/>
            <a:chExt cx="1516550" cy="1516550"/>
          </a:xfrm>
        </p:grpSpPr>
        <p:grpSp>
          <p:nvGrpSpPr>
            <p:cNvPr id="84" name="组合 83"/>
            <p:cNvGrpSpPr/>
            <p:nvPr/>
          </p:nvGrpSpPr>
          <p:grpSpPr>
            <a:xfrm>
              <a:off x="3832873" y="2297208"/>
              <a:ext cx="1516550" cy="1516550"/>
              <a:chOff x="304800" y="673100"/>
              <a:chExt cx="4000500" cy="4000500"/>
            </a:xfrm>
            <a:effectLst>
              <a:outerShdw blurRad="444500" dist="254000" dir="8100000" algn="tr" rotWithShape="0">
                <a:prstClr val="black">
                  <a:alpha val="50000"/>
                </a:prstClr>
              </a:outerShdw>
            </a:effectLst>
          </p:grpSpPr>
          <p:sp>
            <p:nvSpPr>
              <p:cNvPr id="86" name="同心圆 8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algn="ctr" defTabSz="913765">
                  <a:defRPr/>
                </a:pPr>
                <a:endParaRPr lang="zh-CN" altLang="en-US" sz="1800" ker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7" name="椭圆 86"/>
              <p:cNvSpPr/>
              <p:nvPr/>
            </p:nvSpPr>
            <p:spPr>
              <a:xfrm>
                <a:off x="392113" y="760413"/>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algn="ctr" defTabSz="913765">
                  <a:defRPr/>
                </a:pPr>
                <a:endParaRPr lang="zh-CN" altLang="en-US" sz="1800" kern="0">
                  <a:solidFill>
                    <a:schemeClr val="tx1">
                      <a:lumMod val="75000"/>
                      <a:lumOff val="25000"/>
                    </a:schemeClr>
                  </a:solidFill>
                  <a:latin typeface="微软雅黑" panose="020B0503020204020204" pitchFamily="34" charset="-122"/>
                  <a:ea typeface="微软雅黑" panose="020B0503020204020204" pitchFamily="34" charset="-122"/>
                </a:endParaRPr>
              </a:p>
            </p:txBody>
          </p:sp>
        </p:grpSp>
        <p:sp>
          <p:nvSpPr>
            <p:cNvPr id="85" name="椭圆 84"/>
            <p:cNvSpPr/>
            <p:nvPr/>
          </p:nvSpPr>
          <p:spPr>
            <a:xfrm>
              <a:off x="3861346" y="2345095"/>
              <a:ext cx="1429372" cy="1429372"/>
            </a:xfrm>
            <a:prstGeom prst="ellipse">
              <a:avLst/>
            </a:prstGeom>
            <a:solidFill>
              <a:srgbClr val="003679"/>
            </a:solidFill>
            <a:ln w="25400" cap="flat" cmpd="sng" algn="ctr">
              <a:noFill/>
              <a:prstDash val="solid"/>
            </a:ln>
            <a:effectLst>
              <a:innerShdw blurRad="368300" dist="254000">
                <a:prstClr val="black">
                  <a:alpha val="22000"/>
                </a:prstClr>
              </a:innerShdw>
            </a:effectLst>
          </p:spPr>
          <p:txBody>
            <a:bodyPr rtlCol="0" anchor="ctr"/>
            <a:lstStyle/>
            <a:p>
              <a:pPr algn="ctr" fontAlgn="base">
                <a:spcBef>
                  <a:spcPct val="0"/>
                </a:spcBef>
                <a:spcAft>
                  <a:spcPct val="0"/>
                </a:spcAft>
                <a:defRPr/>
              </a:pPr>
              <a:endParaRPr lang="zh-CN" altLang="en-US" kern="0">
                <a:solidFill>
                  <a:schemeClr val="tx1">
                    <a:lumMod val="75000"/>
                    <a:lumOff val="25000"/>
                  </a:schemeClr>
                </a:solidFill>
                <a:latin typeface="微软雅黑" panose="020B0503020204020204" pitchFamily="34" charset="-122"/>
                <a:ea typeface="微软雅黑" panose="020B0503020204020204" pitchFamily="34" charset="-122"/>
              </a:endParaRPr>
            </a:p>
          </p:txBody>
        </p:sp>
      </p:grpSp>
      <p:grpSp>
        <p:nvGrpSpPr>
          <p:cNvPr id="88" name="组合 87"/>
          <p:cNvGrpSpPr/>
          <p:nvPr/>
        </p:nvGrpSpPr>
        <p:grpSpPr>
          <a:xfrm>
            <a:off x="3103524" y="3092994"/>
            <a:ext cx="764893" cy="764793"/>
            <a:chOff x="3832873" y="2297208"/>
            <a:chExt cx="1516550" cy="1516550"/>
          </a:xfrm>
        </p:grpSpPr>
        <p:grpSp>
          <p:nvGrpSpPr>
            <p:cNvPr id="89" name="组合 88"/>
            <p:cNvGrpSpPr/>
            <p:nvPr/>
          </p:nvGrpSpPr>
          <p:grpSpPr>
            <a:xfrm>
              <a:off x="3832873" y="2297208"/>
              <a:ext cx="1516550" cy="1516550"/>
              <a:chOff x="304800" y="673100"/>
              <a:chExt cx="4000500" cy="4000500"/>
            </a:xfrm>
            <a:effectLst>
              <a:outerShdw blurRad="444500" dist="254000" dir="8100000" algn="tr" rotWithShape="0">
                <a:prstClr val="black">
                  <a:alpha val="50000"/>
                </a:prstClr>
              </a:outerShdw>
            </a:effectLst>
          </p:grpSpPr>
          <p:sp>
            <p:nvSpPr>
              <p:cNvPr id="91" name="同心圆 9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algn="ctr" defTabSz="913765">
                  <a:defRPr/>
                </a:pPr>
                <a:endParaRPr lang="zh-CN" altLang="en-US" sz="1800" ker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92" name="椭圆 91"/>
              <p:cNvSpPr/>
              <p:nvPr/>
            </p:nvSpPr>
            <p:spPr>
              <a:xfrm>
                <a:off x="392113" y="760413"/>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algn="ctr" defTabSz="913765">
                  <a:defRPr/>
                </a:pPr>
                <a:endParaRPr lang="zh-CN" altLang="en-US" sz="1800" kern="0">
                  <a:solidFill>
                    <a:schemeClr val="tx1">
                      <a:lumMod val="75000"/>
                      <a:lumOff val="25000"/>
                    </a:schemeClr>
                  </a:solidFill>
                  <a:latin typeface="微软雅黑" panose="020B0503020204020204" pitchFamily="34" charset="-122"/>
                  <a:ea typeface="微软雅黑" panose="020B0503020204020204" pitchFamily="34" charset="-122"/>
                </a:endParaRPr>
              </a:p>
            </p:txBody>
          </p:sp>
        </p:grpSp>
        <p:sp>
          <p:nvSpPr>
            <p:cNvPr id="90" name="椭圆 89"/>
            <p:cNvSpPr/>
            <p:nvPr/>
          </p:nvSpPr>
          <p:spPr>
            <a:xfrm>
              <a:off x="3860571" y="2344320"/>
              <a:ext cx="1430922" cy="1430922"/>
            </a:xfrm>
            <a:prstGeom prst="ellipse">
              <a:avLst/>
            </a:prstGeom>
            <a:solidFill>
              <a:schemeClr val="bg1">
                <a:lumMod val="50000"/>
              </a:schemeClr>
            </a:solidFill>
            <a:ln w="25400" cap="flat" cmpd="sng" algn="ctr">
              <a:noFill/>
              <a:prstDash val="solid"/>
            </a:ln>
            <a:effectLst>
              <a:innerShdw blurRad="368300" dist="254000">
                <a:prstClr val="black">
                  <a:alpha val="22000"/>
                </a:prstClr>
              </a:innerShdw>
            </a:effectLst>
          </p:spPr>
          <p:txBody>
            <a:bodyPr rtlCol="0" anchor="ctr"/>
            <a:lstStyle/>
            <a:p>
              <a:pPr algn="ctr" fontAlgn="base">
                <a:spcBef>
                  <a:spcPct val="0"/>
                </a:spcBef>
                <a:spcAft>
                  <a:spcPct val="0"/>
                </a:spcAft>
                <a:defRPr/>
              </a:pPr>
              <a:endParaRPr lang="zh-CN" altLang="en-US" kern="0">
                <a:solidFill>
                  <a:schemeClr val="tx1">
                    <a:lumMod val="75000"/>
                    <a:lumOff val="25000"/>
                  </a:schemeClr>
                </a:solidFill>
                <a:latin typeface="微软雅黑" panose="020B0503020204020204" pitchFamily="34" charset="-122"/>
                <a:ea typeface="微软雅黑" panose="020B0503020204020204" pitchFamily="34" charset="-122"/>
              </a:endParaRPr>
            </a:p>
          </p:txBody>
        </p:sp>
      </p:grpSp>
      <p:grpSp>
        <p:nvGrpSpPr>
          <p:cNvPr id="93" name="组合 92"/>
          <p:cNvGrpSpPr/>
          <p:nvPr/>
        </p:nvGrpSpPr>
        <p:grpSpPr>
          <a:xfrm>
            <a:off x="4630515" y="2594380"/>
            <a:ext cx="764893" cy="764793"/>
            <a:chOff x="3832873" y="2297208"/>
            <a:chExt cx="1516550" cy="1516550"/>
          </a:xfrm>
        </p:grpSpPr>
        <p:grpSp>
          <p:nvGrpSpPr>
            <p:cNvPr id="94" name="组合 93"/>
            <p:cNvGrpSpPr/>
            <p:nvPr/>
          </p:nvGrpSpPr>
          <p:grpSpPr>
            <a:xfrm>
              <a:off x="3832873" y="2297208"/>
              <a:ext cx="1516550" cy="1516550"/>
              <a:chOff x="304800" y="673100"/>
              <a:chExt cx="4000500" cy="4000500"/>
            </a:xfrm>
            <a:effectLst>
              <a:outerShdw blurRad="444500" dist="254000" dir="8100000" algn="tr" rotWithShape="0">
                <a:prstClr val="black">
                  <a:alpha val="50000"/>
                </a:prstClr>
              </a:outerShdw>
            </a:effectLst>
          </p:grpSpPr>
          <p:sp>
            <p:nvSpPr>
              <p:cNvPr id="96" name="同心圆 9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algn="ctr" defTabSz="913765">
                  <a:defRPr/>
                </a:pPr>
                <a:endParaRPr lang="zh-CN" altLang="en-US" sz="1800" ker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97" name="椭圆 96"/>
              <p:cNvSpPr/>
              <p:nvPr/>
            </p:nvSpPr>
            <p:spPr>
              <a:xfrm>
                <a:off x="392113" y="760413"/>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algn="ctr" defTabSz="913765">
                  <a:defRPr/>
                </a:pPr>
                <a:endParaRPr lang="zh-CN" altLang="en-US" sz="1800" kern="0">
                  <a:solidFill>
                    <a:schemeClr val="tx1">
                      <a:lumMod val="75000"/>
                      <a:lumOff val="25000"/>
                    </a:schemeClr>
                  </a:solidFill>
                  <a:latin typeface="微软雅黑" panose="020B0503020204020204" pitchFamily="34" charset="-122"/>
                  <a:ea typeface="微软雅黑" panose="020B0503020204020204" pitchFamily="34" charset="-122"/>
                </a:endParaRPr>
              </a:p>
            </p:txBody>
          </p:sp>
        </p:grpSp>
        <p:sp>
          <p:nvSpPr>
            <p:cNvPr id="95" name="椭圆 94"/>
            <p:cNvSpPr/>
            <p:nvPr/>
          </p:nvSpPr>
          <p:spPr>
            <a:xfrm>
              <a:off x="3868072" y="2351822"/>
              <a:ext cx="1415919" cy="1415919"/>
            </a:xfrm>
            <a:prstGeom prst="ellipse">
              <a:avLst/>
            </a:prstGeom>
            <a:solidFill>
              <a:schemeClr val="bg1">
                <a:lumMod val="50000"/>
              </a:schemeClr>
            </a:solidFill>
            <a:ln w="25400" cap="flat" cmpd="sng" algn="ctr">
              <a:noFill/>
              <a:prstDash val="solid"/>
            </a:ln>
            <a:effectLst>
              <a:innerShdw blurRad="368300" dist="254000">
                <a:prstClr val="black">
                  <a:alpha val="22000"/>
                </a:prstClr>
              </a:innerShdw>
            </a:effectLst>
          </p:spPr>
          <p:txBody>
            <a:bodyPr rtlCol="0" anchor="ctr"/>
            <a:lstStyle/>
            <a:p>
              <a:pPr algn="ctr" fontAlgn="base">
                <a:spcBef>
                  <a:spcPct val="0"/>
                </a:spcBef>
                <a:spcAft>
                  <a:spcPct val="0"/>
                </a:spcAft>
                <a:defRPr/>
              </a:pPr>
              <a:endParaRPr lang="zh-CN" altLang="en-US" kern="0">
                <a:solidFill>
                  <a:schemeClr val="tx1">
                    <a:lumMod val="75000"/>
                    <a:lumOff val="25000"/>
                  </a:schemeClr>
                </a:solidFill>
                <a:latin typeface="微软雅黑" panose="020B0503020204020204" pitchFamily="34" charset="-122"/>
                <a:ea typeface="微软雅黑" panose="020B0503020204020204" pitchFamily="34" charset="-122"/>
              </a:endParaRPr>
            </a:p>
          </p:txBody>
        </p:sp>
      </p:grpSp>
      <p:grpSp>
        <p:nvGrpSpPr>
          <p:cNvPr id="98" name="组合 97"/>
          <p:cNvGrpSpPr/>
          <p:nvPr/>
        </p:nvGrpSpPr>
        <p:grpSpPr>
          <a:xfrm>
            <a:off x="3103524" y="2121444"/>
            <a:ext cx="764893" cy="764793"/>
            <a:chOff x="3832873" y="2297208"/>
            <a:chExt cx="1516550" cy="1516550"/>
          </a:xfrm>
        </p:grpSpPr>
        <p:grpSp>
          <p:nvGrpSpPr>
            <p:cNvPr id="99" name="组合 98"/>
            <p:cNvGrpSpPr/>
            <p:nvPr/>
          </p:nvGrpSpPr>
          <p:grpSpPr>
            <a:xfrm>
              <a:off x="3832873" y="2297208"/>
              <a:ext cx="1516550" cy="1516550"/>
              <a:chOff x="304800" y="673100"/>
              <a:chExt cx="4000500" cy="4000500"/>
            </a:xfrm>
            <a:effectLst>
              <a:outerShdw blurRad="444500" dist="254000" dir="8100000" algn="tr" rotWithShape="0">
                <a:prstClr val="black">
                  <a:alpha val="50000"/>
                </a:prstClr>
              </a:outerShdw>
            </a:effectLst>
          </p:grpSpPr>
          <p:sp>
            <p:nvSpPr>
              <p:cNvPr id="101" name="同心圆 10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algn="ctr" defTabSz="913765">
                  <a:defRPr/>
                </a:pPr>
                <a:endParaRPr lang="zh-CN" altLang="en-US" sz="1800" ker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02" name="椭圆 101"/>
              <p:cNvSpPr/>
              <p:nvPr/>
            </p:nvSpPr>
            <p:spPr>
              <a:xfrm>
                <a:off x="392113" y="760413"/>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algn="ctr" defTabSz="913765">
                  <a:defRPr/>
                </a:pPr>
                <a:endParaRPr lang="zh-CN" altLang="en-US" sz="1800" kern="0">
                  <a:solidFill>
                    <a:schemeClr val="tx1">
                      <a:lumMod val="75000"/>
                      <a:lumOff val="25000"/>
                    </a:schemeClr>
                  </a:solidFill>
                  <a:latin typeface="微软雅黑" panose="020B0503020204020204" pitchFamily="34" charset="-122"/>
                  <a:ea typeface="微软雅黑" panose="020B0503020204020204" pitchFamily="34" charset="-122"/>
                </a:endParaRPr>
              </a:p>
            </p:txBody>
          </p:sp>
        </p:grpSp>
        <p:sp>
          <p:nvSpPr>
            <p:cNvPr id="100" name="椭圆 99"/>
            <p:cNvSpPr/>
            <p:nvPr/>
          </p:nvSpPr>
          <p:spPr>
            <a:xfrm>
              <a:off x="3880736" y="2364485"/>
              <a:ext cx="1390592" cy="1390592"/>
            </a:xfrm>
            <a:prstGeom prst="ellipse">
              <a:avLst/>
            </a:prstGeom>
            <a:solidFill>
              <a:srgbClr val="003679"/>
            </a:solidFill>
            <a:ln w="25400" cap="flat" cmpd="sng" algn="ctr">
              <a:noFill/>
              <a:prstDash val="solid"/>
            </a:ln>
            <a:effectLst>
              <a:innerShdw blurRad="368300" dist="254000">
                <a:prstClr val="black">
                  <a:alpha val="22000"/>
                </a:prstClr>
              </a:innerShdw>
            </a:effectLst>
          </p:spPr>
          <p:txBody>
            <a:bodyPr rtlCol="0" anchor="ctr"/>
            <a:lstStyle/>
            <a:p>
              <a:pPr algn="ctr" fontAlgn="base">
                <a:spcBef>
                  <a:spcPct val="0"/>
                </a:spcBef>
                <a:spcAft>
                  <a:spcPct val="0"/>
                </a:spcAft>
                <a:defRPr/>
              </a:pPr>
              <a:endParaRPr lang="zh-CN" altLang="en-US" kern="0">
                <a:solidFill>
                  <a:schemeClr val="tx1">
                    <a:lumMod val="75000"/>
                    <a:lumOff val="25000"/>
                  </a:schemeClr>
                </a:solidFill>
                <a:latin typeface="微软雅黑" panose="020B0503020204020204" pitchFamily="34" charset="-122"/>
                <a:ea typeface="微软雅黑" panose="020B0503020204020204" pitchFamily="34" charset="-122"/>
              </a:endParaRPr>
            </a:p>
          </p:txBody>
        </p:sp>
      </p:grpSp>
      <p:grpSp>
        <p:nvGrpSpPr>
          <p:cNvPr id="103" name="组合 102"/>
          <p:cNvGrpSpPr/>
          <p:nvPr/>
        </p:nvGrpSpPr>
        <p:grpSpPr>
          <a:xfrm>
            <a:off x="4630515" y="1611400"/>
            <a:ext cx="764893" cy="764793"/>
            <a:chOff x="3832873" y="2297208"/>
            <a:chExt cx="1516550" cy="1516550"/>
          </a:xfrm>
        </p:grpSpPr>
        <p:grpSp>
          <p:nvGrpSpPr>
            <p:cNvPr id="104" name="组合 103"/>
            <p:cNvGrpSpPr/>
            <p:nvPr/>
          </p:nvGrpSpPr>
          <p:grpSpPr>
            <a:xfrm>
              <a:off x="3832873" y="2297208"/>
              <a:ext cx="1516550" cy="1516550"/>
              <a:chOff x="304800" y="673100"/>
              <a:chExt cx="4000500" cy="4000500"/>
            </a:xfrm>
            <a:effectLst>
              <a:outerShdw blurRad="444500" dist="254000" dir="8100000" algn="tr" rotWithShape="0">
                <a:prstClr val="black">
                  <a:alpha val="50000"/>
                </a:prstClr>
              </a:outerShdw>
            </a:effectLst>
          </p:grpSpPr>
          <p:sp>
            <p:nvSpPr>
              <p:cNvPr id="106" name="同心圆 10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algn="ctr" defTabSz="913765">
                  <a:defRPr/>
                </a:pPr>
                <a:endParaRPr lang="zh-CN" altLang="en-US" sz="1800" ker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07" name="椭圆 106"/>
              <p:cNvSpPr/>
              <p:nvPr/>
            </p:nvSpPr>
            <p:spPr>
              <a:xfrm>
                <a:off x="392113" y="760413"/>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algn="ctr" defTabSz="913765">
                  <a:defRPr/>
                </a:pPr>
                <a:endParaRPr lang="zh-CN" altLang="en-US" sz="1800" kern="0">
                  <a:solidFill>
                    <a:schemeClr val="tx1">
                      <a:lumMod val="75000"/>
                      <a:lumOff val="25000"/>
                    </a:schemeClr>
                  </a:solidFill>
                  <a:latin typeface="微软雅黑" panose="020B0503020204020204" pitchFamily="34" charset="-122"/>
                  <a:ea typeface="微软雅黑" panose="020B0503020204020204" pitchFamily="34" charset="-122"/>
                </a:endParaRPr>
              </a:p>
            </p:txBody>
          </p:sp>
        </p:grpSp>
        <p:sp>
          <p:nvSpPr>
            <p:cNvPr id="105" name="椭圆 104"/>
            <p:cNvSpPr/>
            <p:nvPr/>
          </p:nvSpPr>
          <p:spPr>
            <a:xfrm>
              <a:off x="3850410" y="2334159"/>
              <a:ext cx="1451243" cy="1451243"/>
            </a:xfrm>
            <a:prstGeom prst="ellipse">
              <a:avLst/>
            </a:prstGeom>
            <a:solidFill>
              <a:srgbClr val="003679"/>
            </a:solidFill>
            <a:ln w="25400" cap="flat" cmpd="sng" algn="ctr">
              <a:noFill/>
              <a:prstDash val="solid"/>
            </a:ln>
            <a:effectLst>
              <a:innerShdw blurRad="368300" dist="254000">
                <a:prstClr val="black">
                  <a:alpha val="22000"/>
                </a:prstClr>
              </a:innerShdw>
            </a:effectLst>
          </p:spPr>
          <p:txBody>
            <a:bodyPr rtlCol="0" anchor="ctr"/>
            <a:lstStyle/>
            <a:p>
              <a:pPr algn="ctr" fontAlgn="base">
                <a:spcBef>
                  <a:spcPct val="0"/>
                </a:spcBef>
                <a:spcAft>
                  <a:spcPct val="0"/>
                </a:spcAft>
                <a:defRPr/>
              </a:pPr>
              <a:endParaRPr lang="zh-CN" altLang="en-US" kern="0">
                <a:solidFill>
                  <a:schemeClr val="tx1">
                    <a:lumMod val="75000"/>
                    <a:lumOff val="25000"/>
                  </a:schemeClr>
                </a:solidFill>
                <a:latin typeface="微软雅黑" panose="020B0503020204020204" pitchFamily="34" charset="-122"/>
                <a:ea typeface="微软雅黑" panose="020B0503020204020204" pitchFamily="34" charset="-122"/>
              </a:endParaRPr>
            </a:p>
          </p:txBody>
        </p:sp>
      </p:grpSp>
      <p:grpSp>
        <p:nvGrpSpPr>
          <p:cNvPr id="108" name="组合 107"/>
          <p:cNvGrpSpPr/>
          <p:nvPr/>
        </p:nvGrpSpPr>
        <p:grpSpPr>
          <a:xfrm>
            <a:off x="3861065" y="765580"/>
            <a:ext cx="764893" cy="764793"/>
            <a:chOff x="3832873" y="2297208"/>
            <a:chExt cx="1516550" cy="1516550"/>
          </a:xfrm>
        </p:grpSpPr>
        <p:grpSp>
          <p:nvGrpSpPr>
            <p:cNvPr id="109" name="组合 108"/>
            <p:cNvGrpSpPr/>
            <p:nvPr/>
          </p:nvGrpSpPr>
          <p:grpSpPr>
            <a:xfrm>
              <a:off x="3832873" y="2297208"/>
              <a:ext cx="1516550" cy="1516550"/>
              <a:chOff x="304800" y="673100"/>
              <a:chExt cx="4000500" cy="4000500"/>
            </a:xfrm>
            <a:effectLst>
              <a:outerShdw blurRad="444500" dist="254000" dir="8100000" algn="tr" rotWithShape="0">
                <a:prstClr val="black">
                  <a:alpha val="50000"/>
                </a:prstClr>
              </a:outerShdw>
            </a:effectLst>
          </p:grpSpPr>
          <p:sp>
            <p:nvSpPr>
              <p:cNvPr id="111" name="同心圆 11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algn="ctr" defTabSz="913765">
                  <a:defRPr/>
                </a:pPr>
                <a:endParaRPr lang="zh-CN" altLang="en-US" sz="1800" ker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12" name="椭圆 111"/>
              <p:cNvSpPr/>
              <p:nvPr/>
            </p:nvSpPr>
            <p:spPr>
              <a:xfrm>
                <a:off x="392113" y="760413"/>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algn="ctr" defTabSz="913765">
                  <a:defRPr/>
                </a:pPr>
                <a:endParaRPr lang="zh-CN" altLang="en-US" sz="1800" kern="0">
                  <a:solidFill>
                    <a:schemeClr val="tx1">
                      <a:lumMod val="75000"/>
                      <a:lumOff val="25000"/>
                    </a:schemeClr>
                  </a:solidFill>
                  <a:latin typeface="微软雅黑" panose="020B0503020204020204" pitchFamily="34" charset="-122"/>
                  <a:ea typeface="微软雅黑" panose="020B0503020204020204" pitchFamily="34" charset="-122"/>
                </a:endParaRPr>
              </a:p>
            </p:txBody>
          </p:sp>
        </p:grpSp>
        <p:sp>
          <p:nvSpPr>
            <p:cNvPr id="110" name="椭圆 109"/>
            <p:cNvSpPr/>
            <p:nvPr/>
          </p:nvSpPr>
          <p:spPr>
            <a:xfrm>
              <a:off x="3861346" y="2345095"/>
              <a:ext cx="1429372" cy="1429372"/>
            </a:xfrm>
            <a:prstGeom prst="ellipse">
              <a:avLst/>
            </a:prstGeom>
            <a:solidFill>
              <a:schemeClr val="bg1">
                <a:lumMod val="50000"/>
              </a:schemeClr>
            </a:solidFill>
            <a:ln w="25400" cap="flat" cmpd="sng" algn="ctr">
              <a:noFill/>
              <a:prstDash val="solid"/>
            </a:ln>
            <a:effectLst>
              <a:innerShdw blurRad="368300" dist="254000">
                <a:prstClr val="black">
                  <a:alpha val="22000"/>
                </a:prstClr>
              </a:innerShdw>
            </a:effectLst>
          </p:spPr>
          <p:txBody>
            <a:bodyPr rtlCol="0" anchor="ctr"/>
            <a:lstStyle/>
            <a:p>
              <a:pPr algn="ctr" fontAlgn="base">
                <a:spcBef>
                  <a:spcPct val="0"/>
                </a:spcBef>
                <a:spcAft>
                  <a:spcPct val="0"/>
                </a:spcAft>
                <a:defRPr/>
              </a:pPr>
              <a:endParaRPr lang="zh-CN" altLang="en-US" kern="0">
                <a:solidFill>
                  <a:schemeClr val="tx1">
                    <a:lumMod val="75000"/>
                    <a:lumOff val="25000"/>
                  </a:schemeClr>
                </a:solidFill>
                <a:latin typeface="微软雅黑" panose="020B0503020204020204" pitchFamily="34" charset="-122"/>
                <a:ea typeface="微软雅黑" panose="020B0503020204020204" pitchFamily="34" charset="-122"/>
              </a:endParaRPr>
            </a:p>
          </p:txBody>
        </p:sp>
      </p:grpSp>
      <p:grpSp>
        <p:nvGrpSpPr>
          <p:cNvPr id="113" name="Group 34"/>
          <p:cNvGrpSpPr/>
          <p:nvPr/>
        </p:nvGrpSpPr>
        <p:grpSpPr>
          <a:xfrm>
            <a:off x="4102353" y="978331"/>
            <a:ext cx="299533" cy="243706"/>
            <a:chOff x="1550139" y="1314466"/>
            <a:chExt cx="509139" cy="414300"/>
          </a:xfrm>
          <a:solidFill>
            <a:sysClr val="window" lastClr="FFFFFF"/>
          </a:solidFill>
        </p:grpSpPr>
        <p:sp>
          <p:nvSpPr>
            <p:cNvPr id="114" name="Freeform 5"/>
            <p:cNvSpPr>
              <a:spLocks noEditPoints="1"/>
            </p:cNvSpPr>
            <p:nvPr/>
          </p:nvSpPr>
          <p:spPr bwMode="auto">
            <a:xfrm>
              <a:off x="1550139" y="1314466"/>
              <a:ext cx="509139" cy="414300"/>
            </a:xfrm>
            <a:custGeom>
              <a:avLst/>
              <a:gdLst>
                <a:gd name="T0" fmla="*/ 78 w 153"/>
                <a:gd name="T1" fmla="*/ 0 h 125"/>
                <a:gd name="T2" fmla="*/ 0 w 153"/>
                <a:gd name="T3" fmla="*/ 69 h 125"/>
                <a:gd name="T4" fmla="*/ 15 w 153"/>
                <a:gd name="T5" fmla="*/ 69 h 125"/>
                <a:gd name="T6" fmla="*/ 21 w 153"/>
                <a:gd name="T7" fmla="*/ 64 h 125"/>
                <a:gd name="T8" fmla="*/ 21 w 153"/>
                <a:gd name="T9" fmla="*/ 121 h 125"/>
                <a:gd name="T10" fmla="*/ 24 w 153"/>
                <a:gd name="T11" fmla="*/ 125 h 125"/>
                <a:gd name="T12" fmla="*/ 62 w 153"/>
                <a:gd name="T13" fmla="*/ 125 h 125"/>
                <a:gd name="T14" fmla="*/ 63 w 153"/>
                <a:gd name="T15" fmla="*/ 93 h 125"/>
                <a:gd name="T16" fmla="*/ 67 w 153"/>
                <a:gd name="T17" fmla="*/ 88 h 125"/>
                <a:gd name="T18" fmla="*/ 83 w 153"/>
                <a:gd name="T19" fmla="*/ 88 h 125"/>
                <a:gd name="T20" fmla="*/ 89 w 153"/>
                <a:gd name="T21" fmla="*/ 93 h 125"/>
                <a:gd name="T22" fmla="*/ 89 w 153"/>
                <a:gd name="T23" fmla="*/ 125 h 125"/>
                <a:gd name="T24" fmla="*/ 126 w 153"/>
                <a:gd name="T25" fmla="*/ 125 h 125"/>
                <a:gd name="T26" fmla="*/ 130 w 153"/>
                <a:gd name="T27" fmla="*/ 120 h 125"/>
                <a:gd name="T28" fmla="*/ 130 w 153"/>
                <a:gd name="T29" fmla="*/ 63 h 125"/>
                <a:gd name="T30" fmla="*/ 136 w 153"/>
                <a:gd name="T31" fmla="*/ 69 h 125"/>
                <a:gd name="T32" fmla="*/ 153 w 153"/>
                <a:gd name="T33" fmla="*/ 69 h 125"/>
                <a:gd name="T34" fmla="*/ 78 w 153"/>
                <a:gd name="T35" fmla="*/ 0 h 125"/>
                <a:gd name="T36" fmla="*/ 76 w 153"/>
                <a:gd name="T37" fmla="*/ 76 h 125"/>
                <a:gd name="T38" fmla="*/ 60 w 153"/>
                <a:gd name="T39" fmla="*/ 60 h 125"/>
                <a:gd name="T40" fmla="*/ 76 w 153"/>
                <a:gd name="T41" fmla="*/ 43 h 125"/>
                <a:gd name="T42" fmla="*/ 92 w 153"/>
                <a:gd name="T43" fmla="*/ 60 h 125"/>
                <a:gd name="T44" fmla="*/ 76 w 153"/>
                <a:gd name="T45" fmla="*/ 76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3" h="125">
                  <a:moveTo>
                    <a:pt x="78" y="0"/>
                  </a:moveTo>
                  <a:cubicBezTo>
                    <a:pt x="0" y="69"/>
                    <a:pt x="0" y="69"/>
                    <a:pt x="0" y="69"/>
                  </a:cubicBezTo>
                  <a:cubicBezTo>
                    <a:pt x="0" y="69"/>
                    <a:pt x="5" y="78"/>
                    <a:pt x="15" y="69"/>
                  </a:cubicBezTo>
                  <a:cubicBezTo>
                    <a:pt x="21" y="64"/>
                    <a:pt x="21" y="64"/>
                    <a:pt x="21" y="64"/>
                  </a:cubicBezTo>
                  <a:cubicBezTo>
                    <a:pt x="21" y="121"/>
                    <a:pt x="21" y="121"/>
                    <a:pt x="21" y="121"/>
                  </a:cubicBezTo>
                  <a:cubicBezTo>
                    <a:pt x="21" y="121"/>
                    <a:pt x="21" y="125"/>
                    <a:pt x="24" y="125"/>
                  </a:cubicBezTo>
                  <a:cubicBezTo>
                    <a:pt x="28" y="125"/>
                    <a:pt x="62" y="125"/>
                    <a:pt x="62" y="125"/>
                  </a:cubicBezTo>
                  <a:cubicBezTo>
                    <a:pt x="63" y="93"/>
                    <a:pt x="63" y="93"/>
                    <a:pt x="63" y="93"/>
                  </a:cubicBezTo>
                  <a:cubicBezTo>
                    <a:pt x="63" y="93"/>
                    <a:pt x="62" y="88"/>
                    <a:pt x="67" y="88"/>
                  </a:cubicBezTo>
                  <a:cubicBezTo>
                    <a:pt x="83" y="88"/>
                    <a:pt x="83" y="88"/>
                    <a:pt x="83" y="88"/>
                  </a:cubicBezTo>
                  <a:cubicBezTo>
                    <a:pt x="89" y="88"/>
                    <a:pt x="89" y="93"/>
                    <a:pt x="89" y="93"/>
                  </a:cubicBezTo>
                  <a:cubicBezTo>
                    <a:pt x="89" y="125"/>
                    <a:pt x="89" y="125"/>
                    <a:pt x="89" y="125"/>
                  </a:cubicBezTo>
                  <a:cubicBezTo>
                    <a:pt x="89" y="125"/>
                    <a:pt x="121" y="125"/>
                    <a:pt x="126" y="125"/>
                  </a:cubicBezTo>
                  <a:cubicBezTo>
                    <a:pt x="131" y="125"/>
                    <a:pt x="130" y="120"/>
                    <a:pt x="130" y="120"/>
                  </a:cubicBezTo>
                  <a:cubicBezTo>
                    <a:pt x="130" y="63"/>
                    <a:pt x="130" y="63"/>
                    <a:pt x="130" y="63"/>
                  </a:cubicBezTo>
                  <a:cubicBezTo>
                    <a:pt x="136" y="69"/>
                    <a:pt x="136" y="69"/>
                    <a:pt x="136" y="69"/>
                  </a:cubicBezTo>
                  <a:cubicBezTo>
                    <a:pt x="148" y="77"/>
                    <a:pt x="153" y="69"/>
                    <a:pt x="153" y="69"/>
                  </a:cubicBezTo>
                  <a:lnTo>
                    <a:pt x="78" y="0"/>
                  </a:lnTo>
                  <a:close/>
                  <a:moveTo>
                    <a:pt x="76" y="76"/>
                  </a:moveTo>
                  <a:cubicBezTo>
                    <a:pt x="67" y="76"/>
                    <a:pt x="60" y="69"/>
                    <a:pt x="60" y="60"/>
                  </a:cubicBezTo>
                  <a:cubicBezTo>
                    <a:pt x="60" y="50"/>
                    <a:pt x="67" y="43"/>
                    <a:pt x="76" y="43"/>
                  </a:cubicBezTo>
                  <a:cubicBezTo>
                    <a:pt x="85" y="43"/>
                    <a:pt x="92" y="50"/>
                    <a:pt x="92" y="60"/>
                  </a:cubicBezTo>
                  <a:cubicBezTo>
                    <a:pt x="92" y="69"/>
                    <a:pt x="85" y="76"/>
                    <a:pt x="76" y="7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fontAlgn="base">
                <a:spcBef>
                  <a:spcPct val="0"/>
                </a:spcBef>
                <a:spcAft>
                  <a:spcPct val="0"/>
                </a:spcAft>
                <a:defRPr/>
              </a:pPr>
              <a:endParaRPr lang="en-US" ker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15" name="Freeform 6"/>
            <p:cNvSpPr/>
            <p:nvPr/>
          </p:nvSpPr>
          <p:spPr bwMode="auto">
            <a:xfrm>
              <a:off x="1949464" y="1366877"/>
              <a:ext cx="49916" cy="102328"/>
            </a:xfrm>
            <a:custGeom>
              <a:avLst/>
              <a:gdLst>
                <a:gd name="T0" fmla="*/ 20 w 20"/>
                <a:gd name="T1" fmla="*/ 41 h 41"/>
                <a:gd name="T2" fmla="*/ 20 w 20"/>
                <a:gd name="T3" fmla="*/ 0 h 41"/>
                <a:gd name="T4" fmla="*/ 0 w 20"/>
                <a:gd name="T5" fmla="*/ 0 h 41"/>
                <a:gd name="T6" fmla="*/ 0 w 20"/>
                <a:gd name="T7" fmla="*/ 24 h 41"/>
                <a:gd name="T8" fmla="*/ 20 w 20"/>
                <a:gd name="T9" fmla="*/ 41 h 41"/>
              </a:gdLst>
              <a:ahLst/>
              <a:cxnLst>
                <a:cxn ang="0">
                  <a:pos x="T0" y="T1"/>
                </a:cxn>
                <a:cxn ang="0">
                  <a:pos x="T2" y="T3"/>
                </a:cxn>
                <a:cxn ang="0">
                  <a:pos x="T4" y="T5"/>
                </a:cxn>
                <a:cxn ang="0">
                  <a:pos x="T6" y="T7"/>
                </a:cxn>
                <a:cxn ang="0">
                  <a:pos x="T8" y="T9"/>
                </a:cxn>
              </a:cxnLst>
              <a:rect l="0" t="0" r="r" b="b"/>
              <a:pathLst>
                <a:path w="20" h="41">
                  <a:moveTo>
                    <a:pt x="20" y="41"/>
                  </a:moveTo>
                  <a:lnTo>
                    <a:pt x="20" y="0"/>
                  </a:lnTo>
                  <a:lnTo>
                    <a:pt x="0" y="0"/>
                  </a:lnTo>
                  <a:lnTo>
                    <a:pt x="0" y="24"/>
                  </a:lnTo>
                  <a:lnTo>
                    <a:pt x="20" y="4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fontAlgn="base">
                <a:spcBef>
                  <a:spcPct val="0"/>
                </a:spcBef>
                <a:spcAft>
                  <a:spcPct val="0"/>
                </a:spcAft>
                <a:defRPr/>
              </a:pPr>
              <a:endParaRPr lang="en-US" ker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16" name="Oval 7"/>
            <p:cNvSpPr>
              <a:spLocks noChangeArrowheads="1"/>
            </p:cNvSpPr>
            <p:nvPr/>
          </p:nvSpPr>
          <p:spPr bwMode="auto">
            <a:xfrm>
              <a:off x="1777255" y="1484179"/>
              <a:ext cx="52412" cy="54907"/>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fontAlgn="base">
                <a:spcBef>
                  <a:spcPct val="0"/>
                </a:spcBef>
                <a:spcAft>
                  <a:spcPct val="0"/>
                </a:spcAft>
                <a:defRPr/>
              </a:pPr>
              <a:endParaRPr lang="en-US" kern="0">
                <a:solidFill>
                  <a:schemeClr val="tx1">
                    <a:lumMod val="75000"/>
                    <a:lumOff val="25000"/>
                  </a:schemeClr>
                </a:solidFill>
                <a:latin typeface="微软雅黑" panose="020B0503020204020204" pitchFamily="34" charset="-122"/>
                <a:ea typeface="微软雅黑" panose="020B0503020204020204" pitchFamily="34" charset="-122"/>
              </a:endParaRPr>
            </a:p>
          </p:txBody>
        </p:sp>
      </p:grpSp>
      <p:sp>
        <p:nvSpPr>
          <p:cNvPr id="117" name="矩形 3"/>
          <p:cNvSpPr>
            <a:spLocks noChangeArrowheads="1"/>
          </p:cNvSpPr>
          <p:nvPr/>
        </p:nvSpPr>
        <p:spPr bwMode="auto">
          <a:xfrm>
            <a:off x="4770141" y="998894"/>
            <a:ext cx="715678" cy="30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wrap="none" lIns="68582" tIns="34292" rIns="68582" bIns="34292">
            <a:spAutoFit/>
          </a:bodyPr>
          <a:lstStyle/>
          <a:p>
            <a:pPr fontAlgn="base">
              <a:spcBef>
                <a:spcPct val="0"/>
              </a:spcBef>
              <a:spcAft>
                <a:spcPct val="0"/>
              </a:spcAft>
            </a:pPr>
            <a:r>
              <a:rPr lang="zh-CN" altLang="en-US" sz="1500" dirty="0">
                <a:solidFill>
                  <a:schemeClr val="tx1">
                    <a:lumMod val="75000"/>
                    <a:lumOff val="25000"/>
                  </a:schemeClr>
                </a:solidFill>
                <a:latin typeface="微软雅黑" panose="020B0503020204020204" pitchFamily="34" charset="-122"/>
                <a:ea typeface="微软雅黑" panose="020B0503020204020204" pitchFamily="34" charset="-122"/>
                <a:sym typeface="Arial" panose="020B0604020202020204" pitchFamily="34" charset="0"/>
              </a:rPr>
              <a:t>阶段一</a:t>
            </a:r>
            <a:endParaRPr lang="zh-CN" altLang="en-US" sz="1500" dirty="0">
              <a:solidFill>
                <a:schemeClr val="tx1">
                  <a:lumMod val="75000"/>
                  <a:lumOff val="25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18" name="文本框 13"/>
          <p:cNvSpPr txBox="1"/>
          <p:nvPr/>
        </p:nvSpPr>
        <p:spPr>
          <a:xfrm>
            <a:off x="5621245" y="851162"/>
            <a:ext cx="2438717" cy="565062"/>
          </a:xfrm>
          <a:prstGeom prst="rect">
            <a:avLst/>
          </a:prstGeom>
          <a:noFill/>
        </p:spPr>
        <p:txBody>
          <a:bodyPr wrap="square" lIns="65824" tIns="32911" rIns="65824" bIns="32911" rtlCol="0">
            <a:spAutoFit/>
          </a:bodyPr>
          <a:lstStyle/>
          <a:p>
            <a:pPr fontAlgn="base">
              <a:lnSpc>
                <a:spcPct val="120000"/>
              </a:lnSpc>
              <a:spcBef>
                <a:spcPct val="0"/>
              </a:spcBef>
              <a:spcAft>
                <a:spcPct val="0"/>
              </a:spcAft>
            </a:pPr>
            <a:r>
              <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在此录入上述图表的综合描述说明，在此录入上述图表的综合描述说明，在此录入上述图表的综合描述说明。</a:t>
            </a:r>
            <a:endPar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19" name="矩形 3"/>
          <p:cNvSpPr>
            <a:spLocks noChangeArrowheads="1"/>
          </p:cNvSpPr>
          <p:nvPr/>
        </p:nvSpPr>
        <p:spPr bwMode="auto">
          <a:xfrm>
            <a:off x="5627701" y="1603780"/>
            <a:ext cx="715678" cy="30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wrap="none" lIns="68582" tIns="34292" rIns="68582" bIns="34292">
            <a:spAutoFit/>
          </a:bodyPr>
          <a:lstStyle/>
          <a:p>
            <a:pPr fontAlgn="base">
              <a:spcBef>
                <a:spcPct val="0"/>
              </a:spcBef>
              <a:spcAft>
                <a:spcPct val="0"/>
              </a:spcAft>
            </a:pPr>
            <a:r>
              <a:rPr lang="zh-CN" altLang="en-US" sz="1500" dirty="0">
                <a:solidFill>
                  <a:schemeClr val="tx1">
                    <a:lumMod val="75000"/>
                    <a:lumOff val="25000"/>
                  </a:schemeClr>
                </a:solidFill>
                <a:latin typeface="微软雅黑" panose="020B0503020204020204" pitchFamily="34" charset="-122"/>
                <a:ea typeface="微软雅黑" panose="020B0503020204020204" pitchFamily="34" charset="-122"/>
                <a:sym typeface="Arial" panose="020B0604020202020204" pitchFamily="34" charset="0"/>
              </a:rPr>
              <a:t>阶段二</a:t>
            </a:r>
            <a:endParaRPr lang="zh-CN" altLang="en-US" sz="1500" dirty="0">
              <a:solidFill>
                <a:schemeClr val="tx1">
                  <a:lumMod val="75000"/>
                  <a:lumOff val="25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20" name="文本框 13"/>
          <p:cNvSpPr txBox="1"/>
          <p:nvPr/>
        </p:nvSpPr>
        <p:spPr>
          <a:xfrm>
            <a:off x="5621245" y="1908580"/>
            <a:ext cx="2438717" cy="565062"/>
          </a:xfrm>
          <a:prstGeom prst="rect">
            <a:avLst/>
          </a:prstGeom>
          <a:noFill/>
        </p:spPr>
        <p:txBody>
          <a:bodyPr wrap="square" lIns="65824" tIns="32911" rIns="65824" bIns="32911" rtlCol="0">
            <a:spAutoFit/>
          </a:bodyPr>
          <a:lstStyle/>
          <a:p>
            <a:pPr fontAlgn="base">
              <a:lnSpc>
                <a:spcPct val="120000"/>
              </a:lnSpc>
              <a:spcBef>
                <a:spcPct val="0"/>
              </a:spcBef>
              <a:spcAft>
                <a:spcPct val="0"/>
              </a:spcAft>
            </a:pPr>
            <a:r>
              <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在此录入上述图表的综合描述说明，在此录入上述图表的综合描述说明，在此录入上述图表的综合描述说明。</a:t>
            </a:r>
            <a:endPar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21" name="Freeform 20"/>
          <p:cNvSpPr>
            <a:spLocks noEditPoints="1"/>
          </p:cNvSpPr>
          <p:nvPr/>
        </p:nvSpPr>
        <p:spPr bwMode="auto">
          <a:xfrm>
            <a:off x="4856121" y="1883395"/>
            <a:ext cx="298433" cy="202770"/>
          </a:xfrm>
          <a:custGeom>
            <a:avLst/>
            <a:gdLst>
              <a:gd name="T0" fmla="*/ 135 w 157"/>
              <a:gd name="T1" fmla="*/ 46 h 107"/>
              <a:gd name="T2" fmla="*/ 136 w 157"/>
              <a:gd name="T3" fmla="*/ 37 h 107"/>
              <a:gd name="T4" fmla="*/ 99 w 157"/>
              <a:gd name="T5" fmla="*/ 0 h 107"/>
              <a:gd name="T6" fmla="*/ 73 w 157"/>
              <a:gd name="T7" fmla="*/ 18 h 107"/>
              <a:gd name="T8" fmla="*/ 45 w 157"/>
              <a:gd name="T9" fmla="*/ 8 h 107"/>
              <a:gd name="T10" fmla="*/ 19 w 157"/>
              <a:gd name="T11" fmla="*/ 40 h 107"/>
              <a:gd name="T12" fmla="*/ 20 w 157"/>
              <a:gd name="T13" fmla="*/ 47 h 107"/>
              <a:gd name="T14" fmla="*/ 0 w 157"/>
              <a:gd name="T15" fmla="*/ 76 h 107"/>
              <a:gd name="T16" fmla="*/ 31 w 157"/>
              <a:gd name="T17" fmla="*/ 107 h 107"/>
              <a:gd name="T18" fmla="*/ 126 w 157"/>
              <a:gd name="T19" fmla="*/ 107 h 107"/>
              <a:gd name="T20" fmla="*/ 157 w 157"/>
              <a:gd name="T21" fmla="*/ 76 h 107"/>
              <a:gd name="T22" fmla="*/ 135 w 157"/>
              <a:gd name="T23" fmla="*/ 46 h 107"/>
              <a:gd name="T24" fmla="*/ 120 w 157"/>
              <a:gd name="T25" fmla="*/ 100 h 107"/>
              <a:gd name="T26" fmla="*/ 79 w 157"/>
              <a:gd name="T27" fmla="*/ 100 h 107"/>
              <a:gd name="T28" fmla="*/ 103 w 157"/>
              <a:gd name="T29" fmla="*/ 75 h 107"/>
              <a:gd name="T30" fmla="*/ 102 w 157"/>
              <a:gd name="T31" fmla="*/ 72 h 107"/>
              <a:gd name="T32" fmla="*/ 92 w 157"/>
              <a:gd name="T33" fmla="*/ 72 h 107"/>
              <a:gd name="T34" fmla="*/ 92 w 157"/>
              <a:gd name="T35" fmla="*/ 68 h 107"/>
              <a:gd name="T36" fmla="*/ 92 w 157"/>
              <a:gd name="T37" fmla="*/ 37 h 107"/>
              <a:gd name="T38" fmla="*/ 90 w 157"/>
              <a:gd name="T39" fmla="*/ 36 h 107"/>
              <a:gd name="T40" fmla="*/ 64 w 157"/>
              <a:gd name="T41" fmla="*/ 36 h 107"/>
              <a:gd name="T42" fmla="*/ 62 w 157"/>
              <a:gd name="T43" fmla="*/ 38 h 107"/>
              <a:gd name="T44" fmla="*/ 62 w 157"/>
              <a:gd name="T45" fmla="*/ 68 h 107"/>
              <a:gd name="T46" fmla="*/ 62 w 157"/>
              <a:gd name="T47" fmla="*/ 73 h 107"/>
              <a:gd name="T48" fmla="*/ 51 w 157"/>
              <a:gd name="T49" fmla="*/ 73 h 107"/>
              <a:gd name="T50" fmla="*/ 50 w 157"/>
              <a:gd name="T51" fmla="*/ 76 h 107"/>
              <a:gd name="T52" fmla="*/ 75 w 157"/>
              <a:gd name="T53" fmla="*/ 100 h 107"/>
              <a:gd name="T54" fmla="*/ 38 w 157"/>
              <a:gd name="T55" fmla="*/ 100 h 107"/>
              <a:gd name="T56" fmla="*/ 11 w 157"/>
              <a:gd name="T57" fmla="*/ 74 h 107"/>
              <a:gd name="T58" fmla="*/ 29 w 157"/>
              <a:gd name="T59" fmla="*/ 50 h 107"/>
              <a:gd name="T60" fmla="*/ 28 w 157"/>
              <a:gd name="T61" fmla="*/ 44 h 107"/>
              <a:gd name="T62" fmla="*/ 50 w 157"/>
              <a:gd name="T63" fmla="*/ 17 h 107"/>
              <a:gd name="T64" fmla="*/ 74 w 157"/>
              <a:gd name="T65" fmla="*/ 29 h 107"/>
              <a:gd name="T66" fmla="*/ 97 w 157"/>
              <a:gd name="T67" fmla="*/ 11 h 107"/>
              <a:gd name="T68" fmla="*/ 128 w 157"/>
              <a:gd name="T69" fmla="*/ 42 h 107"/>
              <a:gd name="T70" fmla="*/ 127 w 157"/>
              <a:gd name="T71" fmla="*/ 50 h 107"/>
              <a:gd name="T72" fmla="*/ 147 w 157"/>
              <a:gd name="T73" fmla="*/ 74 h 107"/>
              <a:gd name="T74" fmla="*/ 120 w 157"/>
              <a:gd name="T75" fmla="*/ 10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7" h="107">
                <a:moveTo>
                  <a:pt x="135" y="46"/>
                </a:moveTo>
                <a:cubicBezTo>
                  <a:pt x="136" y="43"/>
                  <a:pt x="136" y="40"/>
                  <a:pt x="136" y="37"/>
                </a:cubicBezTo>
                <a:cubicBezTo>
                  <a:pt x="136" y="17"/>
                  <a:pt x="120" y="0"/>
                  <a:pt x="99" y="0"/>
                </a:cubicBezTo>
                <a:cubicBezTo>
                  <a:pt x="76" y="0"/>
                  <a:pt x="73" y="18"/>
                  <a:pt x="73" y="18"/>
                </a:cubicBezTo>
                <a:cubicBezTo>
                  <a:pt x="73" y="18"/>
                  <a:pt x="63" y="6"/>
                  <a:pt x="45" y="8"/>
                </a:cubicBezTo>
                <a:cubicBezTo>
                  <a:pt x="30" y="11"/>
                  <a:pt x="19" y="25"/>
                  <a:pt x="19" y="40"/>
                </a:cubicBezTo>
                <a:cubicBezTo>
                  <a:pt x="19" y="42"/>
                  <a:pt x="20" y="45"/>
                  <a:pt x="20" y="47"/>
                </a:cubicBezTo>
                <a:cubicBezTo>
                  <a:pt x="9" y="51"/>
                  <a:pt x="0" y="63"/>
                  <a:pt x="0" y="76"/>
                </a:cubicBezTo>
                <a:cubicBezTo>
                  <a:pt x="0" y="93"/>
                  <a:pt x="14" y="107"/>
                  <a:pt x="31" y="107"/>
                </a:cubicBezTo>
                <a:cubicBezTo>
                  <a:pt x="126" y="107"/>
                  <a:pt x="126" y="107"/>
                  <a:pt x="126" y="107"/>
                </a:cubicBezTo>
                <a:cubicBezTo>
                  <a:pt x="143" y="107"/>
                  <a:pt x="157" y="93"/>
                  <a:pt x="157" y="76"/>
                </a:cubicBezTo>
                <a:cubicBezTo>
                  <a:pt x="157" y="62"/>
                  <a:pt x="148" y="50"/>
                  <a:pt x="135" y="46"/>
                </a:cubicBezTo>
                <a:close/>
                <a:moveTo>
                  <a:pt x="120" y="100"/>
                </a:moveTo>
                <a:cubicBezTo>
                  <a:pt x="79" y="100"/>
                  <a:pt x="79" y="100"/>
                  <a:pt x="79" y="100"/>
                </a:cubicBezTo>
                <a:cubicBezTo>
                  <a:pt x="82" y="97"/>
                  <a:pt x="103" y="75"/>
                  <a:pt x="103" y="75"/>
                </a:cubicBezTo>
                <a:cubicBezTo>
                  <a:pt x="103" y="75"/>
                  <a:pt x="106" y="72"/>
                  <a:pt x="102" y="72"/>
                </a:cubicBezTo>
                <a:cubicBezTo>
                  <a:pt x="98" y="72"/>
                  <a:pt x="92" y="72"/>
                  <a:pt x="92" y="72"/>
                </a:cubicBezTo>
                <a:cubicBezTo>
                  <a:pt x="92" y="72"/>
                  <a:pt x="92" y="71"/>
                  <a:pt x="92" y="68"/>
                </a:cubicBezTo>
                <a:cubicBezTo>
                  <a:pt x="92" y="60"/>
                  <a:pt x="92" y="43"/>
                  <a:pt x="92" y="37"/>
                </a:cubicBezTo>
                <a:cubicBezTo>
                  <a:pt x="92" y="37"/>
                  <a:pt x="92" y="36"/>
                  <a:pt x="90" y="36"/>
                </a:cubicBezTo>
                <a:cubicBezTo>
                  <a:pt x="88" y="36"/>
                  <a:pt x="67" y="36"/>
                  <a:pt x="64" y="36"/>
                </a:cubicBezTo>
                <a:cubicBezTo>
                  <a:pt x="61" y="36"/>
                  <a:pt x="62" y="38"/>
                  <a:pt x="62" y="38"/>
                </a:cubicBezTo>
                <a:cubicBezTo>
                  <a:pt x="62" y="44"/>
                  <a:pt x="62" y="60"/>
                  <a:pt x="62" y="68"/>
                </a:cubicBezTo>
                <a:cubicBezTo>
                  <a:pt x="62" y="71"/>
                  <a:pt x="62" y="73"/>
                  <a:pt x="62" y="73"/>
                </a:cubicBezTo>
                <a:cubicBezTo>
                  <a:pt x="62" y="73"/>
                  <a:pt x="54" y="73"/>
                  <a:pt x="51" y="73"/>
                </a:cubicBezTo>
                <a:cubicBezTo>
                  <a:pt x="47" y="73"/>
                  <a:pt x="50" y="76"/>
                  <a:pt x="50" y="76"/>
                </a:cubicBezTo>
                <a:cubicBezTo>
                  <a:pt x="75" y="100"/>
                  <a:pt x="75" y="100"/>
                  <a:pt x="75" y="100"/>
                </a:cubicBezTo>
                <a:cubicBezTo>
                  <a:pt x="38" y="100"/>
                  <a:pt x="38" y="100"/>
                  <a:pt x="38" y="100"/>
                </a:cubicBezTo>
                <a:cubicBezTo>
                  <a:pt x="23" y="100"/>
                  <a:pt x="11" y="89"/>
                  <a:pt x="11" y="74"/>
                </a:cubicBezTo>
                <a:cubicBezTo>
                  <a:pt x="11" y="63"/>
                  <a:pt x="18" y="54"/>
                  <a:pt x="29" y="50"/>
                </a:cubicBezTo>
                <a:cubicBezTo>
                  <a:pt x="28" y="48"/>
                  <a:pt x="28" y="46"/>
                  <a:pt x="28" y="44"/>
                </a:cubicBezTo>
                <a:cubicBezTo>
                  <a:pt x="28" y="32"/>
                  <a:pt x="37" y="20"/>
                  <a:pt x="50" y="17"/>
                </a:cubicBezTo>
                <a:cubicBezTo>
                  <a:pt x="65" y="15"/>
                  <a:pt x="74" y="29"/>
                  <a:pt x="74" y="29"/>
                </a:cubicBezTo>
                <a:cubicBezTo>
                  <a:pt x="74" y="29"/>
                  <a:pt x="77" y="11"/>
                  <a:pt x="97" y="11"/>
                </a:cubicBezTo>
                <a:cubicBezTo>
                  <a:pt x="115" y="11"/>
                  <a:pt x="128" y="25"/>
                  <a:pt x="128" y="42"/>
                </a:cubicBezTo>
                <a:cubicBezTo>
                  <a:pt x="128" y="45"/>
                  <a:pt x="127" y="47"/>
                  <a:pt x="127" y="50"/>
                </a:cubicBezTo>
                <a:cubicBezTo>
                  <a:pt x="138" y="53"/>
                  <a:pt x="147" y="63"/>
                  <a:pt x="147" y="74"/>
                </a:cubicBezTo>
                <a:cubicBezTo>
                  <a:pt x="147" y="89"/>
                  <a:pt x="135" y="100"/>
                  <a:pt x="120" y="100"/>
                </a:cubicBezTo>
                <a:close/>
              </a:path>
            </a:pathLst>
          </a:custGeom>
          <a:solidFill>
            <a:sysClr val="window" lastClr="FFFFFF"/>
          </a:solidFill>
          <a:ln>
            <a:noFill/>
          </a:ln>
        </p:spPr>
        <p:txBody>
          <a:bodyPr vert="horz" wrap="square" lIns="91440" tIns="45720" rIns="91440" bIns="45720" numCol="1" anchor="t" anchorCtr="0" compatLnSpc="1"/>
          <a:lstStyle/>
          <a:p>
            <a:pPr fontAlgn="base">
              <a:spcBef>
                <a:spcPct val="0"/>
              </a:spcBef>
              <a:spcAft>
                <a:spcPct val="0"/>
              </a:spcAft>
              <a:defRPr/>
            </a:pPr>
            <a:endParaRPr lang="en-US" ker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22" name="矩形 3"/>
          <p:cNvSpPr>
            <a:spLocks noChangeArrowheads="1"/>
          </p:cNvSpPr>
          <p:nvPr/>
        </p:nvSpPr>
        <p:spPr bwMode="auto">
          <a:xfrm>
            <a:off x="2105224" y="1984780"/>
            <a:ext cx="715678" cy="30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wrap="none" lIns="68582" tIns="34292" rIns="68582" bIns="34292">
            <a:spAutoFit/>
          </a:bodyPr>
          <a:lstStyle/>
          <a:p>
            <a:pPr fontAlgn="base">
              <a:spcBef>
                <a:spcPct val="0"/>
              </a:spcBef>
              <a:spcAft>
                <a:spcPct val="0"/>
              </a:spcAft>
            </a:pPr>
            <a:r>
              <a:rPr lang="zh-CN" altLang="en-US" sz="1500" dirty="0">
                <a:solidFill>
                  <a:schemeClr val="tx1">
                    <a:lumMod val="75000"/>
                    <a:lumOff val="25000"/>
                  </a:schemeClr>
                </a:solidFill>
                <a:latin typeface="微软雅黑" panose="020B0503020204020204" pitchFamily="34" charset="-122"/>
                <a:ea typeface="微软雅黑" panose="020B0503020204020204" pitchFamily="34" charset="-122"/>
                <a:sym typeface="Arial" panose="020B0604020202020204" pitchFamily="34" charset="0"/>
              </a:rPr>
              <a:t>阶段三</a:t>
            </a:r>
            <a:endParaRPr lang="zh-CN" altLang="en-US" sz="1500" dirty="0">
              <a:solidFill>
                <a:schemeClr val="tx1">
                  <a:lumMod val="75000"/>
                  <a:lumOff val="25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23" name="文本框 13"/>
          <p:cNvSpPr txBox="1"/>
          <p:nvPr/>
        </p:nvSpPr>
        <p:spPr>
          <a:xfrm>
            <a:off x="591388" y="2278718"/>
            <a:ext cx="2333962" cy="565062"/>
          </a:xfrm>
          <a:prstGeom prst="rect">
            <a:avLst/>
          </a:prstGeom>
          <a:noFill/>
        </p:spPr>
        <p:txBody>
          <a:bodyPr wrap="square" lIns="65824" tIns="32911" rIns="65824" bIns="32911" rtlCol="0">
            <a:spAutoFit/>
          </a:bodyPr>
          <a:lstStyle/>
          <a:p>
            <a:pPr algn="r" fontAlgn="base">
              <a:lnSpc>
                <a:spcPct val="120000"/>
              </a:lnSpc>
              <a:spcBef>
                <a:spcPct val="0"/>
              </a:spcBef>
              <a:spcAft>
                <a:spcPct val="0"/>
              </a:spcAft>
            </a:pPr>
            <a:r>
              <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在此录入上述图表的综合描述说明，在此录入上述图表的综合描述说明，在此录入上述图表的综合描述说明。</a:t>
            </a:r>
            <a:endPar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124" name="Group 20"/>
          <p:cNvGrpSpPr/>
          <p:nvPr/>
        </p:nvGrpSpPr>
        <p:grpSpPr>
          <a:xfrm>
            <a:off x="3323619" y="2380527"/>
            <a:ext cx="309454" cy="214312"/>
            <a:chOff x="7416800" y="1122363"/>
            <a:chExt cx="366713" cy="254000"/>
          </a:xfrm>
          <a:solidFill>
            <a:sysClr val="window" lastClr="FFFFFF"/>
          </a:solidFill>
        </p:grpSpPr>
        <p:sp>
          <p:nvSpPr>
            <p:cNvPr id="125" name="Freeform 48"/>
            <p:cNvSpPr>
              <a:spLocks noEditPoints="1"/>
            </p:cNvSpPr>
            <p:nvPr/>
          </p:nvSpPr>
          <p:spPr bwMode="auto">
            <a:xfrm>
              <a:off x="7416800" y="1122363"/>
              <a:ext cx="260350" cy="254000"/>
            </a:xfrm>
            <a:custGeom>
              <a:avLst/>
              <a:gdLst>
                <a:gd name="T0" fmla="*/ 86 w 99"/>
                <a:gd name="T1" fmla="*/ 59 h 97"/>
                <a:gd name="T2" fmla="*/ 99 w 99"/>
                <a:gd name="T3" fmla="*/ 53 h 97"/>
                <a:gd name="T4" fmla="*/ 99 w 99"/>
                <a:gd name="T5" fmla="*/ 42 h 97"/>
                <a:gd name="T6" fmla="*/ 86 w 99"/>
                <a:gd name="T7" fmla="*/ 37 h 97"/>
                <a:gd name="T8" fmla="*/ 83 w 99"/>
                <a:gd name="T9" fmla="*/ 31 h 97"/>
                <a:gd name="T10" fmla="*/ 89 w 99"/>
                <a:gd name="T11" fmla="*/ 17 h 97"/>
                <a:gd name="T12" fmla="*/ 81 w 99"/>
                <a:gd name="T13" fmla="*/ 10 h 97"/>
                <a:gd name="T14" fmla="*/ 67 w 99"/>
                <a:gd name="T15" fmla="*/ 15 h 97"/>
                <a:gd name="T16" fmla="*/ 61 w 99"/>
                <a:gd name="T17" fmla="*/ 13 h 97"/>
                <a:gd name="T18" fmla="*/ 55 w 99"/>
                <a:gd name="T19" fmla="*/ 0 h 97"/>
                <a:gd name="T20" fmla="*/ 44 w 99"/>
                <a:gd name="T21" fmla="*/ 0 h 97"/>
                <a:gd name="T22" fmla="*/ 39 w 99"/>
                <a:gd name="T23" fmla="*/ 13 h 97"/>
                <a:gd name="T24" fmla="*/ 32 w 99"/>
                <a:gd name="T25" fmla="*/ 15 h 97"/>
                <a:gd name="T26" fmla="*/ 19 w 99"/>
                <a:gd name="T27" fmla="*/ 10 h 97"/>
                <a:gd name="T28" fmla="*/ 11 w 99"/>
                <a:gd name="T29" fmla="*/ 18 h 97"/>
                <a:gd name="T30" fmla="*/ 16 w 99"/>
                <a:gd name="T31" fmla="*/ 31 h 97"/>
                <a:gd name="T32" fmla="*/ 14 w 99"/>
                <a:gd name="T33" fmla="*/ 37 h 97"/>
                <a:gd name="T34" fmla="*/ 0 w 99"/>
                <a:gd name="T35" fmla="*/ 43 h 97"/>
                <a:gd name="T36" fmla="*/ 0 w 99"/>
                <a:gd name="T37" fmla="*/ 54 h 97"/>
                <a:gd name="T38" fmla="*/ 14 w 99"/>
                <a:gd name="T39" fmla="*/ 59 h 97"/>
                <a:gd name="T40" fmla="*/ 16 w 99"/>
                <a:gd name="T41" fmla="*/ 65 h 97"/>
                <a:gd name="T42" fmla="*/ 11 w 99"/>
                <a:gd name="T43" fmla="*/ 79 h 97"/>
                <a:gd name="T44" fmla="*/ 19 w 99"/>
                <a:gd name="T45" fmla="*/ 86 h 97"/>
                <a:gd name="T46" fmla="*/ 33 w 99"/>
                <a:gd name="T47" fmla="*/ 81 h 97"/>
                <a:gd name="T48" fmla="*/ 39 w 99"/>
                <a:gd name="T49" fmla="*/ 83 h 97"/>
                <a:gd name="T50" fmla="*/ 45 w 99"/>
                <a:gd name="T51" fmla="*/ 97 h 97"/>
                <a:gd name="T52" fmla="*/ 56 w 99"/>
                <a:gd name="T53" fmla="*/ 97 h 97"/>
                <a:gd name="T54" fmla="*/ 61 w 99"/>
                <a:gd name="T55" fmla="*/ 83 h 97"/>
                <a:gd name="T56" fmla="*/ 67 w 99"/>
                <a:gd name="T57" fmla="*/ 81 h 97"/>
                <a:gd name="T58" fmla="*/ 81 w 99"/>
                <a:gd name="T59" fmla="*/ 86 h 97"/>
                <a:gd name="T60" fmla="*/ 89 w 99"/>
                <a:gd name="T61" fmla="*/ 78 h 97"/>
                <a:gd name="T62" fmla="*/ 83 w 99"/>
                <a:gd name="T63" fmla="*/ 65 h 97"/>
                <a:gd name="T64" fmla="*/ 86 w 99"/>
                <a:gd name="T65" fmla="*/ 59 h 97"/>
                <a:gd name="T66" fmla="*/ 50 w 99"/>
                <a:gd name="T67" fmla="*/ 64 h 97"/>
                <a:gd name="T68" fmla="*/ 34 w 99"/>
                <a:gd name="T69" fmla="*/ 48 h 97"/>
                <a:gd name="T70" fmla="*/ 50 w 99"/>
                <a:gd name="T71" fmla="*/ 33 h 97"/>
                <a:gd name="T72" fmla="*/ 66 w 99"/>
                <a:gd name="T73" fmla="*/ 48 h 97"/>
                <a:gd name="T74" fmla="*/ 50 w 99"/>
                <a:gd name="T75" fmla="*/ 64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9" h="97">
                  <a:moveTo>
                    <a:pt x="86" y="59"/>
                  </a:moveTo>
                  <a:cubicBezTo>
                    <a:pt x="86" y="59"/>
                    <a:pt x="99" y="54"/>
                    <a:pt x="99" y="53"/>
                  </a:cubicBezTo>
                  <a:cubicBezTo>
                    <a:pt x="99" y="42"/>
                    <a:pt x="99" y="42"/>
                    <a:pt x="99" y="42"/>
                  </a:cubicBezTo>
                  <a:cubicBezTo>
                    <a:pt x="99" y="42"/>
                    <a:pt x="86" y="37"/>
                    <a:pt x="86" y="37"/>
                  </a:cubicBezTo>
                  <a:cubicBezTo>
                    <a:pt x="83" y="31"/>
                    <a:pt x="83" y="31"/>
                    <a:pt x="83" y="31"/>
                  </a:cubicBezTo>
                  <a:cubicBezTo>
                    <a:pt x="83" y="31"/>
                    <a:pt x="89" y="18"/>
                    <a:pt x="89" y="17"/>
                  </a:cubicBezTo>
                  <a:cubicBezTo>
                    <a:pt x="81" y="10"/>
                    <a:pt x="81" y="10"/>
                    <a:pt x="81" y="10"/>
                  </a:cubicBezTo>
                  <a:cubicBezTo>
                    <a:pt x="80" y="9"/>
                    <a:pt x="67" y="15"/>
                    <a:pt x="67" y="15"/>
                  </a:cubicBezTo>
                  <a:cubicBezTo>
                    <a:pt x="61" y="13"/>
                    <a:pt x="61" y="13"/>
                    <a:pt x="61" y="13"/>
                  </a:cubicBezTo>
                  <a:cubicBezTo>
                    <a:pt x="61" y="13"/>
                    <a:pt x="56" y="0"/>
                    <a:pt x="55" y="0"/>
                  </a:cubicBezTo>
                  <a:cubicBezTo>
                    <a:pt x="44" y="0"/>
                    <a:pt x="44" y="0"/>
                    <a:pt x="44" y="0"/>
                  </a:cubicBezTo>
                  <a:cubicBezTo>
                    <a:pt x="43" y="0"/>
                    <a:pt x="39" y="13"/>
                    <a:pt x="39" y="13"/>
                  </a:cubicBezTo>
                  <a:cubicBezTo>
                    <a:pt x="32" y="15"/>
                    <a:pt x="32" y="15"/>
                    <a:pt x="32" y="15"/>
                  </a:cubicBezTo>
                  <a:cubicBezTo>
                    <a:pt x="32" y="15"/>
                    <a:pt x="19" y="10"/>
                    <a:pt x="19" y="10"/>
                  </a:cubicBezTo>
                  <a:cubicBezTo>
                    <a:pt x="11" y="18"/>
                    <a:pt x="11" y="18"/>
                    <a:pt x="11" y="18"/>
                  </a:cubicBezTo>
                  <a:cubicBezTo>
                    <a:pt x="10" y="18"/>
                    <a:pt x="16" y="31"/>
                    <a:pt x="16" y="31"/>
                  </a:cubicBezTo>
                  <a:cubicBezTo>
                    <a:pt x="14" y="37"/>
                    <a:pt x="14" y="37"/>
                    <a:pt x="14" y="37"/>
                  </a:cubicBezTo>
                  <a:cubicBezTo>
                    <a:pt x="14" y="37"/>
                    <a:pt x="0" y="42"/>
                    <a:pt x="0" y="43"/>
                  </a:cubicBezTo>
                  <a:cubicBezTo>
                    <a:pt x="0" y="54"/>
                    <a:pt x="0" y="54"/>
                    <a:pt x="0" y="54"/>
                  </a:cubicBezTo>
                  <a:cubicBezTo>
                    <a:pt x="0" y="54"/>
                    <a:pt x="14" y="59"/>
                    <a:pt x="14" y="59"/>
                  </a:cubicBezTo>
                  <a:cubicBezTo>
                    <a:pt x="16" y="65"/>
                    <a:pt x="16" y="65"/>
                    <a:pt x="16" y="65"/>
                  </a:cubicBezTo>
                  <a:cubicBezTo>
                    <a:pt x="16" y="65"/>
                    <a:pt x="11" y="78"/>
                    <a:pt x="11" y="79"/>
                  </a:cubicBezTo>
                  <a:cubicBezTo>
                    <a:pt x="19" y="86"/>
                    <a:pt x="19" y="86"/>
                    <a:pt x="19" y="86"/>
                  </a:cubicBezTo>
                  <a:cubicBezTo>
                    <a:pt x="19" y="87"/>
                    <a:pt x="33" y="81"/>
                    <a:pt x="33" y="81"/>
                  </a:cubicBezTo>
                  <a:cubicBezTo>
                    <a:pt x="39" y="83"/>
                    <a:pt x="39" y="83"/>
                    <a:pt x="39" y="83"/>
                  </a:cubicBezTo>
                  <a:cubicBezTo>
                    <a:pt x="39" y="83"/>
                    <a:pt x="44" y="97"/>
                    <a:pt x="45" y="97"/>
                  </a:cubicBezTo>
                  <a:cubicBezTo>
                    <a:pt x="56" y="97"/>
                    <a:pt x="56" y="97"/>
                    <a:pt x="56" y="97"/>
                  </a:cubicBezTo>
                  <a:cubicBezTo>
                    <a:pt x="56" y="97"/>
                    <a:pt x="61" y="83"/>
                    <a:pt x="61" y="83"/>
                  </a:cubicBezTo>
                  <a:cubicBezTo>
                    <a:pt x="67" y="81"/>
                    <a:pt x="67" y="81"/>
                    <a:pt x="67" y="81"/>
                  </a:cubicBezTo>
                  <a:cubicBezTo>
                    <a:pt x="67" y="81"/>
                    <a:pt x="81" y="86"/>
                    <a:pt x="81" y="86"/>
                  </a:cubicBezTo>
                  <a:cubicBezTo>
                    <a:pt x="89" y="78"/>
                    <a:pt x="89" y="78"/>
                    <a:pt x="89" y="78"/>
                  </a:cubicBezTo>
                  <a:cubicBezTo>
                    <a:pt x="89" y="78"/>
                    <a:pt x="83" y="65"/>
                    <a:pt x="83" y="65"/>
                  </a:cubicBezTo>
                  <a:lnTo>
                    <a:pt x="86" y="59"/>
                  </a:lnTo>
                  <a:close/>
                  <a:moveTo>
                    <a:pt x="50" y="64"/>
                  </a:moveTo>
                  <a:cubicBezTo>
                    <a:pt x="41" y="64"/>
                    <a:pt x="34" y="57"/>
                    <a:pt x="34" y="48"/>
                  </a:cubicBezTo>
                  <a:cubicBezTo>
                    <a:pt x="34" y="39"/>
                    <a:pt x="41" y="33"/>
                    <a:pt x="50" y="33"/>
                  </a:cubicBezTo>
                  <a:cubicBezTo>
                    <a:pt x="59" y="33"/>
                    <a:pt x="66" y="39"/>
                    <a:pt x="66" y="48"/>
                  </a:cubicBezTo>
                  <a:cubicBezTo>
                    <a:pt x="66" y="57"/>
                    <a:pt x="59" y="64"/>
                    <a:pt x="50" y="6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fontAlgn="base">
                <a:spcBef>
                  <a:spcPct val="0"/>
                </a:spcBef>
                <a:spcAft>
                  <a:spcPct val="0"/>
                </a:spcAft>
                <a:defRPr/>
              </a:pPr>
              <a:endParaRPr lang="en-US" ker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26" name="Freeform 49"/>
            <p:cNvSpPr>
              <a:spLocks noEditPoints="1"/>
            </p:cNvSpPr>
            <p:nvPr/>
          </p:nvSpPr>
          <p:spPr bwMode="auto">
            <a:xfrm>
              <a:off x="7661275" y="1247775"/>
              <a:ext cx="122238" cy="123825"/>
            </a:xfrm>
            <a:custGeom>
              <a:avLst/>
              <a:gdLst>
                <a:gd name="T0" fmla="*/ 41 w 47"/>
                <a:gd name="T1" fmla="*/ 22 h 47"/>
                <a:gd name="T2" fmla="*/ 41 w 47"/>
                <a:gd name="T3" fmla="*/ 19 h 47"/>
                <a:gd name="T4" fmla="*/ 45 w 47"/>
                <a:gd name="T5" fmla="*/ 13 h 47"/>
                <a:gd name="T6" fmla="*/ 42 w 47"/>
                <a:gd name="T7" fmla="*/ 9 h 47"/>
                <a:gd name="T8" fmla="*/ 35 w 47"/>
                <a:gd name="T9" fmla="*/ 10 h 47"/>
                <a:gd name="T10" fmla="*/ 33 w 47"/>
                <a:gd name="T11" fmla="*/ 8 h 47"/>
                <a:gd name="T12" fmla="*/ 32 w 47"/>
                <a:gd name="T13" fmla="*/ 1 h 47"/>
                <a:gd name="T14" fmla="*/ 27 w 47"/>
                <a:gd name="T15" fmla="*/ 0 h 47"/>
                <a:gd name="T16" fmla="*/ 22 w 47"/>
                <a:gd name="T17" fmla="*/ 6 h 47"/>
                <a:gd name="T18" fmla="*/ 19 w 47"/>
                <a:gd name="T19" fmla="*/ 6 h 47"/>
                <a:gd name="T20" fmla="*/ 14 w 47"/>
                <a:gd name="T21" fmla="*/ 2 h 47"/>
                <a:gd name="T22" fmla="*/ 9 w 47"/>
                <a:gd name="T23" fmla="*/ 5 h 47"/>
                <a:gd name="T24" fmla="*/ 10 w 47"/>
                <a:gd name="T25" fmla="*/ 12 h 47"/>
                <a:gd name="T26" fmla="*/ 9 w 47"/>
                <a:gd name="T27" fmla="*/ 14 h 47"/>
                <a:gd name="T28" fmla="*/ 2 w 47"/>
                <a:gd name="T29" fmla="*/ 16 h 47"/>
                <a:gd name="T30" fmla="*/ 0 w 47"/>
                <a:gd name="T31" fmla="*/ 21 h 47"/>
                <a:gd name="T32" fmla="*/ 6 w 47"/>
                <a:gd name="T33" fmla="*/ 25 h 47"/>
                <a:gd name="T34" fmla="*/ 6 w 47"/>
                <a:gd name="T35" fmla="*/ 28 h 47"/>
                <a:gd name="T36" fmla="*/ 2 w 47"/>
                <a:gd name="T37" fmla="*/ 34 h 47"/>
                <a:gd name="T38" fmla="*/ 5 w 47"/>
                <a:gd name="T39" fmla="*/ 38 h 47"/>
                <a:gd name="T40" fmla="*/ 12 w 47"/>
                <a:gd name="T41" fmla="*/ 37 h 47"/>
                <a:gd name="T42" fmla="*/ 14 w 47"/>
                <a:gd name="T43" fmla="*/ 39 h 47"/>
                <a:gd name="T44" fmla="*/ 16 w 47"/>
                <a:gd name="T45" fmla="*/ 46 h 47"/>
                <a:gd name="T46" fmla="*/ 20 w 47"/>
                <a:gd name="T47" fmla="*/ 47 h 47"/>
                <a:gd name="T48" fmla="*/ 25 w 47"/>
                <a:gd name="T49" fmla="*/ 42 h 47"/>
                <a:gd name="T50" fmla="*/ 28 w 47"/>
                <a:gd name="T51" fmla="*/ 41 h 47"/>
                <a:gd name="T52" fmla="*/ 33 w 47"/>
                <a:gd name="T53" fmla="*/ 45 h 47"/>
                <a:gd name="T54" fmla="*/ 38 w 47"/>
                <a:gd name="T55" fmla="*/ 42 h 47"/>
                <a:gd name="T56" fmla="*/ 37 w 47"/>
                <a:gd name="T57" fmla="*/ 35 h 47"/>
                <a:gd name="T58" fmla="*/ 39 w 47"/>
                <a:gd name="T59" fmla="*/ 33 h 47"/>
                <a:gd name="T60" fmla="*/ 45 w 47"/>
                <a:gd name="T61" fmla="*/ 32 h 47"/>
                <a:gd name="T62" fmla="*/ 47 w 47"/>
                <a:gd name="T63" fmla="*/ 27 h 47"/>
                <a:gd name="T64" fmla="*/ 41 w 47"/>
                <a:gd name="T65" fmla="*/ 22 h 47"/>
                <a:gd name="T66" fmla="*/ 31 w 47"/>
                <a:gd name="T67" fmla="*/ 25 h 47"/>
                <a:gd name="T68" fmla="*/ 22 w 47"/>
                <a:gd name="T69" fmla="*/ 31 h 47"/>
                <a:gd name="T70" fmla="*/ 16 w 47"/>
                <a:gd name="T71" fmla="*/ 22 h 47"/>
                <a:gd name="T72" fmla="*/ 25 w 47"/>
                <a:gd name="T73" fmla="*/ 16 h 47"/>
                <a:gd name="T74" fmla="*/ 31 w 47"/>
                <a:gd name="T75" fmla="*/ 25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7" h="47">
                  <a:moveTo>
                    <a:pt x="41" y="22"/>
                  </a:moveTo>
                  <a:cubicBezTo>
                    <a:pt x="41" y="19"/>
                    <a:pt x="41" y="19"/>
                    <a:pt x="41" y="19"/>
                  </a:cubicBezTo>
                  <a:cubicBezTo>
                    <a:pt x="41" y="19"/>
                    <a:pt x="45" y="14"/>
                    <a:pt x="45" y="13"/>
                  </a:cubicBezTo>
                  <a:cubicBezTo>
                    <a:pt x="42" y="9"/>
                    <a:pt x="42" y="9"/>
                    <a:pt x="42" y="9"/>
                  </a:cubicBezTo>
                  <a:cubicBezTo>
                    <a:pt x="42" y="9"/>
                    <a:pt x="35" y="10"/>
                    <a:pt x="35" y="10"/>
                  </a:cubicBezTo>
                  <a:cubicBezTo>
                    <a:pt x="33" y="8"/>
                    <a:pt x="33" y="8"/>
                    <a:pt x="33" y="8"/>
                  </a:cubicBezTo>
                  <a:cubicBezTo>
                    <a:pt x="33" y="8"/>
                    <a:pt x="32" y="1"/>
                    <a:pt x="32" y="1"/>
                  </a:cubicBezTo>
                  <a:cubicBezTo>
                    <a:pt x="27" y="0"/>
                    <a:pt x="27" y="0"/>
                    <a:pt x="27" y="0"/>
                  </a:cubicBezTo>
                  <a:cubicBezTo>
                    <a:pt x="26" y="0"/>
                    <a:pt x="22" y="6"/>
                    <a:pt x="22" y="6"/>
                  </a:cubicBezTo>
                  <a:cubicBezTo>
                    <a:pt x="19" y="6"/>
                    <a:pt x="19" y="6"/>
                    <a:pt x="19" y="6"/>
                  </a:cubicBezTo>
                  <a:cubicBezTo>
                    <a:pt x="19" y="6"/>
                    <a:pt x="14" y="2"/>
                    <a:pt x="14" y="2"/>
                  </a:cubicBezTo>
                  <a:cubicBezTo>
                    <a:pt x="9" y="5"/>
                    <a:pt x="9" y="5"/>
                    <a:pt x="9" y="5"/>
                  </a:cubicBezTo>
                  <a:cubicBezTo>
                    <a:pt x="9" y="5"/>
                    <a:pt x="10" y="12"/>
                    <a:pt x="10" y="12"/>
                  </a:cubicBezTo>
                  <a:cubicBezTo>
                    <a:pt x="9" y="14"/>
                    <a:pt x="9" y="14"/>
                    <a:pt x="9" y="14"/>
                  </a:cubicBezTo>
                  <a:cubicBezTo>
                    <a:pt x="9" y="14"/>
                    <a:pt x="2" y="15"/>
                    <a:pt x="2" y="16"/>
                  </a:cubicBezTo>
                  <a:cubicBezTo>
                    <a:pt x="0" y="21"/>
                    <a:pt x="0" y="21"/>
                    <a:pt x="0" y="21"/>
                  </a:cubicBezTo>
                  <a:cubicBezTo>
                    <a:pt x="0" y="21"/>
                    <a:pt x="6" y="25"/>
                    <a:pt x="6" y="25"/>
                  </a:cubicBezTo>
                  <a:cubicBezTo>
                    <a:pt x="6" y="28"/>
                    <a:pt x="6" y="28"/>
                    <a:pt x="6" y="28"/>
                  </a:cubicBezTo>
                  <a:cubicBezTo>
                    <a:pt x="6" y="28"/>
                    <a:pt x="2" y="34"/>
                    <a:pt x="2" y="34"/>
                  </a:cubicBezTo>
                  <a:cubicBezTo>
                    <a:pt x="5" y="38"/>
                    <a:pt x="5" y="38"/>
                    <a:pt x="5" y="38"/>
                  </a:cubicBezTo>
                  <a:cubicBezTo>
                    <a:pt x="5" y="39"/>
                    <a:pt x="12" y="37"/>
                    <a:pt x="12" y="37"/>
                  </a:cubicBezTo>
                  <a:cubicBezTo>
                    <a:pt x="14" y="39"/>
                    <a:pt x="14" y="39"/>
                    <a:pt x="14" y="39"/>
                  </a:cubicBezTo>
                  <a:cubicBezTo>
                    <a:pt x="14" y="39"/>
                    <a:pt x="15" y="46"/>
                    <a:pt x="16" y="46"/>
                  </a:cubicBezTo>
                  <a:cubicBezTo>
                    <a:pt x="20" y="47"/>
                    <a:pt x="20" y="47"/>
                    <a:pt x="20" y="47"/>
                  </a:cubicBezTo>
                  <a:cubicBezTo>
                    <a:pt x="21" y="47"/>
                    <a:pt x="25" y="42"/>
                    <a:pt x="25" y="42"/>
                  </a:cubicBezTo>
                  <a:cubicBezTo>
                    <a:pt x="28" y="41"/>
                    <a:pt x="28" y="41"/>
                    <a:pt x="28" y="41"/>
                  </a:cubicBezTo>
                  <a:cubicBezTo>
                    <a:pt x="28" y="41"/>
                    <a:pt x="33" y="45"/>
                    <a:pt x="33" y="45"/>
                  </a:cubicBezTo>
                  <a:cubicBezTo>
                    <a:pt x="38" y="42"/>
                    <a:pt x="38" y="42"/>
                    <a:pt x="38" y="42"/>
                  </a:cubicBezTo>
                  <a:cubicBezTo>
                    <a:pt x="38" y="42"/>
                    <a:pt x="37" y="35"/>
                    <a:pt x="37" y="35"/>
                  </a:cubicBezTo>
                  <a:cubicBezTo>
                    <a:pt x="39" y="33"/>
                    <a:pt x="39" y="33"/>
                    <a:pt x="39" y="33"/>
                  </a:cubicBezTo>
                  <a:cubicBezTo>
                    <a:pt x="39" y="33"/>
                    <a:pt x="45" y="32"/>
                    <a:pt x="45" y="32"/>
                  </a:cubicBezTo>
                  <a:cubicBezTo>
                    <a:pt x="47" y="27"/>
                    <a:pt x="47" y="27"/>
                    <a:pt x="47" y="27"/>
                  </a:cubicBezTo>
                  <a:cubicBezTo>
                    <a:pt x="47" y="26"/>
                    <a:pt x="41" y="22"/>
                    <a:pt x="41" y="22"/>
                  </a:cubicBezTo>
                  <a:close/>
                  <a:moveTo>
                    <a:pt x="31" y="25"/>
                  </a:moveTo>
                  <a:cubicBezTo>
                    <a:pt x="30" y="29"/>
                    <a:pt x="26" y="32"/>
                    <a:pt x="22" y="31"/>
                  </a:cubicBezTo>
                  <a:cubicBezTo>
                    <a:pt x="18" y="30"/>
                    <a:pt x="15" y="26"/>
                    <a:pt x="16" y="22"/>
                  </a:cubicBezTo>
                  <a:cubicBezTo>
                    <a:pt x="17" y="18"/>
                    <a:pt x="21" y="15"/>
                    <a:pt x="25" y="16"/>
                  </a:cubicBezTo>
                  <a:cubicBezTo>
                    <a:pt x="29" y="17"/>
                    <a:pt x="32" y="21"/>
                    <a:pt x="31"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fontAlgn="base">
                <a:spcBef>
                  <a:spcPct val="0"/>
                </a:spcBef>
                <a:spcAft>
                  <a:spcPct val="0"/>
                </a:spcAft>
                <a:defRPr/>
              </a:pPr>
              <a:endParaRPr lang="en-US" kern="0">
                <a:solidFill>
                  <a:schemeClr val="tx1">
                    <a:lumMod val="75000"/>
                    <a:lumOff val="25000"/>
                  </a:schemeClr>
                </a:solidFill>
                <a:latin typeface="微软雅黑" panose="020B0503020204020204" pitchFamily="34" charset="-122"/>
                <a:ea typeface="微软雅黑" panose="020B0503020204020204" pitchFamily="34" charset="-122"/>
              </a:endParaRPr>
            </a:p>
          </p:txBody>
        </p:sp>
      </p:grpSp>
      <p:sp>
        <p:nvSpPr>
          <p:cNvPr id="127" name="矩形 3"/>
          <p:cNvSpPr>
            <a:spLocks noChangeArrowheads="1"/>
          </p:cNvSpPr>
          <p:nvPr/>
        </p:nvSpPr>
        <p:spPr bwMode="auto">
          <a:xfrm>
            <a:off x="5621246" y="2594380"/>
            <a:ext cx="715678" cy="30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wrap="none" lIns="68582" tIns="34292" rIns="68582" bIns="34292">
            <a:spAutoFit/>
          </a:bodyPr>
          <a:lstStyle/>
          <a:p>
            <a:pPr fontAlgn="base">
              <a:spcBef>
                <a:spcPct val="0"/>
              </a:spcBef>
              <a:spcAft>
                <a:spcPct val="0"/>
              </a:spcAft>
            </a:pPr>
            <a:r>
              <a:rPr lang="zh-CN" altLang="en-US" sz="1500" dirty="0">
                <a:solidFill>
                  <a:schemeClr val="tx1">
                    <a:lumMod val="75000"/>
                    <a:lumOff val="25000"/>
                  </a:schemeClr>
                </a:solidFill>
                <a:latin typeface="微软雅黑" panose="020B0503020204020204" pitchFamily="34" charset="-122"/>
                <a:ea typeface="微软雅黑" panose="020B0503020204020204" pitchFamily="34" charset="-122"/>
                <a:sym typeface="Arial" panose="020B0604020202020204" pitchFamily="34" charset="0"/>
              </a:rPr>
              <a:t>阶段四</a:t>
            </a:r>
            <a:endParaRPr lang="zh-CN" altLang="en-US" sz="1500" dirty="0">
              <a:solidFill>
                <a:schemeClr val="tx1">
                  <a:lumMod val="75000"/>
                  <a:lumOff val="25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28" name="文本框 13"/>
          <p:cNvSpPr txBox="1"/>
          <p:nvPr/>
        </p:nvSpPr>
        <p:spPr>
          <a:xfrm>
            <a:off x="5621245" y="2886479"/>
            <a:ext cx="2438717" cy="565062"/>
          </a:xfrm>
          <a:prstGeom prst="rect">
            <a:avLst/>
          </a:prstGeom>
          <a:noFill/>
        </p:spPr>
        <p:txBody>
          <a:bodyPr wrap="square" lIns="65824" tIns="32911" rIns="65824" bIns="32911" rtlCol="0">
            <a:spAutoFit/>
          </a:bodyPr>
          <a:lstStyle/>
          <a:p>
            <a:pPr fontAlgn="base">
              <a:lnSpc>
                <a:spcPct val="120000"/>
              </a:lnSpc>
              <a:spcBef>
                <a:spcPct val="0"/>
              </a:spcBef>
              <a:spcAft>
                <a:spcPct val="0"/>
              </a:spcAft>
            </a:pPr>
            <a:r>
              <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在此录入上述图表的综合描述说明，在此录入上述图表的综合描述说明，在此录入上述图表的综合描述说明。</a:t>
            </a:r>
            <a:endPar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129" name="组合 128"/>
          <p:cNvGrpSpPr/>
          <p:nvPr/>
        </p:nvGrpSpPr>
        <p:grpSpPr>
          <a:xfrm>
            <a:off x="4857602" y="2793001"/>
            <a:ext cx="316759" cy="302754"/>
            <a:chOff x="3294063" y="754063"/>
            <a:chExt cx="5600701" cy="5353051"/>
          </a:xfrm>
          <a:solidFill>
            <a:sysClr val="window" lastClr="FFFFFF"/>
          </a:solidFill>
        </p:grpSpPr>
        <p:sp>
          <p:nvSpPr>
            <p:cNvPr id="130" name="Freeform 458"/>
            <p:cNvSpPr/>
            <p:nvPr/>
          </p:nvSpPr>
          <p:spPr bwMode="auto">
            <a:xfrm>
              <a:off x="8235951" y="3122613"/>
              <a:ext cx="658813" cy="307975"/>
            </a:xfrm>
            <a:custGeom>
              <a:avLst/>
              <a:gdLst>
                <a:gd name="T0" fmla="*/ 135 w 175"/>
                <a:gd name="T1" fmla="*/ 0 h 82"/>
                <a:gd name="T2" fmla="*/ 175 w 175"/>
                <a:gd name="T3" fmla="*/ 41 h 82"/>
                <a:gd name="T4" fmla="*/ 135 w 175"/>
                <a:gd name="T5" fmla="*/ 82 h 82"/>
                <a:gd name="T6" fmla="*/ 41 w 175"/>
                <a:gd name="T7" fmla="*/ 82 h 82"/>
                <a:gd name="T8" fmla="*/ 0 w 175"/>
                <a:gd name="T9" fmla="*/ 41 h 82"/>
                <a:gd name="T10" fmla="*/ 12 w 175"/>
                <a:gd name="T11" fmla="*/ 12 h 82"/>
                <a:gd name="T12" fmla="*/ 41 w 175"/>
                <a:gd name="T13" fmla="*/ 0 h 82"/>
                <a:gd name="T14" fmla="*/ 135 w 175"/>
                <a:gd name="T15" fmla="*/ 0 h 8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5" h="82">
                  <a:moveTo>
                    <a:pt x="135" y="0"/>
                  </a:moveTo>
                  <a:cubicBezTo>
                    <a:pt x="157" y="0"/>
                    <a:pt x="175" y="19"/>
                    <a:pt x="175" y="41"/>
                  </a:cubicBezTo>
                  <a:cubicBezTo>
                    <a:pt x="175" y="64"/>
                    <a:pt x="157" y="82"/>
                    <a:pt x="135" y="82"/>
                  </a:cubicBezTo>
                  <a:cubicBezTo>
                    <a:pt x="41" y="82"/>
                    <a:pt x="41" y="82"/>
                    <a:pt x="41" y="82"/>
                  </a:cubicBezTo>
                  <a:cubicBezTo>
                    <a:pt x="19" y="82"/>
                    <a:pt x="0" y="64"/>
                    <a:pt x="0" y="41"/>
                  </a:cubicBezTo>
                  <a:cubicBezTo>
                    <a:pt x="0" y="30"/>
                    <a:pt x="5" y="20"/>
                    <a:pt x="12" y="12"/>
                  </a:cubicBezTo>
                  <a:cubicBezTo>
                    <a:pt x="20" y="5"/>
                    <a:pt x="30" y="0"/>
                    <a:pt x="41" y="0"/>
                  </a:cubicBezTo>
                  <a:lnTo>
                    <a:pt x="135"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684530">
                <a:defRPr/>
              </a:pPr>
              <a:endParaRPr lang="zh-CN" altLang="en-US" ker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31" name="Freeform 459"/>
            <p:cNvSpPr/>
            <p:nvPr/>
          </p:nvSpPr>
          <p:spPr bwMode="auto">
            <a:xfrm>
              <a:off x="7646988" y="1539876"/>
              <a:ext cx="571500" cy="587375"/>
            </a:xfrm>
            <a:custGeom>
              <a:avLst/>
              <a:gdLst>
                <a:gd name="T0" fmla="*/ 136 w 152"/>
                <a:gd name="T1" fmla="*/ 16 h 156"/>
                <a:gd name="T2" fmla="*/ 136 w 152"/>
                <a:gd name="T3" fmla="*/ 74 h 156"/>
                <a:gd name="T4" fmla="*/ 70 w 152"/>
                <a:gd name="T5" fmla="*/ 140 h 156"/>
                <a:gd name="T6" fmla="*/ 12 w 152"/>
                <a:gd name="T7" fmla="*/ 140 h 156"/>
                <a:gd name="T8" fmla="*/ 0 w 152"/>
                <a:gd name="T9" fmla="*/ 111 h 156"/>
                <a:gd name="T10" fmla="*/ 12 w 152"/>
                <a:gd name="T11" fmla="*/ 82 h 156"/>
                <a:gd name="T12" fmla="*/ 78 w 152"/>
                <a:gd name="T13" fmla="*/ 16 h 156"/>
                <a:gd name="T14" fmla="*/ 136 w 152"/>
                <a:gd name="T15" fmla="*/ 16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2" h="156">
                  <a:moveTo>
                    <a:pt x="136" y="16"/>
                  </a:moveTo>
                  <a:cubicBezTo>
                    <a:pt x="152" y="32"/>
                    <a:pt x="152" y="58"/>
                    <a:pt x="136" y="74"/>
                  </a:cubicBezTo>
                  <a:cubicBezTo>
                    <a:pt x="70" y="140"/>
                    <a:pt x="70" y="140"/>
                    <a:pt x="70" y="140"/>
                  </a:cubicBezTo>
                  <a:cubicBezTo>
                    <a:pt x="54" y="156"/>
                    <a:pt x="28" y="156"/>
                    <a:pt x="12" y="140"/>
                  </a:cubicBezTo>
                  <a:cubicBezTo>
                    <a:pt x="4" y="132"/>
                    <a:pt x="0" y="121"/>
                    <a:pt x="0" y="111"/>
                  </a:cubicBezTo>
                  <a:cubicBezTo>
                    <a:pt x="0" y="100"/>
                    <a:pt x="4" y="90"/>
                    <a:pt x="12" y="82"/>
                  </a:cubicBezTo>
                  <a:cubicBezTo>
                    <a:pt x="78" y="16"/>
                    <a:pt x="78" y="16"/>
                    <a:pt x="78" y="16"/>
                  </a:cubicBezTo>
                  <a:cubicBezTo>
                    <a:pt x="94" y="0"/>
                    <a:pt x="120" y="0"/>
                    <a:pt x="136"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684530">
                <a:defRPr/>
              </a:pPr>
              <a:endParaRPr lang="zh-CN" altLang="en-US" ker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32" name="Freeform 460"/>
            <p:cNvSpPr>
              <a:spLocks noEditPoints="1"/>
            </p:cNvSpPr>
            <p:nvPr/>
          </p:nvSpPr>
          <p:spPr bwMode="auto">
            <a:xfrm>
              <a:off x="4170363" y="1525588"/>
              <a:ext cx="3863975" cy="3567113"/>
            </a:xfrm>
            <a:custGeom>
              <a:avLst/>
              <a:gdLst>
                <a:gd name="T0" fmla="*/ 1028 w 1028"/>
                <a:gd name="T1" fmla="*/ 514 h 949"/>
                <a:gd name="T2" fmla="*/ 787 w 1028"/>
                <a:gd name="T3" fmla="*/ 949 h 949"/>
                <a:gd name="T4" fmla="*/ 241 w 1028"/>
                <a:gd name="T5" fmla="*/ 949 h 949"/>
                <a:gd name="T6" fmla="*/ 0 w 1028"/>
                <a:gd name="T7" fmla="*/ 514 h 949"/>
                <a:gd name="T8" fmla="*/ 514 w 1028"/>
                <a:gd name="T9" fmla="*/ 0 h 949"/>
                <a:gd name="T10" fmla="*/ 1028 w 1028"/>
                <a:gd name="T11" fmla="*/ 514 h 949"/>
                <a:gd name="T12" fmla="*/ 714 w 1028"/>
                <a:gd name="T13" fmla="*/ 345 h 949"/>
                <a:gd name="T14" fmla="*/ 714 w 1028"/>
                <a:gd name="T15" fmla="*/ 251 h 949"/>
                <a:gd name="T16" fmla="*/ 632 w 1028"/>
                <a:gd name="T17" fmla="*/ 187 h 949"/>
                <a:gd name="T18" fmla="*/ 563 w 1028"/>
                <a:gd name="T19" fmla="*/ 187 h 949"/>
                <a:gd name="T20" fmla="*/ 563 w 1028"/>
                <a:gd name="T21" fmla="*/ 153 h 949"/>
                <a:gd name="T22" fmla="*/ 466 w 1028"/>
                <a:gd name="T23" fmla="*/ 153 h 949"/>
                <a:gd name="T24" fmla="*/ 466 w 1028"/>
                <a:gd name="T25" fmla="*/ 187 h 949"/>
                <a:gd name="T26" fmla="*/ 397 w 1028"/>
                <a:gd name="T27" fmla="*/ 187 h 949"/>
                <a:gd name="T28" fmla="*/ 316 w 1028"/>
                <a:gd name="T29" fmla="*/ 251 h 949"/>
                <a:gd name="T30" fmla="*/ 316 w 1028"/>
                <a:gd name="T31" fmla="*/ 438 h 949"/>
                <a:gd name="T32" fmla="*/ 397 w 1028"/>
                <a:gd name="T33" fmla="*/ 503 h 949"/>
                <a:gd name="T34" fmla="*/ 466 w 1028"/>
                <a:gd name="T35" fmla="*/ 503 h 949"/>
                <a:gd name="T36" fmla="*/ 466 w 1028"/>
                <a:gd name="T37" fmla="*/ 701 h 949"/>
                <a:gd name="T38" fmla="*/ 440 w 1028"/>
                <a:gd name="T39" fmla="*/ 701 h 949"/>
                <a:gd name="T40" fmla="*/ 389 w 1028"/>
                <a:gd name="T41" fmla="*/ 661 h 949"/>
                <a:gd name="T42" fmla="*/ 389 w 1028"/>
                <a:gd name="T43" fmla="*/ 602 h 949"/>
                <a:gd name="T44" fmla="*/ 315 w 1028"/>
                <a:gd name="T45" fmla="*/ 602 h 949"/>
                <a:gd name="T46" fmla="*/ 315 w 1028"/>
                <a:gd name="T47" fmla="*/ 696 h 949"/>
                <a:gd name="T48" fmla="*/ 396 w 1028"/>
                <a:gd name="T49" fmla="*/ 760 h 949"/>
                <a:gd name="T50" fmla="*/ 466 w 1028"/>
                <a:gd name="T51" fmla="*/ 760 h 949"/>
                <a:gd name="T52" fmla="*/ 466 w 1028"/>
                <a:gd name="T53" fmla="*/ 796 h 949"/>
                <a:gd name="T54" fmla="*/ 563 w 1028"/>
                <a:gd name="T55" fmla="*/ 796 h 949"/>
                <a:gd name="T56" fmla="*/ 563 w 1028"/>
                <a:gd name="T57" fmla="*/ 760 h 949"/>
                <a:gd name="T58" fmla="*/ 632 w 1028"/>
                <a:gd name="T59" fmla="*/ 760 h 949"/>
                <a:gd name="T60" fmla="*/ 713 w 1028"/>
                <a:gd name="T61" fmla="*/ 696 h 949"/>
                <a:gd name="T62" fmla="*/ 713 w 1028"/>
                <a:gd name="T63" fmla="*/ 509 h 949"/>
                <a:gd name="T64" fmla="*/ 632 w 1028"/>
                <a:gd name="T65" fmla="*/ 444 h 949"/>
                <a:gd name="T66" fmla="*/ 563 w 1028"/>
                <a:gd name="T67" fmla="*/ 444 h 949"/>
                <a:gd name="T68" fmla="*/ 563 w 1028"/>
                <a:gd name="T69" fmla="*/ 246 h 949"/>
                <a:gd name="T70" fmla="*/ 588 w 1028"/>
                <a:gd name="T71" fmla="*/ 246 h 949"/>
                <a:gd name="T72" fmla="*/ 639 w 1028"/>
                <a:gd name="T73" fmla="*/ 286 h 949"/>
                <a:gd name="T74" fmla="*/ 639 w 1028"/>
                <a:gd name="T75" fmla="*/ 345 h 949"/>
                <a:gd name="T76" fmla="*/ 714 w 1028"/>
                <a:gd name="T77" fmla="*/ 345 h 9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028" h="949">
                  <a:moveTo>
                    <a:pt x="1028" y="514"/>
                  </a:moveTo>
                  <a:cubicBezTo>
                    <a:pt x="1028" y="697"/>
                    <a:pt x="932" y="858"/>
                    <a:pt x="787" y="949"/>
                  </a:cubicBezTo>
                  <a:cubicBezTo>
                    <a:pt x="241" y="949"/>
                    <a:pt x="241" y="949"/>
                    <a:pt x="241" y="949"/>
                  </a:cubicBezTo>
                  <a:cubicBezTo>
                    <a:pt x="97" y="858"/>
                    <a:pt x="0" y="697"/>
                    <a:pt x="0" y="514"/>
                  </a:cubicBezTo>
                  <a:cubicBezTo>
                    <a:pt x="0" y="230"/>
                    <a:pt x="231" y="0"/>
                    <a:pt x="514" y="0"/>
                  </a:cubicBezTo>
                  <a:cubicBezTo>
                    <a:pt x="798" y="0"/>
                    <a:pt x="1028" y="230"/>
                    <a:pt x="1028" y="514"/>
                  </a:cubicBezTo>
                  <a:close/>
                  <a:moveTo>
                    <a:pt x="714" y="345"/>
                  </a:moveTo>
                  <a:cubicBezTo>
                    <a:pt x="714" y="251"/>
                    <a:pt x="714" y="251"/>
                    <a:pt x="714" y="251"/>
                  </a:cubicBezTo>
                  <a:cubicBezTo>
                    <a:pt x="714" y="216"/>
                    <a:pt x="677" y="187"/>
                    <a:pt x="632" y="187"/>
                  </a:cubicBezTo>
                  <a:cubicBezTo>
                    <a:pt x="563" y="187"/>
                    <a:pt x="563" y="187"/>
                    <a:pt x="563" y="187"/>
                  </a:cubicBezTo>
                  <a:cubicBezTo>
                    <a:pt x="563" y="153"/>
                    <a:pt x="563" y="153"/>
                    <a:pt x="563" y="153"/>
                  </a:cubicBezTo>
                  <a:cubicBezTo>
                    <a:pt x="466" y="153"/>
                    <a:pt x="466" y="153"/>
                    <a:pt x="466" y="153"/>
                  </a:cubicBezTo>
                  <a:cubicBezTo>
                    <a:pt x="466" y="187"/>
                    <a:pt x="466" y="187"/>
                    <a:pt x="466" y="187"/>
                  </a:cubicBezTo>
                  <a:cubicBezTo>
                    <a:pt x="397" y="187"/>
                    <a:pt x="397" y="187"/>
                    <a:pt x="397" y="187"/>
                  </a:cubicBezTo>
                  <a:cubicBezTo>
                    <a:pt x="352" y="187"/>
                    <a:pt x="316" y="216"/>
                    <a:pt x="316" y="251"/>
                  </a:cubicBezTo>
                  <a:cubicBezTo>
                    <a:pt x="316" y="438"/>
                    <a:pt x="316" y="438"/>
                    <a:pt x="316" y="438"/>
                  </a:cubicBezTo>
                  <a:cubicBezTo>
                    <a:pt x="316" y="474"/>
                    <a:pt x="352" y="503"/>
                    <a:pt x="397" y="503"/>
                  </a:cubicBezTo>
                  <a:cubicBezTo>
                    <a:pt x="466" y="503"/>
                    <a:pt x="466" y="503"/>
                    <a:pt x="466" y="503"/>
                  </a:cubicBezTo>
                  <a:cubicBezTo>
                    <a:pt x="466" y="701"/>
                    <a:pt x="466" y="701"/>
                    <a:pt x="466" y="701"/>
                  </a:cubicBezTo>
                  <a:cubicBezTo>
                    <a:pt x="440" y="701"/>
                    <a:pt x="440" y="701"/>
                    <a:pt x="440" y="701"/>
                  </a:cubicBezTo>
                  <a:cubicBezTo>
                    <a:pt x="412" y="701"/>
                    <a:pt x="389" y="683"/>
                    <a:pt x="389" y="661"/>
                  </a:cubicBezTo>
                  <a:cubicBezTo>
                    <a:pt x="389" y="602"/>
                    <a:pt x="389" y="602"/>
                    <a:pt x="389" y="602"/>
                  </a:cubicBezTo>
                  <a:cubicBezTo>
                    <a:pt x="315" y="602"/>
                    <a:pt x="315" y="602"/>
                    <a:pt x="315" y="602"/>
                  </a:cubicBezTo>
                  <a:cubicBezTo>
                    <a:pt x="315" y="696"/>
                    <a:pt x="315" y="696"/>
                    <a:pt x="315" y="696"/>
                  </a:cubicBezTo>
                  <a:cubicBezTo>
                    <a:pt x="315" y="731"/>
                    <a:pt x="351" y="760"/>
                    <a:pt x="396" y="760"/>
                  </a:cubicBezTo>
                  <a:cubicBezTo>
                    <a:pt x="466" y="760"/>
                    <a:pt x="466" y="760"/>
                    <a:pt x="466" y="760"/>
                  </a:cubicBezTo>
                  <a:cubicBezTo>
                    <a:pt x="466" y="796"/>
                    <a:pt x="466" y="796"/>
                    <a:pt x="466" y="796"/>
                  </a:cubicBezTo>
                  <a:cubicBezTo>
                    <a:pt x="563" y="796"/>
                    <a:pt x="563" y="796"/>
                    <a:pt x="563" y="796"/>
                  </a:cubicBezTo>
                  <a:cubicBezTo>
                    <a:pt x="563" y="760"/>
                    <a:pt x="563" y="760"/>
                    <a:pt x="563" y="760"/>
                  </a:cubicBezTo>
                  <a:cubicBezTo>
                    <a:pt x="632" y="760"/>
                    <a:pt x="632" y="760"/>
                    <a:pt x="632" y="760"/>
                  </a:cubicBezTo>
                  <a:cubicBezTo>
                    <a:pt x="677" y="760"/>
                    <a:pt x="713" y="731"/>
                    <a:pt x="713" y="696"/>
                  </a:cubicBezTo>
                  <a:cubicBezTo>
                    <a:pt x="713" y="509"/>
                    <a:pt x="713" y="509"/>
                    <a:pt x="713" y="509"/>
                  </a:cubicBezTo>
                  <a:cubicBezTo>
                    <a:pt x="713" y="473"/>
                    <a:pt x="677" y="444"/>
                    <a:pt x="632" y="444"/>
                  </a:cubicBezTo>
                  <a:cubicBezTo>
                    <a:pt x="563" y="444"/>
                    <a:pt x="563" y="444"/>
                    <a:pt x="563" y="444"/>
                  </a:cubicBezTo>
                  <a:cubicBezTo>
                    <a:pt x="563" y="246"/>
                    <a:pt x="563" y="246"/>
                    <a:pt x="563" y="246"/>
                  </a:cubicBezTo>
                  <a:cubicBezTo>
                    <a:pt x="588" y="246"/>
                    <a:pt x="588" y="246"/>
                    <a:pt x="588" y="246"/>
                  </a:cubicBezTo>
                  <a:cubicBezTo>
                    <a:pt x="617" y="246"/>
                    <a:pt x="639" y="264"/>
                    <a:pt x="639" y="286"/>
                  </a:cubicBezTo>
                  <a:cubicBezTo>
                    <a:pt x="639" y="345"/>
                    <a:pt x="639" y="345"/>
                    <a:pt x="639" y="345"/>
                  </a:cubicBezTo>
                  <a:lnTo>
                    <a:pt x="714" y="34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684530">
                <a:defRPr/>
              </a:pPr>
              <a:endParaRPr lang="zh-CN" altLang="en-US" ker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33" name="Freeform 461"/>
            <p:cNvSpPr/>
            <p:nvPr/>
          </p:nvSpPr>
          <p:spPr bwMode="auto">
            <a:xfrm>
              <a:off x="5187951" y="5254626"/>
              <a:ext cx="1827213" cy="209550"/>
            </a:xfrm>
            <a:custGeom>
              <a:avLst/>
              <a:gdLst>
                <a:gd name="T0" fmla="*/ 436 w 486"/>
                <a:gd name="T1" fmla="*/ 0 h 56"/>
                <a:gd name="T2" fmla="*/ 486 w 486"/>
                <a:gd name="T3" fmla="*/ 28 h 56"/>
                <a:gd name="T4" fmla="*/ 436 w 486"/>
                <a:gd name="T5" fmla="*/ 56 h 56"/>
                <a:gd name="T6" fmla="*/ 51 w 486"/>
                <a:gd name="T7" fmla="*/ 56 h 56"/>
                <a:gd name="T8" fmla="*/ 0 w 486"/>
                <a:gd name="T9" fmla="*/ 28 h 56"/>
                <a:gd name="T10" fmla="*/ 15 w 486"/>
                <a:gd name="T11" fmla="*/ 8 h 56"/>
                <a:gd name="T12" fmla="*/ 51 w 486"/>
                <a:gd name="T13" fmla="*/ 0 h 56"/>
                <a:gd name="T14" fmla="*/ 436 w 486"/>
                <a:gd name="T15" fmla="*/ 0 h 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6" h="56">
                  <a:moveTo>
                    <a:pt x="436" y="0"/>
                  </a:moveTo>
                  <a:cubicBezTo>
                    <a:pt x="464" y="0"/>
                    <a:pt x="486" y="13"/>
                    <a:pt x="486" y="28"/>
                  </a:cubicBezTo>
                  <a:cubicBezTo>
                    <a:pt x="486" y="44"/>
                    <a:pt x="464" y="56"/>
                    <a:pt x="436" y="56"/>
                  </a:cubicBezTo>
                  <a:cubicBezTo>
                    <a:pt x="51" y="56"/>
                    <a:pt x="51" y="56"/>
                    <a:pt x="51" y="56"/>
                  </a:cubicBezTo>
                  <a:cubicBezTo>
                    <a:pt x="23" y="56"/>
                    <a:pt x="0" y="44"/>
                    <a:pt x="0" y="28"/>
                  </a:cubicBezTo>
                  <a:cubicBezTo>
                    <a:pt x="0" y="20"/>
                    <a:pt x="6" y="13"/>
                    <a:pt x="15" y="8"/>
                  </a:cubicBezTo>
                  <a:cubicBezTo>
                    <a:pt x="24" y="3"/>
                    <a:pt x="37" y="0"/>
                    <a:pt x="51" y="0"/>
                  </a:cubicBezTo>
                  <a:lnTo>
                    <a:pt x="436"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684530">
                <a:defRPr/>
              </a:pPr>
              <a:endParaRPr lang="zh-CN" altLang="en-US" ker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34" name="Freeform 462"/>
            <p:cNvSpPr/>
            <p:nvPr/>
          </p:nvSpPr>
          <p:spPr bwMode="auto">
            <a:xfrm>
              <a:off x="5368926" y="5576888"/>
              <a:ext cx="1470025" cy="211138"/>
            </a:xfrm>
            <a:custGeom>
              <a:avLst/>
              <a:gdLst>
                <a:gd name="T0" fmla="*/ 341 w 391"/>
                <a:gd name="T1" fmla="*/ 0 h 56"/>
                <a:gd name="T2" fmla="*/ 391 w 391"/>
                <a:gd name="T3" fmla="*/ 28 h 56"/>
                <a:gd name="T4" fmla="*/ 341 w 391"/>
                <a:gd name="T5" fmla="*/ 56 h 56"/>
                <a:gd name="T6" fmla="*/ 50 w 391"/>
                <a:gd name="T7" fmla="*/ 56 h 56"/>
                <a:gd name="T8" fmla="*/ 0 w 391"/>
                <a:gd name="T9" fmla="*/ 28 h 56"/>
                <a:gd name="T10" fmla="*/ 14 w 391"/>
                <a:gd name="T11" fmla="*/ 8 h 56"/>
                <a:gd name="T12" fmla="*/ 50 w 391"/>
                <a:gd name="T13" fmla="*/ 0 h 56"/>
                <a:gd name="T14" fmla="*/ 341 w 391"/>
                <a:gd name="T15" fmla="*/ 0 h 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91" h="56">
                  <a:moveTo>
                    <a:pt x="341" y="0"/>
                  </a:moveTo>
                  <a:cubicBezTo>
                    <a:pt x="369" y="0"/>
                    <a:pt x="391" y="12"/>
                    <a:pt x="391" y="28"/>
                  </a:cubicBezTo>
                  <a:cubicBezTo>
                    <a:pt x="391" y="43"/>
                    <a:pt x="369" y="56"/>
                    <a:pt x="341" y="56"/>
                  </a:cubicBezTo>
                  <a:cubicBezTo>
                    <a:pt x="50" y="56"/>
                    <a:pt x="50" y="56"/>
                    <a:pt x="50" y="56"/>
                  </a:cubicBezTo>
                  <a:cubicBezTo>
                    <a:pt x="22" y="56"/>
                    <a:pt x="0" y="43"/>
                    <a:pt x="0" y="28"/>
                  </a:cubicBezTo>
                  <a:cubicBezTo>
                    <a:pt x="0" y="20"/>
                    <a:pt x="5" y="13"/>
                    <a:pt x="14" y="8"/>
                  </a:cubicBezTo>
                  <a:cubicBezTo>
                    <a:pt x="24" y="3"/>
                    <a:pt x="36" y="0"/>
                    <a:pt x="50" y="0"/>
                  </a:cubicBezTo>
                  <a:lnTo>
                    <a:pt x="341"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684530">
                <a:defRPr/>
              </a:pPr>
              <a:endParaRPr lang="zh-CN" altLang="en-US" ker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35" name="Freeform 463"/>
            <p:cNvSpPr/>
            <p:nvPr/>
          </p:nvSpPr>
          <p:spPr bwMode="auto">
            <a:xfrm>
              <a:off x="5556251" y="5895976"/>
              <a:ext cx="1090613" cy="211138"/>
            </a:xfrm>
            <a:custGeom>
              <a:avLst/>
              <a:gdLst>
                <a:gd name="T0" fmla="*/ 240 w 290"/>
                <a:gd name="T1" fmla="*/ 0 h 56"/>
                <a:gd name="T2" fmla="*/ 290 w 290"/>
                <a:gd name="T3" fmla="*/ 28 h 56"/>
                <a:gd name="T4" fmla="*/ 240 w 290"/>
                <a:gd name="T5" fmla="*/ 56 h 56"/>
                <a:gd name="T6" fmla="*/ 50 w 290"/>
                <a:gd name="T7" fmla="*/ 56 h 56"/>
                <a:gd name="T8" fmla="*/ 0 w 290"/>
                <a:gd name="T9" fmla="*/ 28 h 56"/>
                <a:gd name="T10" fmla="*/ 15 w 290"/>
                <a:gd name="T11" fmla="*/ 8 h 56"/>
                <a:gd name="T12" fmla="*/ 50 w 290"/>
                <a:gd name="T13" fmla="*/ 0 h 56"/>
                <a:gd name="T14" fmla="*/ 240 w 290"/>
                <a:gd name="T15" fmla="*/ 0 h 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90" h="56">
                  <a:moveTo>
                    <a:pt x="240" y="0"/>
                  </a:moveTo>
                  <a:cubicBezTo>
                    <a:pt x="268" y="0"/>
                    <a:pt x="290" y="12"/>
                    <a:pt x="290" y="28"/>
                  </a:cubicBezTo>
                  <a:cubicBezTo>
                    <a:pt x="290" y="43"/>
                    <a:pt x="268" y="56"/>
                    <a:pt x="240" y="56"/>
                  </a:cubicBezTo>
                  <a:cubicBezTo>
                    <a:pt x="50" y="56"/>
                    <a:pt x="50" y="56"/>
                    <a:pt x="50" y="56"/>
                  </a:cubicBezTo>
                  <a:cubicBezTo>
                    <a:pt x="23" y="56"/>
                    <a:pt x="0" y="43"/>
                    <a:pt x="0" y="28"/>
                  </a:cubicBezTo>
                  <a:cubicBezTo>
                    <a:pt x="0" y="20"/>
                    <a:pt x="6" y="13"/>
                    <a:pt x="15" y="8"/>
                  </a:cubicBezTo>
                  <a:cubicBezTo>
                    <a:pt x="24" y="3"/>
                    <a:pt x="37" y="0"/>
                    <a:pt x="50" y="0"/>
                  </a:cubicBezTo>
                  <a:lnTo>
                    <a:pt x="24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684530">
                <a:defRPr/>
              </a:pPr>
              <a:endParaRPr lang="zh-CN" altLang="en-US" ker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36" name="Freeform 464"/>
            <p:cNvSpPr/>
            <p:nvPr/>
          </p:nvSpPr>
          <p:spPr bwMode="auto">
            <a:xfrm>
              <a:off x="6286501" y="3416301"/>
              <a:ext cx="285750" cy="744538"/>
            </a:xfrm>
            <a:custGeom>
              <a:avLst/>
              <a:gdLst>
                <a:gd name="T0" fmla="*/ 76 w 76"/>
                <a:gd name="T1" fmla="*/ 41 h 198"/>
                <a:gd name="T2" fmla="*/ 76 w 76"/>
                <a:gd name="T3" fmla="*/ 158 h 198"/>
                <a:gd name="T4" fmla="*/ 25 w 76"/>
                <a:gd name="T5" fmla="*/ 198 h 198"/>
                <a:gd name="T6" fmla="*/ 0 w 76"/>
                <a:gd name="T7" fmla="*/ 198 h 198"/>
                <a:gd name="T8" fmla="*/ 0 w 76"/>
                <a:gd name="T9" fmla="*/ 0 h 198"/>
                <a:gd name="T10" fmla="*/ 25 w 76"/>
                <a:gd name="T11" fmla="*/ 0 h 198"/>
                <a:gd name="T12" fmla="*/ 76 w 76"/>
                <a:gd name="T13" fmla="*/ 41 h 198"/>
              </a:gdLst>
              <a:ahLst/>
              <a:cxnLst>
                <a:cxn ang="0">
                  <a:pos x="T0" y="T1"/>
                </a:cxn>
                <a:cxn ang="0">
                  <a:pos x="T2" y="T3"/>
                </a:cxn>
                <a:cxn ang="0">
                  <a:pos x="T4" y="T5"/>
                </a:cxn>
                <a:cxn ang="0">
                  <a:pos x="T6" y="T7"/>
                </a:cxn>
                <a:cxn ang="0">
                  <a:pos x="T8" y="T9"/>
                </a:cxn>
                <a:cxn ang="0">
                  <a:pos x="T10" y="T11"/>
                </a:cxn>
                <a:cxn ang="0">
                  <a:pos x="T12" y="T13"/>
                </a:cxn>
              </a:cxnLst>
              <a:rect l="0" t="0" r="r" b="b"/>
              <a:pathLst>
                <a:path w="76" h="198">
                  <a:moveTo>
                    <a:pt x="76" y="41"/>
                  </a:moveTo>
                  <a:cubicBezTo>
                    <a:pt x="76" y="158"/>
                    <a:pt x="76" y="158"/>
                    <a:pt x="76" y="158"/>
                  </a:cubicBezTo>
                  <a:cubicBezTo>
                    <a:pt x="76" y="180"/>
                    <a:pt x="53" y="198"/>
                    <a:pt x="25" y="198"/>
                  </a:cubicBezTo>
                  <a:cubicBezTo>
                    <a:pt x="0" y="198"/>
                    <a:pt x="0" y="198"/>
                    <a:pt x="0" y="198"/>
                  </a:cubicBezTo>
                  <a:cubicBezTo>
                    <a:pt x="0" y="0"/>
                    <a:pt x="0" y="0"/>
                    <a:pt x="0" y="0"/>
                  </a:cubicBezTo>
                  <a:cubicBezTo>
                    <a:pt x="25" y="0"/>
                    <a:pt x="25" y="0"/>
                    <a:pt x="25" y="0"/>
                  </a:cubicBezTo>
                  <a:cubicBezTo>
                    <a:pt x="53" y="0"/>
                    <a:pt x="76" y="18"/>
                    <a:pt x="76" y="4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684530">
                <a:defRPr/>
              </a:pPr>
              <a:endParaRPr lang="zh-CN" altLang="en-US" ker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37" name="Freeform 465"/>
            <p:cNvSpPr/>
            <p:nvPr/>
          </p:nvSpPr>
          <p:spPr bwMode="auto">
            <a:xfrm>
              <a:off x="5948363" y="754063"/>
              <a:ext cx="307975" cy="658813"/>
            </a:xfrm>
            <a:custGeom>
              <a:avLst/>
              <a:gdLst>
                <a:gd name="T0" fmla="*/ 82 w 82"/>
                <a:gd name="T1" fmla="*/ 41 h 175"/>
                <a:gd name="T2" fmla="*/ 82 w 82"/>
                <a:gd name="T3" fmla="*/ 134 h 175"/>
                <a:gd name="T4" fmla="*/ 41 w 82"/>
                <a:gd name="T5" fmla="*/ 175 h 175"/>
                <a:gd name="T6" fmla="*/ 12 w 82"/>
                <a:gd name="T7" fmla="*/ 163 h 175"/>
                <a:gd name="T8" fmla="*/ 0 w 82"/>
                <a:gd name="T9" fmla="*/ 134 h 175"/>
                <a:gd name="T10" fmla="*/ 0 w 82"/>
                <a:gd name="T11" fmla="*/ 41 h 175"/>
                <a:gd name="T12" fmla="*/ 41 w 82"/>
                <a:gd name="T13" fmla="*/ 0 h 175"/>
                <a:gd name="T14" fmla="*/ 82 w 82"/>
                <a:gd name="T15" fmla="*/ 41 h 17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2" h="175">
                  <a:moveTo>
                    <a:pt x="82" y="41"/>
                  </a:moveTo>
                  <a:cubicBezTo>
                    <a:pt x="82" y="134"/>
                    <a:pt x="82" y="134"/>
                    <a:pt x="82" y="134"/>
                  </a:cubicBezTo>
                  <a:cubicBezTo>
                    <a:pt x="82" y="157"/>
                    <a:pt x="64" y="175"/>
                    <a:pt x="41" y="175"/>
                  </a:cubicBezTo>
                  <a:cubicBezTo>
                    <a:pt x="30" y="175"/>
                    <a:pt x="20" y="171"/>
                    <a:pt x="12" y="163"/>
                  </a:cubicBezTo>
                  <a:cubicBezTo>
                    <a:pt x="5" y="156"/>
                    <a:pt x="0" y="146"/>
                    <a:pt x="0" y="134"/>
                  </a:cubicBezTo>
                  <a:cubicBezTo>
                    <a:pt x="0" y="41"/>
                    <a:pt x="0" y="41"/>
                    <a:pt x="0" y="41"/>
                  </a:cubicBezTo>
                  <a:cubicBezTo>
                    <a:pt x="0" y="19"/>
                    <a:pt x="19" y="0"/>
                    <a:pt x="41" y="0"/>
                  </a:cubicBezTo>
                  <a:cubicBezTo>
                    <a:pt x="64" y="0"/>
                    <a:pt x="82" y="19"/>
                    <a:pt x="82" y="4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684530">
                <a:defRPr/>
              </a:pPr>
              <a:endParaRPr lang="zh-CN" altLang="en-US" ker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38" name="Freeform 466"/>
            <p:cNvSpPr/>
            <p:nvPr/>
          </p:nvSpPr>
          <p:spPr bwMode="auto">
            <a:xfrm>
              <a:off x="5635626" y="2449513"/>
              <a:ext cx="285750" cy="744538"/>
            </a:xfrm>
            <a:custGeom>
              <a:avLst/>
              <a:gdLst>
                <a:gd name="T0" fmla="*/ 76 w 76"/>
                <a:gd name="T1" fmla="*/ 0 h 198"/>
                <a:gd name="T2" fmla="*/ 76 w 76"/>
                <a:gd name="T3" fmla="*/ 198 h 198"/>
                <a:gd name="T4" fmla="*/ 51 w 76"/>
                <a:gd name="T5" fmla="*/ 198 h 198"/>
                <a:gd name="T6" fmla="*/ 0 w 76"/>
                <a:gd name="T7" fmla="*/ 157 h 198"/>
                <a:gd name="T8" fmla="*/ 0 w 76"/>
                <a:gd name="T9" fmla="*/ 40 h 198"/>
                <a:gd name="T10" fmla="*/ 51 w 76"/>
                <a:gd name="T11" fmla="*/ 0 h 198"/>
                <a:gd name="T12" fmla="*/ 76 w 76"/>
                <a:gd name="T13" fmla="*/ 0 h 198"/>
              </a:gdLst>
              <a:ahLst/>
              <a:cxnLst>
                <a:cxn ang="0">
                  <a:pos x="T0" y="T1"/>
                </a:cxn>
                <a:cxn ang="0">
                  <a:pos x="T2" y="T3"/>
                </a:cxn>
                <a:cxn ang="0">
                  <a:pos x="T4" y="T5"/>
                </a:cxn>
                <a:cxn ang="0">
                  <a:pos x="T6" y="T7"/>
                </a:cxn>
                <a:cxn ang="0">
                  <a:pos x="T8" y="T9"/>
                </a:cxn>
                <a:cxn ang="0">
                  <a:pos x="T10" y="T11"/>
                </a:cxn>
                <a:cxn ang="0">
                  <a:pos x="T12" y="T13"/>
                </a:cxn>
              </a:cxnLst>
              <a:rect l="0" t="0" r="r" b="b"/>
              <a:pathLst>
                <a:path w="76" h="198">
                  <a:moveTo>
                    <a:pt x="76" y="0"/>
                  </a:moveTo>
                  <a:cubicBezTo>
                    <a:pt x="76" y="198"/>
                    <a:pt x="76" y="198"/>
                    <a:pt x="76" y="198"/>
                  </a:cubicBezTo>
                  <a:cubicBezTo>
                    <a:pt x="51" y="198"/>
                    <a:pt x="51" y="198"/>
                    <a:pt x="51" y="198"/>
                  </a:cubicBezTo>
                  <a:cubicBezTo>
                    <a:pt x="23" y="198"/>
                    <a:pt x="0" y="180"/>
                    <a:pt x="0" y="157"/>
                  </a:cubicBezTo>
                  <a:cubicBezTo>
                    <a:pt x="0" y="40"/>
                    <a:pt x="0" y="40"/>
                    <a:pt x="0" y="40"/>
                  </a:cubicBezTo>
                  <a:cubicBezTo>
                    <a:pt x="0" y="18"/>
                    <a:pt x="23" y="0"/>
                    <a:pt x="51" y="0"/>
                  </a:cubicBezTo>
                  <a:lnTo>
                    <a:pt x="76"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684530">
                <a:defRPr/>
              </a:pPr>
              <a:endParaRPr lang="zh-CN" altLang="en-US" ker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39" name="Freeform 467"/>
            <p:cNvSpPr/>
            <p:nvPr/>
          </p:nvSpPr>
          <p:spPr bwMode="auto">
            <a:xfrm>
              <a:off x="3951288" y="1539876"/>
              <a:ext cx="571500" cy="587375"/>
            </a:xfrm>
            <a:custGeom>
              <a:avLst/>
              <a:gdLst>
                <a:gd name="T0" fmla="*/ 140 w 152"/>
                <a:gd name="T1" fmla="*/ 82 h 156"/>
                <a:gd name="T2" fmla="*/ 152 w 152"/>
                <a:gd name="T3" fmla="*/ 111 h 156"/>
                <a:gd name="T4" fmla="*/ 140 w 152"/>
                <a:gd name="T5" fmla="*/ 140 h 156"/>
                <a:gd name="T6" fmla="*/ 82 w 152"/>
                <a:gd name="T7" fmla="*/ 140 h 156"/>
                <a:gd name="T8" fmla="*/ 16 w 152"/>
                <a:gd name="T9" fmla="*/ 74 h 156"/>
                <a:gd name="T10" fmla="*/ 16 w 152"/>
                <a:gd name="T11" fmla="*/ 16 h 156"/>
                <a:gd name="T12" fmla="*/ 74 w 152"/>
                <a:gd name="T13" fmla="*/ 16 h 156"/>
                <a:gd name="T14" fmla="*/ 140 w 152"/>
                <a:gd name="T15" fmla="*/ 82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2" h="156">
                  <a:moveTo>
                    <a:pt x="140" y="82"/>
                  </a:moveTo>
                  <a:cubicBezTo>
                    <a:pt x="148" y="90"/>
                    <a:pt x="152" y="100"/>
                    <a:pt x="152" y="111"/>
                  </a:cubicBezTo>
                  <a:cubicBezTo>
                    <a:pt x="152" y="121"/>
                    <a:pt x="148" y="132"/>
                    <a:pt x="140" y="140"/>
                  </a:cubicBezTo>
                  <a:cubicBezTo>
                    <a:pt x="124" y="156"/>
                    <a:pt x="98" y="156"/>
                    <a:pt x="82" y="140"/>
                  </a:cubicBezTo>
                  <a:cubicBezTo>
                    <a:pt x="16" y="74"/>
                    <a:pt x="16" y="74"/>
                    <a:pt x="16" y="74"/>
                  </a:cubicBezTo>
                  <a:cubicBezTo>
                    <a:pt x="0" y="58"/>
                    <a:pt x="0" y="32"/>
                    <a:pt x="16" y="16"/>
                  </a:cubicBezTo>
                  <a:cubicBezTo>
                    <a:pt x="32" y="0"/>
                    <a:pt x="58" y="0"/>
                    <a:pt x="74" y="16"/>
                  </a:cubicBezTo>
                  <a:lnTo>
                    <a:pt x="140" y="8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684530">
                <a:defRPr/>
              </a:pPr>
              <a:endParaRPr lang="zh-CN" altLang="en-US" ker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40" name="Freeform 468"/>
            <p:cNvSpPr/>
            <p:nvPr/>
          </p:nvSpPr>
          <p:spPr bwMode="auto">
            <a:xfrm>
              <a:off x="3294063" y="3122613"/>
              <a:ext cx="657225" cy="307975"/>
            </a:xfrm>
            <a:custGeom>
              <a:avLst/>
              <a:gdLst>
                <a:gd name="T0" fmla="*/ 134 w 175"/>
                <a:gd name="T1" fmla="*/ 0 h 82"/>
                <a:gd name="T2" fmla="*/ 175 w 175"/>
                <a:gd name="T3" fmla="*/ 41 h 82"/>
                <a:gd name="T4" fmla="*/ 134 w 175"/>
                <a:gd name="T5" fmla="*/ 82 h 82"/>
                <a:gd name="T6" fmla="*/ 41 w 175"/>
                <a:gd name="T7" fmla="*/ 82 h 82"/>
                <a:gd name="T8" fmla="*/ 0 w 175"/>
                <a:gd name="T9" fmla="*/ 41 h 82"/>
                <a:gd name="T10" fmla="*/ 12 w 175"/>
                <a:gd name="T11" fmla="*/ 12 h 82"/>
                <a:gd name="T12" fmla="*/ 41 w 175"/>
                <a:gd name="T13" fmla="*/ 0 h 82"/>
                <a:gd name="T14" fmla="*/ 134 w 175"/>
                <a:gd name="T15" fmla="*/ 0 h 8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5" h="82">
                  <a:moveTo>
                    <a:pt x="134" y="0"/>
                  </a:moveTo>
                  <a:cubicBezTo>
                    <a:pt x="156" y="0"/>
                    <a:pt x="175" y="19"/>
                    <a:pt x="175" y="41"/>
                  </a:cubicBezTo>
                  <a:cubicBezTo>
                    <a:pt x="175" y="64"/>
                    <a:pt x="156" y="82"/>
                    <a:pt x="134" y="82"/>
                  </a:cubicBezTo>
                  <a:cubicBezTo>
                    <a:pt x="41" y="82"/>
                    <a:pt x="41" y="82"/>
                    <a:pt x="41" y="82"/>
                  </a:cubicBezTo>
                  <a:cubicBezTo>
                    <a:pt x="18" y="82"/>
                    <a:pt x="0" y="64"/>
                    <a:pt x="0" y="41"/>
                  </a:cubicBezTo>
                  <a:cubicBezTo>
                    <a:pt x="0" y="30"/>
                    <a:pt x="4" y="20"/>
                    <a:pt x="12" y="12"/>
                  </a:cubicBezTo>
                  <a:cubicBezTo>
                    <a:pt x="19" y="5"/>
                    <a:pt x="29" y="0"/>
                    <a:pt x="41" y="0"/>
                  </a:cubicBezTo>
                  <a:lnTo>
                    <a:pt x="134"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684530">
                <a:defRPr/>
              </a:pPr>
              <a:endParaRPr lang="zh-CN" altLang="en-US" kern="0">
                <a:solidFill>
                  <a:schemeClr val="tx1">
                    <a:lumMod val="75000"/>
                    <a:lumOff val="25000"/>
                  </a:schemeClr>
                </a:solidFill>
                <a:latin typeface="微软雅黑" panose="020B0503020204020204" pitchFamily="34" charset="-122"/>
                <a:ea typeface="微软雅黑" panose="020B0503020204020204" pitchFamily="34" charset="-122"/>
              </a:endParaRPr>
            </a:p>
          </p:txBody>
        </p:sp>
      </p:grpSp>
      <p:sp>
        <p:nvSpPr>
          <p:cNvPr id="141" name="矩形 3"/>
          <p:cNvSpPr>
            <a:spLocks noChangeArrowheads="1"/>
          </p:cNvSpPr>
          <p:nvPr/>
        </p:nvSpPr>
        <p:spPr bwMode="auto">
          <a:xfrm>
            <a:off x="2105224" y="3146830"/>
            <a:ext cx="715678" cy="30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wrap="none" lIns="68582" tIns="34292" rIns="68582" bIns="34292">
            <a:spAutoFit/>
          </a:bodyPr>
          <a:lstStyle/>
          <a:p>
            <a:pPr fontAlgn="base">
              <a:spcBef>
                <a:spcPct val="0"/>
              </a:spcBef>
              <a:spcAft>
                <a:spcPct val="0"/>
              </a:spcAft>
            </a:pPr>
            <a:r>
              <a:rPr lang="zh-CN" altLang="en-US" sz="1500" dirty="0">
                <a:solidFill>
                  <a:schemeClr val="tx1">
                    <a:lumMod val="75000"/>
                    <a:lumOff val="25000"/>
                  </a:schemeClr>
                </a:solidFill>
                <a:latin typeface="微软雅黑" panose="020B0503020204020204" pitchFamily="34" charset="-122"/>
                <a:ea typeface="微软雅黑" panose="020B0503020204020204" pitchFamily="34" charset="-122"/>
                <a:sym typeface="Arial" panose="020B0604020202020204" pitchFamily="34" charset="0"/>
              </a:rPr>
              <a:t>阶段五</a:t>
            </a:r>
            <a:endParaRPr lang="zh-CN" altLang="en-US" sz="1500" dirty="0">
              <a:solidFill>
                <a:schemeClr val="tx1">
                  <a:lumMod val="75000"/>
                  <a:lumOff val="25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42" name="文本框 13"/>
          <p:cNvSpPr txBox="1"/>
          <p:nvPr/>
        </p:nvSpPr>
        <p:spPr>
          <a:xfrm>
            <a:off x="591388" y="3412193"/>
            <a:ext cx="2333962" cy="565062"/>
          </a:xfrm>
          <a:prstGeom prst="rect">
            <a:avLst/>
          </a:prstGeom>
          <a:noFill/>
        </p:spPr>
        <p:txBody>
          <a:bodyPr wrap="square" lIns="65824" tIns="32911" rIns="65824" bIns="32911" rtlCol="0">
            <a:spAutoFit/>
          </a:bodyPr>
          <a:lstStyle/>
          <a:p>
            <a:pPr algn="r" fontAlgn="base">
              <a:lnSpc>
                <a:spcPct val="120000"/>
              </a:lnSpc>
              <a:spcBef>
                <a:spcPct val="0"/>
              </a:spcBef>
              <a:spcAft>
                <a:spcPct val="0"/>
              </a:spcAft>
            </a:pPr>
            <a:r>
              <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在此录入上述图表的综合描述说明，在此录入上述图表的综合描述说明，在此录入上述图表的综合描述说明。</a:t>
            </a:r>
            <a:endPar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143" name="Group 23"/>
          <p:cNvGrpSpPr/>
          <p:nvPr/>
        </p:nvGrpSpPr>
        <p:grpSpPr>
          <a:xfrm>
            <a:off x="3382809" y="3356380"/>
            <a:ext cx="256978" cy="224003"/>
            <a:chOff x="7540014" y="4306907"/>
            <a:chExt cx="389342" cy="339426"/>
          </a:xfrm>
          <a:solidFill>
            <a:sysClr val="window" lastClr="FFFFFF"/>
          </a:solidFill>
        </p:grpSpPr>
        <p:sp>
          <p:nvSpPr>
            <p:cNvPr id="144" name="Freeform 110"/>
            <p:cNvSpPr/>
            <p:nvPr/>
          </p:nvSpPr>
          <p:spPr bwMode="auto">
            <a:xfrm>
              <a:off x="7799575" y="4409234"/>
              <a:ext cx="102328" cy="102328"/>
            </a:xfrm>
            <a:custGeom>
              <a:avLst/>
              <a:gdLst>
                <a:gd name="T0" fmla="*/ 0 w 41"/>
                <a:gd name="T1" fmla="*/ 39 h 41"/>
                <a:gd name="T2" fmla="*/ 3 w 41"/>
                <a:gd name="T3" fmla="*/ 41 h 41"/>
                <a:gd name="T4" fmla="*/ 41 w 41"/>
                <a:gd name="T5" fmla="*/ 3 h 41"/>
                <a:gd name="T6" fmla="*/ 39 w 41"/>
                <a:gd name="T7" fmla="*/ 0 h 41"/>
                <a:gd name="T8" fmla="*/ 0 w 41"/>
                <a:gd name="T9" fmla="*/ 39 h 41"/>
              </a:gdLst>
              <a:ahLst/>
              <a:cxnLst>
                <a:cxn ang="0">
                  <a:pos x="T0" y="T1"/>
                </a:cxn>
                <a:cxn ang="0">
                  <a:pos x="T2" y="T3"/>
                </a:cxn>
                <a:cxn ang="0">
                  <a:pos x="T4" y="T5"/>
                </a:cxn>
                <a:cxn ang="0">
                  <a:pos x="T6" y="T7"/>
                </a:cxn>
                <a:cxn ang="0">
                  <a:pos x="T8" y="T9"/>
                </a:cxn>
              </a:cxnLst>
              <a:rect l="0" t="0" r="r" b="b"/>
              <a:pathLst>
                <a:path w="41" h="41">
                  <a:moveTo>
                    <a:pt x="0" y="39"/>
                  </a:moveTo>
                  <a:lnTo>
                    <a:pt x="3" y="41"/>
                  </a:lnTo>
                  <a:lnTo>
                    <a:pt x="41" y="3"/>
                  </a:lnTo>
                  <a:lnTo>
                    <a:pt x="39" y="0"/>
                  </a:lnTo>
                  <a:lnTo>
                    <a:pt x="0" y="3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fontAlgn="base">
                <a:spcBef>
                  <a:spcPct val="0"/>
                </a:spcBef>
                <a:spcAft>
                  <a:spcPct val="0"/>
                </a:spcAft>
                <a:defRPr/>
              </a:pPr>
              <a:endParaRPr lang="en-US" ker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45" name="Freeform 111"/>
            <p:cNvSpPr/>
            <p:nvPr/>
          </p:nvSpPr>
          <p:spPr bwMode="auto">
            <a:xfrm>
              <a:off x="7777112" y="4381780"/>
              <a:ext cx="109814" cy="114806"/>
            </a:xfrm>
            <a:custGeom>
              <a:avLst/>
              <a:gdLst>
                <a:gd name="T0" fmla="*/ 37 w 44"/>
                <a:gd name="T1" fmla="*/ 0 h 46"/>
                <a:gd name="T2" fmla="*/ 0 w 44"/>
                <a:gd name="T3" fmla="*/ 39 h 46"/>
                <a:gd name="T4" fmla="*/ 6 w 44"/>
                <a:gd name="T5" fmla="*/ 46 h 46"/>
                <a:gd name="T6" fmla="*/ 44 w 44"/>
                <a:gd name="T7" fmla="*/ 8 h 46"/>
                <a:gd name="T8" fmla="*/ 37 w 44"/>
                <a:gd name="T9" fmla="*/ 0 h 46"/>
              </a:gdLst>
              <a:ahLst/>
              <a:cxnLst>
                <a:cxn ang="0">
                  <a:pos x="T0" y="T1"/>
                </a:cxn>
                <a:cxn ang="0">
                  <a:pos x="T2" y="T3"/>
                </a:cxn>
                <a:cxn ang="0">
                  <a:pos x="T4" y="T5"/>
                </a:cxn>
                <a:cxn ang="0">
                  <a:pos x="T6" y="T7"/>
                </a:cxn>
                <a:cxn ang="0">
                  <a:pos x="T8" y="T9"/>
                </a:cxn>
              </a:cxnLst>
              <a:rect l="0" t="0" r="r" b="b"/>
              <a:pathLst>
                <a:path w="44" h="46">
                  <a:moveTo>
                    <a:pt x="37" y="0"/>
                  </a:moveTo>
                  <a:lnTo>
                    <a:pt x="0" y="39"/>
                  </a:lnTo>
                  <a:lnTo>
                    <a:pt x="6" y="46"/>
                  </a:lnTo>
                  <a:lnTo>
                    <a:pt x="44" y="8"/>
                  </a:lnTo>
                  <a:lnTo>
                    <a:pt x="37"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fontAlgn="base">
                <a:spcBef>
                  <a:spcPct val="0"/>
                </a:spcBef>
                <a:spcAft>
                  <a:spcPct val="0"/>
                </a:spcAft>
                <a:defRPr/>
              </a:pPr>
              <a:endParaRPr lang="en-US" ker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46" name="Freeform 112"/>
            <p:cNvSpPr/>
            <p:nvPr/>
          </p:nvSpPr>
          <p:spPr bwMode="auto">
            <a:xfrm>
              <a:off x="7757146" y="4366805"/>
              <a:ext cx="104823" cy="104823"/>
            </a:xfrm>
            <a:custGeom>
              <a:avLst/>
              <a:gdLst>
                <a:gd name="T0" fmla="*/ 0 w 42"/>
                <a:gd name="T1" fmla="*/ 38 h 42"/>
                <a:gd name="T2" fmla="*/ 4 w 42"/>
                <a:gd name="T3" fmla="*/ 42 h 42"/>
                <a:gd name="T4" fmla="*/ 42 w 42"/>
                <a:gd name="T5" fmla="*/ 4 h 42"/>
                <a:gd name="T6" fmla="*/ 38 w 42"/>
                <a:gd name="T7" fmla="*/ 0 h 42"/>
                <a:gd name="T8" fmla="*/ 0 w 42"/>
                <a:gd name="T9" fmla="*/ 38 h 42"/>
              </a:gdLst>
              <a:ahLst/>
              <a:cxnLst>
                <a:cxn ang="0">
                  <a:pos x="T0" y="T1"/>
                </a:cxn>
                <a:cxn ang="0">
                  <a:pos x="T2" y="T3"/>
                </a:cxn>
                <a:cxn ang="0">
                  <a:pos x="T4" y="T5"/>
                </a:cxn>
                <a:cxn ang="0">
                  <a:pos x="T6" y="T7"/>
                </a:cxn>
                <a:cxn ang="0">
                  <a:pos x="T8" y="T9"/>
                </a:cxn>
              </a:cxnLst>
              <a:rect l="0" t="0" r="r" b="b"/>
              <a:pathLst>
                <a:path w="42" h="42">
                  <a:moveTo>
                    <a:pt x="0" y="38"/>
                  </a:moveTo>
                  <a:lnTo>
                    <a:pt x="4" y="42"/>
                  </a:lnTo>
                  <a:lnTo>
                    <a:pt x="42" y="4"/>
                  </a:lnTo>
                  <a:lnTo>
                    <a:pt x="38" y="0"/>
                  </a:lnTo>
                  <a:lnTo>
                    <a:pt x="0" y="3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fontAlgn="base">
                <a:spcBef>
                  <a:spcPct val="0"/>
                </a:spcBef>
                <a:spcAft>
                  <a:spcPct val="0"/>
                </a:spcAft>
                <a:defRPr/>
              </a:pPr>
              <a:endParaRPr lang="en-US" ker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47" name="Freeform 113"/>
            <p:cNvSpPr/>
            <p:nvPr/>
          </p:nvSpPr>
          <p:spPr bwMode="auto">
            <a:xfrm>
              <a:off x="7729693" y="4469133"/>
              <a:ext cx="69882" cy="69882"/>
            </a:xfrm>
            <a:custGeom>
              <a:avLst/>
              <a:gdLst>
                <a:gd name="T0" fmla="*/ 28 w 28"/>
                <a:gd name="T1" fmla="*/ 20 h 28"/>
                <a:gd name="T2" fmla="*/ 8 w 28"/>
                <a:gd name="T3" fmla="*/ 0 h 28"/>
                <a:gd name="T4" fmla="*/ 0 w 28"/>
                <a:gd name="T5" fmla="*/ 20 h 28"/>
                <a:gd name="T6" fmla="*/ 9 w 28"/>
                <a:gd name="T7" fmla="*/ 28 h 28"/>
                <a:gd name="T8" fmla="*/ 28 w 28"/>
                <a:gd name="T9" fmla="*/ 20 h 28"/>
              </a:gdLst>
              <a:ahLst/>
              <a:cxnLst>
                <a:cxn ang="0">
                  <a:pos x="T0" y="T1"/>
                </a:cxn>
                <a:cxn ang="0">
                  <a:pos x="T2" y="T3"/>
                </a:cxn>
                <a:cxn ang="0">
                  <a:pos x="T4" y="T5"/>
                </a:cxn>
                <a:cxn ang="0">
                  <a:pos x="T6" y="T7"/>
                </a:cxn>
                <a:cxn ang="0">
                  <a:pos x="T8" y="T9"/>
                </a:cxn>
              </a:cxnLst>
              <a:rect l="0" t="0" r="r" b="b"/>
              <a:pathLst>
                <a:path w="28" h="28">
                  <a:moveTo>
                    <a:pt x="28" y="20"/>
                  </a:moveTo>
                  <a:lnTo>
                    <a:pt x="8" y="0"/>
                  </a:lnTo>
                  <a:lnTo>
                    <a:pt x="0" y="20"/>
                  </a:lnTo>
                  <a:lnTo>
                    <a:pt x="9" y="28"/>
                  </a:lnTo>
                  <a:lnTo>
                    <a:pt x="28" y="2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fontAlgn="base">
                <a:spcBef>
                  <a:spcPct val="0"/>
                </a:spcBef>
                <a:spcAft>
                  <a:spcPct val="0"/>
                </a:spcAft>
                <a:defRPr/>
              </a:pPr>
              <a:endParaRPr lang="en-US" ker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48" name="Freeform 114"/>
            <p:cNvSpPr/>
            <p:nvPr/>
          </p:nvSpPr>
          <p:spPr bwMode="auto">
            <a:xfrm>
              <a:off x="7712222" y="4526535"/>
              <a:ext cx="34941" cy="32446"/>
            </a:xfrm>
            <a:custGeom>
              <a:avLst/>
              <a:gdLst>
                <a:gd name="T0" fmla="*/ 0 w 14"/>
                <a:gd name="T1" fmla="*/ 13 h 13"/>
                <a:gd name="T2" fmla="*/ 14 w 14"/>
                <a:gd name="T3" fmla="*/ 6 h 13"/>
                <a:gd name="T4" fmla="*/ 6 w 14"/>
                <a:gd name="T5" fmla="*/ 0 h 13"/>
                <a:gd name="T6" fmla="*/ 0 w 14"/>
                <a:gd name="T7" fmla="*/ 13 h 13"/>
              </a:gdLst>
              <a:ahLst/>
              <a:cxnLst>
                <a:cxn ang="0">
                  <a:pos x="T0" y="T1"/>
                </a:cxn>
                <a:cxn ang="0">
                  <a:pos x="T2" y="T3"/>
                </a:cxn>
                <a:cxn ang="0">
                  <a:pos x="T4" y="T5"/>
                </a:cxn>
                <a:cxn ang="0">
                  <a:pos x="T6" y="T7"/>
                </a:cxn>
              </a:cxnLst>
              <a:rect l="0" t="0" r="r" b="b"/>
              <a:pathLst>
                <a:path w="14" h="13">
                  <a:moveTo>
                    <a:pt x="0" y="13"/>
                  </a:moveTo>
                  <a:lnTo>
                    <a:pt x="14" y="6"/>
                  </a:lnTo>
                  <a:lnTo>
                    <a:pt x="6" y="0"/>
                  </a:lnTo>
                  <a:lnTo>
                    <a:pt x="0" y="1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fontAlgn="base">
                <a:spcBef>
                  <a:spcPct val="0"/>
                </a:spcBef>
                <a:spcAft>
                  <a:spcPct val="0"/>
                </a:spcAft>
                <a:defRPr/>
              </a:pPr>
              <a:endParaRPr lang="en-US" ker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49" name="Freeform 115"/>
            <p:cNvSpPr/>
            <p:nvPr/>
          </p:nvSpPr>
          <p:spPr bwMode="auto">
            <a:xfrm>
              <a:off x="7859474" y="4341848"/>
              <a:ext cx="69882" cy="69882"/>
            </a:xfrm>
            <a:custGeom>
              <a:avLst/>
              <a:gdLst>
                <a:gd name="T0" fmla="*/ 7 w 28"/>
                <a:gd name="T1" fmla="*/ 0 h 28"/>
                <a:gd name="T2" fmla="*/ 0 w 28"/>
                <a:gd name="T3" fmla="*/ 8 h 28"/>
                <a:gd name="T4" fmla="*/ 20 w 28"/>
                <a:gd name="T5" fmla="*/ 28 h 28"/>
                <a:gd name="T6" fmla="*/ 28 w 28"/>
                <a:gd name="T7" fmla="*/ 20 h 28"/>
                <a:gd name="T8" fmla="*/ 7 w 28"/>
                <a:gd name="T9" fmla="*/ 0 h 28"/>
              </a:gdLst>
              <a:ahLst/>
              <a:cxnLst>
                <a:cxn ang="0">
                  <a:pos x="T0" y="T1"/>
                </a:cxn>
                <a:cxn ang="0">
                  <a:pos x="T2" y="T3"/>
                </a:cxn>
                <a:cxn ang="0">
                  <a:pos x="T4" y="T5"/>
                </a:cxn>
                <a:cxn ang="0">
                  <a:pos x="T6" y="T7"/>
                </a:cxn>
                <a:cxn ang="0">
                  <a:pos x="T8" y="T9"/>
                </a:cxn>
              </a:cxnLst>
              <a:rect l="0" t="0" r="r" b="b"/>
              <a:pathLst>
                <a:path w="28" h="28">
                  <a:moveTo>
                    <a:pt x="7" y="0"/>
                  </a:moveTo>
                  <a:lnTo>
                    <a:pt x="0" y="8"/>
                  </a:lnTo>
                  <a:lnTo>
                    <a:pt x="20" y="28"/>
                  </a:lnTo>
                  <a:lnTo>
                    <a:pt x="28" y="20"/>
                  </a:lnTo>
                  <a:lnTo>
                    <a:pt x="7"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fontAlgn="base">
                <a:spcBef>
                  <a:spcPct val="0"/>
                </a:spcBef>
                <a:spcAft>
                  <a:spcPct val="0"/>
                </a:spcAft>
                <a:defRPr/>
              </a:pPr>
              <a:endParaRPr lang="en-US" ker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50" name="Freeform 116"/>
            <p:cNvSpPr/>
            <p:nvPr/>
          </p:nvSpPr>
          <p:spPr bwMode="auto">
            <a:xfrm>
              <a:off x="7540014" y="4306907"/>
              <a:ext cx="279527" cy="339426"/>
            </a:xfrm>
            <a:custGeom>
              <a:avLst/>
              <a:gdLst>
                <a:gd name="T0" fmla="*/ 104 w 112"/>
                <a:gd name="T1" fmla="*/ 101 h 136"/>
                <a:gd name="T2" fmla="*/ 83 w 112"/>
                <a:gd name="T3" fmla="*/ 101 h 136"/>
                <a:gd name="T4" fmla="*/ 83 w 112"/>
                <a:gd name="T5" fmla="*/ 129 h 136"/>
                <a:gd name="T6" fmla="*/ 7 w 112"/>
                <a:gd name="T7" fmla="*/ 129 h 136"/>
                <a:gd name="T8" fmla="*/ 7 w 112"/>
                <a:gd name="T9" fmla="*/ 32 h 136"/>
                <a:gd name="T10" fmla="*/ 104 w 112"/>
                <a:gd name="T11" fmla="*/ 32 h 136"/>
                <a:gd name="T12" fmla="*/ 104 w 112"/>
                <a:gd name="T13" fmla="*/ 40 h 136"/>
                <a:gd name="T14" fmla="*/ 112 w 112"/>
                <a:gd name="T15" fmla="*/ 32 h 136"/>
                <a:gd name="T16" fmla="*/ 112 w 112"/>
                <a:gd name="T17" fmla="*/ 6 h 136"/>
                <a:gd name="T18" fmla="*/ 97 w 112"/>
                <a:gd name="T19" fmla="*/ 6 h 136"/>
                <a:gd name="T20" fmla="*/ 97 w 112"/>
                <a:gd name="T21" fmla="*/ 20 h 136"/>
                <a:gd name="T22" fmla="*/ 95 w 112"/>
                <a:gd name="T23" fmla="*/ 20 h 136"/>
                <a:gd name="T24" fmla="*/ 95 w 112"/>
                <a:gd name="T25" fmla="*/ 0 h 136"/>
                <a:gd name="T26" fmla="*/ 89 w 112"/>
                <a:gd name="T27" fmla="*/ 0 h 136"/>
                <a:gd name="T28" fmla="*/ 89 w 112"/>
                <a:gd name="T29" fmla="*/ 20 h 136"/>
                <a:gd name="T30" fmla="*/ 87 w 112"/>
                <a:gd name="T31" fmla="*/ 20 h 136"/>
                <a:gd name="T32" fmla="*/ 87 w 112"/>
                <a:gd name="T33" fmla="*/ 6 h 136"/>
                <a:gd name="T34" fmla="*/ 79 w 112"/>
                <a:gd name="T35" fmla="*/ 6 h 136"/>
                <a:gd name="T36" fmla="*/ 79 w 112"/>
                <a:gd name="T37" fmla="*/ 20 h 136"/>
                <a:gd name="T38" fmla="*/ 76 w 112"/>
                <a:gd name="T39" fmla="*/ 20 h 136"/>
                <a:gd name="T40" fmla="*/ 76 w 112"/>
                <a:gd name="T41" fmla="*/ 0 h 136"/>
                <a:gd name="T42" fmla="*/ 72 w 112"/>
                <a:gd name="T43" fmla="*/ 0 h 136"/>
                <a:gd name="T44" fmla="*/ 72 w 112"/>
                <a:gd name="T45" fmla="*/ 20 h 136"/>
                <a:gd name="T46" fmla="*/ 68 w 112"/>
                <a:gd name="T47" fmla="*/ 20 h 136"/>
                <a:gd name="T48" fmla="*/ 68 w 112"/>
                <a:gd name="T49" fmla="*/ 6 h 136"/>
                <a:gd name="T50" fmla="*/ 60 w 112"/>
                <a:gd name="T51" fmla="*/ 6 h 136"/>
                <a:gd name="T52" fmla="*/ 60 w 112"/>
                <a:gd name="T53" fmla="*/ 20 h 136"/>
                <a:gd name="T54" fmla="*/ 57 w 112"/>
                <a:gd name="T55" fmla="*/ 20 h 136"/>
                <a:gd name="T56" fmla="*/ 57 w 112"/>
                <a:gd name="T57" fmla="*/ 0 h 136"/>
                <a:gd name="T58" fmla="*/ 53 w 112"/>
                <a:gd name="T59" fmla="*/ 0 h 136"/>
                <a:gd name="T60" fmla="*/ 53 w 112"/>
                <a:gd name="T61" fmla="*/ 20 h 136"/>
                <a:gd name="T62" fmla="*/ 51 w 112"/>
                <a:gd name="T63" fmla="*/ 20 h 136"/>
                <a:gd name="T64" fmla="*/ 51 w 112"/>
                <a:gd name="T65" fmla="*/ 6 h 136"/>
                <a:gd name="T66" fmla="*/ 43 w 112"/>
                <a:gd name="T67" fmla="*/ 6 h 136"/>
                <a:gd name="T68" fmla="*/ 43 w 112"/>
                <a:gd name="T69" fmla="*/ 20 h 136"/>
                <a:gd name="T70" fmla="*/ 40 w 112"/>
                <a:gd name="T71" fmla="*/ 20 h 136"/>
                <a:gd name="T72" fmla="*/ 40 w 112"/>
                <a:gd name="T73" fmla="*/ 0 h 136"/>
                <a:gd name="T74" fmla="*/ 35 w 112"/>
                <a:gd name="T75" fmla="*/ 0 h 136"/>
                <a:gd name="T76" fmla="*/ 35 w 112"/>
                <a:gd name="T77" fmla="*/ 20 h 136"/>
                <a:gd name="T78" fmla="*/ 32 w 112"/>
                <a:gd name="T79" fmla="*/ 20 h 136"/>
                <a:gd name="T80" fmla="*/ 32 w 112"/>
                <a:gd name="T81" fmla="*/ 6 h 136"/>
                <a:gd name="T82" fmla="*/ 25 w 112"/>
                <a:gd name="T83" fmla="*/ 6 h 136"/>
                <a:gd name="T84" fmla="*/ 25 w 112"/>
                <a:gd name="T85" fmla="*/ 20 h 136"/>
                <a:gd name="T86" fmla="*/ 23 w 112"/>
                <a:gd name="T87" fmla="*/ 20 h 136"/>
                <a:gd name="T88" fmla="*/ 23 w 112"/>
                <a:gd name="T89" fmla="*/ 0 h 136"/>
                <a:gd name="T90" fmla="*/ 17 w 112"/>
                <a:gd name="T91" fmla="*/ 0 h 136"/>
                <a:gd name="T92" fmla="*/ 17 w 112"/>
                <a:gd name="T93" fmla="*/ 20 h 136"/>
                <a:gd name="T94" fmla="*/ 15 w 112"/>
                <a:gd name="T95" fmla="*/ 20 h 136"/>
                <a:gd name="T96" fmla="*/ 15 w 112"/>
                <a:gd name="T97" fmla="*/ 6 h 136"/>
                <a:gd name="T98" fmla="*/ 0 w 112"/>
                <a:gd name="T99" fmla="*/ 6 h 136"/>
                <a:gd name="T100" fmla="*/ 0 w 112"/>
                <a:gd name="T101" fmla="*/ 24 h 136"/>
                <a:gd name="T102" fmla="*/ 0 w 112"/>
                <a:gd name="T103" fmla="*/ 28 h 136"/>
                <a:gd name="T104" fmla="*/ 0 w 112"/>
                <a:gd name="T105" fmla="*/ 136 h 136"/>
                <a:gd name="T106" fmla="*/ 89 w 112"/>
                <a:gd name="T107" fmla="*/ 136 h 136"/>
                <a:gd name="T108" fmla="*/ 112 w 112"/>
                <a:gd name="T109" fmla="*/ 110 h 136"/>
                <a:gd name="T110" fmla="*/ 112 w 112"/>
                <a:gd name="T111" fmla="*/ 84 h 136"/>
                <a:gd name="T112" fmla="*/ 104 w 112"/>
                <a:gd name="T113" fmla="*/ 92 h 136"/>
                <a:gd name="T114" fmla="*/ 104 w 112"/>
                <a:gd name="T115" fmla="*/ 101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12" h="136">
                  <a:moveTo>
                    <a:pt x="104" y="101"/>
                  </a:moveTo>
                  <a:lnTo>
                    <a:pt x="83" y="101"/>
                  </a:lnTo>
                  <a:lnTo>
                    <a:pt x="83" y="129"/>
                  </a:lnTo>
                  <a:lnTo>
                    <a:pt x="7" y="129"/>
                  </a:lnTo>
                  <a:lnTo>
                    <a:pt x="7" y="32"/>
                  </a:lnTo>
                  <a:lnTo>
                    <a:pt x="104" y="32"/>
                  </a:lnTo>
                  <a:lnTo>
                    <a:pt x="104" y="40"/>
                  </a:lnTo>
                  <a:lnTo>
                    <a:pt x="112" y="32"/>
                  </a:lnTo>
                  <a:lnTo>
                    <a:pt x="112" y="6"/>
                  </a:lnTo>
                  <a:lnTo>
                    <a:pt x="97" y="6"/>
                  </a:lnTo>
                  <a:lnTo>
                    <a:pt x="97" y="20"/>
                  </a:lnTo>
                  <a:lnTo>
                    <a:pt x="95" y="20"/>
                  </a:lnTo>
                  <a:lnTo>
                    <a:pt x="95" y="0"/>
                  </a:lnTo>
                  <a:lnTo>
                    <a:pt x="89" y="0"/>
                  </a:lnTo>
                  <a:lnTo>
                    <a:pt x="89" y="20"/>
                  </a:lnTo>
                  <a:lnTo>
                    <a:pt x="87" y="20"/>
                  </a:lnTo>
                  <a:lnTo>
                    <a:pt x="87" y="6"/>
                  </a:lnTo>
                  <a:lnTo>
                    <a:pt x="79" y="6"/>
                  </a:lnTo>
                  <a:lnTo>
                    <a:pt x="79" y="20"/>
                  </a:lnTo>
                  <a:lnTo>
                    <a:pt x="76" y="20"/>
                  </a:lnTo>
                  <a:lnTo>
                    <a:pt x="76" y="0"/>
                  </a:lnTo>
                  <a:lnTo>
                    <a:pt x="72" y="0"/>
                  </a:lnTo>
                  <a:lnTo>
                    <a:pt x="72" y="20"/>
                  </a:lnTo>
                  <a:lnTo>
                    <a:pt x="68" y="20"/>
                  </a:lnTo>
                  <a:lnTo>
                    <a:pt x="68" y="6"/>
                  </a:lnTo>
                  <a:lnTo>
                    <a:pt x="60" y="6"/>
                  </a:lnTo>
                  <a:lnTo>
                    <a:pt x="60" y="20"/>
                  </a:lnTo>
                  <a:lnTo>
                    <a:pt x="57" y="20"/>
                  </a:lnTo>
                  <a:lnTo>
                    <a:pt x="57" y="0"/>
                  </a:lnTo>
                  <a:lnTo>
                    <a:pt x="53" y="0"/>
                  </a:lnTo>
                  <a:lnTo>
                    <a:pt x="53" y="20"/>
                  </a:lnTo>
                  <a:lnTo>
                    <a:pt x="51" y="20"/>
                  </a:lnTo>
                  <a:lnTo>
                    <a:pt x="51" y="6"/>
                  </a:lnTo>
                  <a:lnTo>
                    <a:pt x="43" y="6"/>
                  </a:lnTo>
                  <a:lnTo>
                    <a:pt x="43" y="20"/>
                  </a:lnTo>
                  <a:lnTo>
                    <a:pt x="40" y="20"/>
                  </a:lnTo>
                  <a:lnTo>
                    <a:pt x="40" y="0"/>
                  </a:lnTo>
                  <a:lnTo>
                    <a:pt x="35" y="0"/>
                  </a:lnTo>
                  <a:lnTo>
                    <a:pt x="35" y="20"/>
                  </a:lnTo>
                  <a:lnTo>
                    <a:pt x="32" y="20"/>
                  </a:lnTo>
                  <a:lnTo>
                    <a:pt x="32" y="6"/>
                  </a:lnTo>
                  <a:lnTo>
                    <a:pt x="25" y="6"/>
                  </a:lnTo>
                  <a:lnTo>
                    <a:pt x="25" y="20"/>
                  </a:lnTo>
                  <a:lnTo>
                    <a:pt x="23" y="20"/>
                  </a:lnTo>
                  <a:lnTo>
                    <a:pt x="23" y="0"/>
                  </a:lnTo>
                  <a:lnTo>
                    <a:pt x="17" y="0"/>
                  </a:lnTo>
                  <a:lnTo>
                    <a:pt x="17" y="20"/>
                  </a:lnTo>
                  <a:lnTo>
                    <a:pt x="15" y="20"/>
                  </a:lnTo>
                  <a:lnTo>
                    <a:pt x="15" y="6"/>
                  </a:lnTo>
                  <a:lnTo>
                    <a:pt x="0" y="6"/>
                  </a:lnTo>
                  <a:lnTo>
                    <a:pt x="0" y="24"/>
                  </a:lnTo>
                  <a:lnTo>
                    <a:pt x="0" y="28"/>
                  </a:lnTo>
                  <a:lnTo>
                    <a:pt x="0" y="136"/>
                  </a:lnTo>
                  <a:lnTo>
                    <a:pt x="89" y="136"/>
                  </a:lnTo>
                  <a:lnTo>
                    <a:pt x="112" y="110"/>
                  </a:lnTo>
                  <a:lnTo>
                    <a:pt x="112" y="84"/>
                  </a:lnTo>
                  <a:lnTo>
                    <a:pt x="104" y="92"/>
                  </a:lnTo>
                  <a:lnTo>
                    <a:pt x="104" y="10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fontAlgn="base">
                <a:spcBef>
                  <a:spcPct val="0"/>
                </a:spcBef>
                <a:spcAft>
                  <a:spcPct val="0"/>
                </a:spcAft>
                <a:defRPr/>
              </a:pPr>
              <a:endParaRPr lang="en-US" ker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51" name="Rectangle 117"/>
            <p:cNvSpPr>
              <a:spLocks noChangeArrowheads="1"/>
            </p:cNvSpPr>
            <p:nvPr/>
          </p:nvSpPr>
          <p:spPr bwMode="auto">
            <a:xfrm>
              <a:off x="7589930" y="4421713"/>
              <a:ext cx="109814" cy="1747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lstStyle/>
            <a:p>
              <a:pPr fontAlgn="base">
                <a:spcBef>
                  <a:spcPct val="0"/>
                </a:spcBef>
                <a:spcAft>
                  <a:spcPct val="0"/>
                </a:spcAft>
                <a:defRPr/>
              </a:pPr>
              <a:endParaRPr lang="en-US" ker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52" name="Rectangle 118"/>
            <p:cNvSpPr>
              <a:spLocks noChangeArrowheads="1"/>
            </p:cNvSpPr>
            <p:nvPr/>
          </p:nvSpPr>
          <p:spPr bwMode="auto">
            <a:xfrm>
              <a:off x="7589930" y="4461645"/>
              <a:ext cx="109814" cy="1747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lstStyle/>
            <a:p>
              <a:pPr fontAlgn="base">
                <a:spcBef>
                  <a:spcPct val="0"/>
                </a:spcBef>
                <a:spcAft>
                  <a:spcPct val="0"/>
                </a:spcAft>
                <a:defRPr/>
              </a:pPr>
              <a:endParaRPr lang="en-US" ker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53" name="Rectangle 119"/>
            <p:cNvSpPr>
              <a:spLocks noChangeArrowheads="1"/>
            </p:cNvSpPr>
            <p:nvPr/>
          </p:nvSpPr>
          <p:spPr bwMode="auto">
            <a:xfrm>
              <a:off x="7589930" y="4506569"/>
              <a:ext cx="109814" cy="149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lstStyle/>
            <a:p>
              <a:pPr fontAlgn="base">
                <a:spcBef>
                  <a:spcPct val="0"/>
                </a:spcBef>
                <a:spcAft>
                  <a:spcPct val="0"/>
                </a:spcAft>
                <a:defRPr/>
              </a:pPr>
              <a:endParaRPr lang="en-US" ker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54" name="Rectangle 120"/>
            <p:cNvSpPr>
              <a:spLocks noChangeArrowheads="1"/>
            </p:cNvSpPr>
            <p:nvPr/>
          </p:nvSpPr>
          <p:spPr bwMode="auto">
            <a:xfrm>
              <a:off x="7589930" y="4548998"/>
              <a:ext cx="109814" cy="1747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lstStyle/>
            <a:p>
              <a:pPr fontAlgn="base">
                <a:spcBef>
                  <a:spcPct val="0"/>
                </a:spcBef>
                <a:spcAft>
                  <a:spcPct val="0"/>
                </a:spcAft>
                <a:defRPr/>
              </a:pPr>
              <a:endParaRPr lang="en-US" kern="0">
                <a:solidFill>
                  <a:schemeClr val="tx1">
                    <a:lumMod val="75000"/>
                    <a:lumOff val="25000"/>
                  </a:schemeClr>
                </a:solidFill>
                <a:latin typeface="微软雅黑" panose="020B0503020204020204" pitchFamily="34" charset="-122"/>
                <a:ea typeface="微软雅黑" panose="020B0503020204020204" pitchFamily="34" charset="-122"/>
              </a:endParaRPr>
            </a:p>
          </p:txBody>
        </p:sp>
      </p:grpSp>
      <p:sp>
        <p:nvSpPr>
          <p:cNvPr id="155" name="矩形 3"/>
          <p:cNvSpPr>
            <a:spLocks noChangeArrowheads="1"/>
          </p:cNvSpPr>
          <p:nvPr/>
        </p:nvSpPr>
        <p:spPr bwMode="auto">
          <a:xfrm>
            <a:off x="4770141" y="4115581"/>
            <a:ext cx="715678" cy="30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wrap="none" lIns="68582" tIns="34292" rIns="68582" bIns="34292">
            <a:spAutoFit/>
          </a:bodyPr>
          <a:lstStyle/>
          <a:p>
            <a:pPr fontAlgn="base">
              <a:spcBef>
                <a:spcPct val="0"/>
              </a:spcBef>
              <a:spcAft>
                <a:spcPct val="0"/>
              </a:spcAft>
            </a:pPr>
            <a:r>
              <a:rPr lang="zh-CN" altLang="en-US" sz="1500" dirty="0">
                <a:solidFill>
                  <a:schemeClr val="tx1">
                    <a:lumMod val="75000"/>
                    <a:lumOff val="25000"/>
                  </a:schemeClr>
                </a:solidFill>
                <a:latin typeface="微软雅黑" panose="020B0503020204020204" pitchFamily="34" charset="-122"/>
                <a:ea typeface="微软雅黑" panose="020B0503020204020204" pitchFamily="34" charset="-122"/>
                <a:sym typeface="Arial" panose="020B0604020202020204" pitchFamily="34" charset="0"/>
              </a:rPr>
              <a:t>阶段六</a:t>
            </a:r>
            <a:endParaRPr lang="zh-CN" altLang="en-US" sz="1500" dirty="0">
              <a:solidFill>
                <a:schemeClr val="tx1">
                  <a:lumMod val="75000"/>
                  <a:lumOff val="25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56" name="文本框 13"/>
          <p:cNvSpPr txBox="1"/>
          <p:nvPr/>
        </p:nvSpPr>
        <p:spPr>
          <a:xfrm>
            <a:off x="5621245" y="3967849"/>
            <a:ext cx="2438717" cy="565062"/>
          </a:xfrm>
          <a:prstGeom prst="rect">
            <a:avLst/>
          </a:prstGeom>
          <a:noFill/>
        </p:spPr>
        <p:txBody>
          <a:bodyPr wrap="square" lIns="65824" tIns="32911" rIns="65824" bIns="32911" rtlCol="0">
            <a:spAutoFit/>
          </a:bodyPr>
          <a:lstStyle/>
          <a:p>
            <a:pPr fontAlgn="base">
              <a:lnSpc>
                <a:spcPct val="120000"/>
              </a:lnSpc>
              <a:spcBef>
                <a:spcPct val="0"/>
              </a:spcBef>
              <a:spcAft>
                <a:spcPct val="0"/>
              </a:spcAft>
            </a:pPr>
            <a:r>
              <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在此录入上述图表的综合描述说明，在此录入上述图表的综合描述说明，在此录入上述图表的综合描述说明。</a:t>
            </a:r>
            <a:endPar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157" name="Group 9"/>
          <p:cNvGrpSpPr/>
          <p:nvPr/>
        </p:nvGrpSpPr>
        <p:grpSpPr>
          <a:xfrm>
            <a:off x="4099189" y="4201657"/>
            <a:ext cx="288646" cy="214010"/>
            <a:chOff x="4572000" y="3414713"/>
            <a:chExt cx="374651" cy="277813"/>
          </a:xfrm>
          <a:solidFill>
            <a:sysClr val="window" lastClr="FFFFFF"/>
          </a:solidFill>
        </p:grpSpPr>
        <p:sp>
          <p:nvSpPr>
            <p:cNvPr id="158" name="Freeform 17"/>
            <p:cNvSpPr/>
            <p:nvPr/>
          </p:nvSpPr>
          <p:spPr bwMode="auto">
            <a:xfrm>
              <a:off x="4713288" y="3481388"/>
              <a:ext cx="233363" cy="211138"/>
            </a:xfrm>
            <a:custGeom>
              <a:avLst/>
              <a:gdLst>
                <a:gd name="T0" fmla="*/ 89 w 89"/>
                <a:gd name="T1" fmla="*/ 33 h 81"/>
                <a:gd name="T2" fmla="*/ 43 w 89"/>
                <a:gd name="T3" fmla="*/ 0 h 81"/>
                <a:gd name="T4" fmla="*/ 40 w 89"/>
                <a:gd name="T5" fmla="*/ 1 h 81"/>
                <a:gd name="T6" fmla="*/ 43 w 89"/>
                <a:gd name="T7" fmla="*/ 11 h 81"/>
                <a:gd name="T8" fmla="*/ 0 w 89"/>
                <a:gd name="T9" fmla="*/ 44 h 81"/>
                <a:gd name="T10" fmla="*/ 0 w 89"/>
                <a:gd name="T11" fmla="*/ 44 h 81"/>
                <a:gd name="T12" fmla="*/ 40 w 89"/>
                <a:gd name="T13" fmla="*/ 65 h 81"/>
                <a:gd name="T14" fmla="*/ 74 w 89"/>
                <a:gd name="T15" fmla="*/ 81 h 81"/>
                <a:gd name="T16" fmla="*/ 64 w 89"/>
                <a:gd name="T17" fmla="*/ 62 h 81"/>
                <a:gd name="T18" fmla="*/ 89 w 89"/>
                <a:gd name="T19" fmla="*/ 33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9" h="81">
                  <a:moveTo>
                    <a:pt x="89" y="33"/>
                  </a:moveTo>
                  <a:cubicBezTo>
                    <a:pt x="89" y="15"/>
                    <a:pt x="68" y="0"/>
                    <a:pt x="43" y="0"/>
                  </a:cubicBezTo>
                  <a:cubicBezTo>
                    <a:pt x="42" y="0"/>
                    <a:pt x="41" y="1"/>
                    <a:pt x="40" y="1"/>
                  </a:cubicBezTo>
                  <a:cubicBezTo>
                    <a:pt x="42" y="4"/>
                    <a:pt x="43" y="8"/>
                    <a:pt x="43" y="11"/>
                  </a:cubicBezTo>
                  <a:cubicBezTo>
                    <a:pt x="43" y="29"/>
                    <a:pt x="24" y="43"/>
                    <a:pt x="0" y="44"/>
                  </a:cubicBezTo>
                  <a:cubicBezTo>
                    <a:pt x="0" y="44"/>
                    <a:pt x="0" y="44"/>
                    <a:pt x="0" y="44"/>
                  </a:cubicBezTo>
                  <a:cubicBezTo>
                    <a:pt x="6" y="56"/>
                    <a:pt x="21" y="64"/>
                    <a:pt x="40" y="65"/>
                  </a:cubicBezTo>
                  <a:cubicBezTo>
                    <a:pt x="53" y="75"/>
                    <a:pt x="74" y="81"/>
                    <a:pt x="74" y="81"/>
                  </a:cubicBezTo>
                  <a:cubicBezTo>
                    <a:pt x="64" y="72"/>
                    <a:pt x="63" y="65"/>
                    <a:pt x="64" y="62"/>
                  </a:cubicBezTo>
                  <a:cubicBezTo>
                    <a:pt x="79" y="56"/>
                    <a:pt x="89" y="46"/>
                    <a:pt x="89" y="3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fontAlgn="base">
                <a:spcBef>
                  <a:spcPct val="0"/>
                </a:spcBef>
                <a:spcAft>
                  <a:spcPct val="0"/>
                </a:spcAft>
                <a:defRPr/>
              </a:pPr>
              <a:endParaRPr lang="en-US" ker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59" name="Freeform 18"/>
            <p:cNvSpPr/>
            <p:nvPr/>
          </p:nvSpPr>
          <p:spPr bwMode="auto">
            <a:xfrm>
              <a:off x="4572000" y="3414713"/>
              <a:ext cx="241300" cy="209550"/>
            </a:xfrm>
            <a:custGeom>
              <a:avLst/>
              <a:gdLst>
                <a:gd name="T0" fmla="*/ 89 w 92"/>
                <a:gd name="T1" fmla="*/ 21 h 80"/>
                <a:gd name="T2" fmla="*/ 46 w 92"/>
                <a:gd name="T3" fmla="*/ 0 h 80"/>
                <a:gd name="T4" fmla="*/ 0 w 92"/>
                <a:gd name="T5" fmla="*/ 32 h 80"/>
                <a:gd name="T6" fmla="*/ 25 w 92"/>
                <a:gd name="T7" fmla="*/ 61 h 80"/>
                <a:gd name="T8" fmla="*/ 14 w 92"/>
                <a:gd name="T9" fmla="*/ 80 h 80"/>
                <a:gd name="T10" fmla="*/ 48 w 92"/>
                <a:gd name="T11" fmla="*/ 65 h 80"/>
                <a:gd name="T12" fmla="*/ 49 w 92"/>
                <a:gd name="T13" fmla="*/ 64 h 80"/>
                <a:gd name="T14" fmla="*/ 92 w 92"/>
                <a:gd name="T15" fmla="*/ 32 h 80"/>
                <a:gd name="T16" fmla="*/ 89 w 92"/>
                <a:gd name="T17" fmla="*/ 21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2" h="80">
                  <a:moveTo>
                    <a:pt x="89" y="21"/>
                  </a:moveTo>
                  <a:cubicBezTo>
                    <a:pt x="83" y="9"/>
                    <a:pt x="66" y="0"/>
                    <a:pt x="46" y="0"/>
                  </a:cubicBezTo>
                  <a:cubicBezTo>
                    <a:pt x="20" y="0"/>
                    <a:pt x="0" y="14"/>
                    <a:pt x="0" y="32"/>
                  </a:cubicBezTo>
                  <a:cubicBezTo>
                    <a:pt x="0" y="45"/>
                    <a:pt x="10" y="56"/>
                    <a:pt x="25" y="61"/>
                  </a:cubicBezTo>
                  <a:cubicBezTo>
                    <a:pt x="26" y="65"/>
                    <a:pt x="25" y="71"/>
                    <a:pt x="14" y="80"/>
                  </a:cubicBezTo>
                  <a:cubicBezTo>
                    <a:pt x="14" y="80"/>
                    <a:pt x="36" y="75"/>
                    <a:pt x="48" y="65"/>
                  </a:cubicBezTo>
                  <a:cubicBezTo>
                    <a:pt x="49" y="64"/>
                    <a:pt x="49" y="64"/>
                    <a:pt x="49" y="64"/>
                  </a:cubicBezTo>
                  <a:cubicBezTo>
                    <a:pt x="73" y="63"/>
                    <a:pt x="92" y="49"/>
                    <a:pt x="92" y="32"/>
                  </a:cubicBezTo>
                  <a:cubicBezTo>
                    <a:pt x="92" y="28"/>
                    <a:pt x="91" y="25"/>
                    <a:pt x="89" y="2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fontAlgn="base">
                <a:spcBef>
                  <a:spcPct val="0"/>
                </a:spcBef>
                <a:spcAft>
                  <a:spcPct val="0"/>
                </a:spcAft>
                <a:defRPr/>
              </a:pPr>
              <a:endParaRPr lang="en-US" kern="0">
                <a:solidFill>
                  <a:schemeClr val="tx1">
                    <a:lumMod val="75000"/>
                    <a:lumOff val="25000"/>
                  </a:schemeClr>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p14:dur="10">
        <p:blinds dir="vert"/>
      </p:transition>
    </mc:Choice>
    <mc:Fallback>
      <p:transition>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82"/>
                                        </p:tgtEl>
                                        <p:attrNameLst>
                                          <p:attrName>style.visibility</p:attrName>
                                        </p:attrNameLst>
                                      </p:cBhvr>
                                      <p:to>
                                        <p:strVal val="visible"/>
                                      </p:to>
                                    </p:set>
                                    <p:animEffect transition="in" filter="fade">
                                      <p:cBhvr>
                                        <p:cTn id="7" dur="1000"/>
                                        <p:tgtEl>
                                          <p:spTgt spid="82"/>
                                        </p:tgtEl>
                                      </p:cBhvr>
                                    </p:animEffect>
                                    <p:anim calcmode="lin" valueType="num">
                                      <p:cBhvr>
                                        <p:cTn id="8" dur="1000" fill="hold"/>
                                        <p:tgtEl>
                                          <p:spTgt spid="82"/>
                                        </p:tgtEl>
                                        <p:attrNameLst>
                                          <p:attrName>ppt_x</p:attrName>
                                        </p:attrNameLst>
                                      </p:cBhvr>
                                      <p:tavLst>
                                        <p:tav tm="0">
                                          <p:val>
                                            <p:strVal val="#ppt_x"/>
                                          </p:val>
                                        </p:tav>
                                        <p:tav tm="100000">
                                          <p:val>
                                            <p:strVal val="#ppt_x"/>
                                          </p:val>
                                        </p:tav>
                                      </p:tavLst>
                                    </p:anim>
                                    <p:anim calcmode="lin" valueType="num">
                                      <p:cBhvr>
                                        <p:cTn id="9" dur="1000" fill="hold"/>
                                        <p:tgtEl>
                                          <p:spTgt spid="82"/>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83"/>
                                        </p:tgtEl>
                                        <p:attrNameLst>
                                          <p:attrName>style.visibility</p:attrName>
                                        </p:attrNameLst>
                                      </p:cBhvr>
                                      <p:to>
                                        <p:strVal val="visible"/>
                                      </p:to>
                                    </p:set>
                                    <p:animEffect transition="in" filter="fade">
                                      <p:cBhvr>
                                        <p:cTn id="12" dur="1000"/>
                                        <p:tgtEl>
                                          <p:spTgt spid="83"/>
                                        </p:tgtEl>
                                      </p:cBhvr>
                                    </p:animEffect>
                                    <p:anim calcmode="lin" valueType="num">
                                      <p:cBhvr>
                                        <p:cTn id="13" dur="1000" fill="hold"/>
                                        <p:tgtEl>
                                          <p:spTgt spid="83"/>
                                        </p:tgtEl>
                                        <p:attrNameLst>
                                          <p:attrName>ppt_x</p:attrName>
                                        </p:attrNameLst>
                                      </p:cBhvr>
                                      <p:tavLst>
                                        <p:tav tm="0">
                                          <p:val>
                                            <p:strVal val="#ppt_x"/>
                                          </p:val>
                                        </p:tav>
                                        <p:tav tm="100000">
                                          <p:val>
                                            <p:strVal val="#ppt_x"/>
                                          </p:val>
                                        </p:tav>
                                      </p:tavLst>
                                    </p:anim>
                                    <p:anim calcmode="lin" valueType="num">
                                      <p:cBhvr>
                                        <p:cTn id="14" dur="1000" fill="hold"/>
                                        <p:tgtEl>
                                          <p:spTgt spid="83"/>
                                        </p:tgtEl>
                                        <p:attrNameLst>
                                          <p:attrName>ppt_y</p:attrName>
                                        </p:attrNameLst>
                                      </p:cBhvr>
                                      <p:tavLst>
                                        <p:tav tm="0">
                                          <p:val>
                                            <p:strVal val="#ppt_y-.1"/>
                                          </p:val>
                                        </p:tav>
                                        <p:tav tm="100000">
                                          <p:val>
                                            <p:strVal val="#ppt_y"/>
                                          </p:val>
                                        </p:tav>
                                      </p:tavLst>
                                    </p:anim>
                                  </p:childTnLst>
                                </p:cTn>
                              </p:par>
                              <p:par>
                                <p:cTn id="15" presetID="47" presetClass="entr" presetSubtype="0" fill="hold" nodeType="withEffect">
                                  <p:stCondLst>
                                    <p:cond delay="0"/>
                                  </p:stCondLst>
                                  <p:childTnLst>
                                    <p:set>
                                      <p:cBhvr>
                                        <p:cTn id="16" dur="1" fill="hold">
                                          <p:stCondLst>
                                            <p:cond delay="0"/>
                                          </p:stCondLst>
                                        </p:cTn>
                                        <p:tgtEl>
                                          <p:spTgt spid="88"/>
                                        </p:tgtEl>
                                        <p:attrNameLst>
                                          <p:attrName>style.visibility</p:attrName>
                                        </p:attrNameLst>
                                      </p:cBhvr>
                                      <p:to>
                                        <p:strVal val="visible"/>
                                      </p:to>
                                    </p:set>
                                    <p:animEffect transition="in" filter="fade">
                                      <p:cBhvr>
                                        <p:cTn id="17" dur="1000"/>
                                        <p:tgtEl>
                                          <p:spTgt spid="88"/>
                                        </p:tgtEl>
                                      </p:cBhvr>
                                    </p:animEffect>
                                    <p:anim calcmode="lin" valueType="num">
                                      <p:cBhvr>
                                        <p:cTn id="18" dur="1000" fill="hold"/>
                                        <p:tgtEl>
                                          <p:spTgt spid="88"/>
                                        </p:tgtEl>
                                        <p:attrNameLst>
                                          <p:attrName>ppt_x</p:attrName>
                                        </p:attrNameLst>
                                      </p:cBhvr>
                                      <p:tavLst>
                                        <p:tav tm="0">
                                          <p:val>
                                            <p:strVal val="#ppt_x"/>
                                          </p:val>
                                        </p:tav>
                                        <p:tav tm="100000">
                                          <p:val>
                                            <p:strVal val="#ppt_x"/>
                                          </p:val>
                                        </p:tav>
                                      </p:tavLst>
                                    </p:anim>
                                    <p:anim calcmode="lin" valueType="num">
                                      <p:cBhvr>
                                        <p:cTn id="19" dur="1000" fill="hold"/>
                                        <p:tgtEl>
                                          <p:spTgt spid="88"/>
                                        </p:tgtEl>
                                        <p:attrNameLst>
                                          <p:attrName>ppt_y</p:attrName>
                                        </p:attrNameLst>
                                      </p:cBhvr>
                                      <p:tavLst>
                                        <p:tav tm="0">
                                          <p:val>
                                            <p:strVal val="#ppt_y-.1"/>
                                          </p:val>
                                        </p:tav>
                                        <p:tav tm="100000">
                                          <p:val>
                                            <p:strVal val="#ppt_y"/>
                                          </p:val>
                                        </p:tav>
                                      </p:tavLst>
                                    </p:anim>
                                  </p:childTnLst>
                                </p:cTn>
                              </p:par>
                              <p:par>
                                <p:cTn id="20" presetID="47" presetClass="entr" presetSubtype="0" fill="hold" nodeType="withEffect">
                                  <p:stCondLst>
                                    <p:cond delay="0"/>
                                  </p:stCondLst>
                                  <p:childTnLst>
                                    <p:set>
                                      <p:cBhvr>
                                        <p:cTn id="21" dur="1" fill="hold">
                                          <p:stCondLst>
                                            <p:cond delay="0"/>
                                          </p:stCondLst>
                                        </p:cTn>
                                        <p:tgtEl>
                                          <p:spTgt spid="93"/>
                                        </p:tgtEl>
                                        <p:attrNameLst>
                                          <p:attrName>style.visibility</p:attrName>
                                        </p:attrNameLst>
                                      </p:cBhvr>
                                      <p:to>
                                        <p:strVal val="visible"/>
                                      </p:to>
                                    </p:set>
                                    <p:animEffect transition="in" filter="fade">
                                      <p:cBhvr>
                                        <p:cTn id="22" dur="1000"/>
                                        <p:tgtEl>
                                          <p:spTgt spid="93"/>
                                        </p:tgtEl>
                                      </p:cBhvr>
                                    </p:animEffect>
                                    <p:anim calcmode="lin" valueType="num">
                                      <p:cBhvr>
                                        <p:cTn id="23" dur="1000" fill="hold"/>
                                        <p:tgtEl>
                                          <p:spTgt spid="93"/>
                                        </p:tgtEl>
                                        <p:attrNameLst>
                                          <p:attrName>ppt_x</p:attrName>
                                        </p:attrNameLst>
                                      </p:cBhvr>
                                      <p:tavLst>
                                        <p:tav tm="0">
                                          <p:val>
                                            <p:strVal val="#ppt_x"/>
                                          </p:val>
                                        </p:tav>
                                        <p:tav tm="100000">
                                          <p:val>
                                            <p:strVal val="#ppt_x"/>
                                          </p:val>
                                        </p:tav>
                                      </p:tavLst>
                                    </p:anim>
                                    <p:anim calcmode="lin" valueType="num">
                                      <p:cBhvr>
                                        <p:cTn id="24" dur="1000" fill="hold"/>
                                        <p:tgtEl>
                                          <p:spTgt spid="93"/>
                                        </p:tgtEl>
                                        <p:attrNameLst>
                                          <p:attrName>ppt_y</p:attrName>
                                        </p:attrNameLst>
                                      </p:cBhvr>
                                      <p:tavLst>
                                        <p:tav tm="0">
                                          <p:val>
                                            <p:strVal val="#ppt_y-.1"/>
                                          </p:val>
                                        </p:tav>
                                        <p:tav tm="100000">
                                          <p:val>
                                            <p:strVal val="#ppt_y"/>
                                          </p:val>
                                        </p:tav>
                                      </p:tavLst>
                                    </p:anim>
                                  </p:childTnLst>
                                </p:cTn>
                              </p:par>
                              <p:par>
                                <p:cTn id="25" presetID="47" presetClass="entr" presetSubtype="0" fill="hold" nodeType="withEffect">
                                  <p:stCondLst>
                                    <p:cond delay="0"/>
                                  </p:stCondLst>
                                  <p:childTnLst>
                                    <p:set>
                                      <p:cBhvr>
                                        <p:cTn id="26" dur="1" fill="hold">
                                          <p:stCondLst>
                                            <p:cond delay="0"/>
                                          </p:stCondLst>
                                        </p:cTn>
                                        <p:tgtEl>
                                          <p:spTgt spid="98"/>
                                        </p:tgtEl>
                                        <p:attrNameLst>
                                          <p:attrName>style.visibility</p:attrName>
                                        </p:attrNameLst>
                                      </p:cBhvr>
                                      <p:to>
                                        <p:strVal val="visible"/>
                                      </p:to>
                                    </p:set>
                                    <p:animEffect transition="in" filter="fade">
                                      <p:cBhvr>
                                        <p:cTn id="27" dur="1000"/>
                                        <p:tgtEl>
                                          <p:spTgt spid="98"/>
                                        </p:tgtEl>
                                      </p:cBhvr>
                                    </p:animEffect>
                                    <p:anim calcmode="lin" valueType="num">
                                      <p:cBhvr>
                                        <p:cTn id="28" dur="1000" fill="hold"/>
                                        <p:tgtEl>
                                          <p:spTgt spid="98"/>
                                        </p:tgtEl>
                                        <p:attrNameLst>
                                          <p:attrName>ppt_x</p:attrName>
                                        </p:attrNameLst>
                                      </p:cBhvr>
                                      <p:tavLst>
                                        <p:tav tm="0">
                                          <p:val>
                                            <p:strVal val="#ppt_x"/>
                                          </p:val>
                                        </p:tav>
                                        <p:tav tm="100000">
                                          <p:val>
                                            <p:strVal val="#ppt_x"/>
                                          </p:val>
                                        </p:tav>
                                      </p:tavLst>
                                    </p:anim>
                                    <p:anim calcmode="lin" valueType="num">
                                      <p:cBhvr>
                                        <p:cTn id="29" dur="1000" fill="hold"/>
                                        <p:tgtEl>
                                          <p:spTgt spid="98"/>
                                        </p:tgtEl>
                                        <p:attrNameLst>
                                          <p:attrName>ppt_y</p:attrName>
                                        </p:attrNameLst>
                                      </p:cBhvr>
                                      <p:tavLst>
                                        <p:tav tm="0">
                                          <p:val>
                                            <p:strVal val="#ppt_y-.1"/>
                                          </p:val>
                                        </p:tav>
                                        <p:tav tm="100000">
                                          <p:val>
                                            <p:strVal val="#ppt_y"/>
                                          </p:val>
                                        </p:tav>
                                      </p:tavLst>
                                    </p:anim>
                                  </p:childTnLst>
                                </p:cTn>
                              </p:par>
                              <p:par>
                                <p:cTn id="30" presetID="47" presetClass="entr" presetSubtype="0" fill="hold" nodeType="withEffect">
                                  <p:stCondLst>
                                    <p:cond delay="0"/>
                                  </p:stCondLst>
                                  <p:childTnLst>
                                    <p:set>
                                      <p:cBhvr>
                                        <p:cTn id="31" dur="1" fill="hold">
                                          <p:stCondLst>
                                            <p:cond delay="0"/>
                                          </p:stCondLst>
                                        </p:cTn>
                                        <p:tgtEl>
                                          <p:spTgt spid="103"/>
                                        </p:tgtEl>
                                        <p:attrNameLst>
                                          <p:attrName>style.visibility</p:attrName>
                                        </p:attrNameLst>
                                      </p:cBhvr>
                                      <p:to>
                                        <p:strVal val="visible"/>
                                      </p:to>
                                    </p:set>
                                    <p:animEffect transition="in" filter="fade">
                                      <p:cBhvr>
                                        <p:cTn id="32" dur="1000"/>
                                        <p:tgtEl>
                                          <p:spTgt spid="103"/>
                                        </p:tgtEl>
                                      </p:cBhvr>
                                    </p:animEffect>
                                    <p:anim calcmode="lin" valueType="num">
                                      <p:cBhvr>
                                        <p:cTn id="33" dur="1000" fill="hold"/>
                                        <p:tgtEl>
                                          <p:spTgt spid="103"/>
                                        </p:tgtEl>
                                        <p:attrNameLst>
                                          <p:attrName>ppt_x</p:attrName>
                                        </p:attrNameLst>
                                      </p:cBhvr>
                                      <p:tavLst>
                                        <p:tav tm="0">
                                          <p:val>
                                            <p:strVal val="#ppt_x"/>
                                          </p:val>
                                        </p:tav>
                                        <p:tav tm="100000">
                                          <p:val>
                                            <p:strVal val="#ppt_x"/>
                                          </p:val>
                                        </p:tav>
                                      </p:tavLst>
                                    </p:anim>
                                    <p:anim calcmode="lin" valueType="num">
                                      <p:cBhvr>
                                        <p:cTn id="34" dur="1000" fill="hold"/>
                                        <p:tgtEl>
                                          <p:spTgt spid="103"/>
                                        </p:tgtEl>
                                        <p:attrNameLst>
                                          <p:attrName>ppt_y</p:attrName>
                                        </p:attrNameLst>
                                      </p:cBhvr>
                                      <p:tavLst>
                                        <p:tav tm="0">
                                          <p:val>
                                            <p:strVal val="#ppt_y-.1"/>
                                          </p:val>
                                        </p:tav>
                                        <p:tav tm="100000">
                                          <p:val>
                                            <p:strVal val="#ppt_y"/>
                                          </p:val>
                                        </p:tav>
                                      </p:tavLst>
                                    </p:anim>
                                  </p:childTnLst>
                                </p:cTn>
                              </p:par>
                              <p:par>
                                <p:cTn id="35" presetID="47" presetClass="entr" presetSubtype="0" fill="hold" nodeType="withEffect">
                                  <p:stCondLst>
                                    <p:cond delay="0"/>
                                  </p:stCondLst>
                                  <p:childTnLst>
                                    <p:set>
                                      <p:cBhvr>
                                        <p:cTn id="36" dur="1" fill="hold">
                                          <p:stCondLst>
                                            <p:cond delay="0"/>
                                          </p:stCondLst>
                                        </p:cTn>
                                        <p:tgtEl>
                                          <p:spTgt spid="108"/>
                                        </p:tgtEl>
                                        <p:attrNameLst>
                                          <p:attrName>style.visibility</p:attrName>
                                        </p:attrNameLst>
                                      </p:cBhvr>
                                      <p:to>
                                        <p:strVal val="visible"/>
                                      </p:to>
                                    </p:set>
                                    <p:animEffect transition="in" filter="fade">
                                      <p:cBhvr>
                                        <p:cTn id="37" dur="1000"/>
                                        <p:tgtEl>
                                          <p:spTgt spid="108"/>
                                        </p:tgtEl>
                                      </p:cBhvr>
                                    </p:animEffect>
                                    <p:anim calcmode="lin" valueType="num">
                                      <p:cBhvr>
                                        <p:cTn id="38" dur="1000" fill="hold"/>
                                        <p:tgtEl>
                                          <p:spTgt spid="108"/>
                                        </p:tgtEl>
                                        <p:attrNameLst>
                                          <p:attrName>ppt_x</p:attrName>
                                        </p:attrNameLst>
                                      </p:cBhvr>
                                      <p:tavLst>
                                        <p:tav tm="0">
                                          <p:val>
                                            <p:strVal val="#ppt_x"/>
                                          </p:val>
                                        </p:tav>
                                        <p:tav tm="100000">
                                          <p:val>
                                            <p:strVal val="#ppt_x"/>
                                          </p:val>
                                        </p:tav>
                                      </p:tavLst>
                                    </p:anim>
                                    <p:anim calcmode="lin" valueType="num">
                                      <p:cBhvr>
                                        <p:cTn id="39" dur="1000" fill="hold"/>
                                        <p:tgtEl>
                                          <p:spTgt spid="108"/>
                                        </p:tgtEl>
                                        <p:attrNameLst>
                                          <p:attrName>ppt_y</p:attrName>
                                        </p:attrNameLst>
                                      </p:cBhvr>
                                      <p:tavLst>
                                        <p:tav tm="0">
                                          <p:val>
                                            <p:strVal val="#ppt_y-.1"/>
                                          </p:val>
                                        </p:tav>
                                        <p:tav tm="100000">
                                          <p:val>
                                            <p:strVal val="#ppt_y"/>
                                          </p:val>
                                        </p:tav>
                                      </p:tavLst>
                                    </p:anim>
                                  </p:childTnLst>
                                </p:cTn>
                              </p:par>
                              <p:par>
                                <p:cTn id="40" presetID="47" presetClass="entr" presetSubtype="0" fill="hold" nodeType="withEffect">
                                  <p:stCondLst>
                                    <p:cond delay="0"/>
                                  </p:stCondLst>
                                  <p:childTnLst>
                                    <p:set>
                                      <p:cBhvr>
                                        <p:cTn id="41" dur="1" fill="hold">
                                          <p:stCondLst>
                                            <p:cond delay="0"/>
                                          </p:stCondLst>
                                        </p:cTn>
                                        <p:tgtEl>
                                          <p:spTgt spid="113"/>
                                        </p:tgtEl>
                                        <p:attrNameLst>
                                          <p:attrName>style.visibility</p:attrName>
                                        </p:attrNameLst>
                                      </p:cBhvr>
                                      <p:to>
                                        <p:strVal val="visible"/>
                                      </p:to>
                                    </p:set>
                                    <p:animEffect transition="in" filter="fade">
                                      <p:cBhvr>
                                        <p:cTn id="42" dur="1000"/>
                                        <p:tgtEl>
                                          <p:spTgt spid="113"/>
                                        </p:tgtEl>
                                      </p:cBhvr>
                                    </p:animEffect>
                                    <p:anim calcmode="lin" valueType="num">
                                      <p:cBhvr>
                                        <p:cTn id="43" dur="1000" fill="hold"/>
                                        <p:tgtEl>
                                          <p:spTgt spid="113"/>
                                        </p:tgtEl>
                                        <p:attrNameLst>
                                          <p:attrName>ppt_x</p:attrName>
                                        </p:attrNameLst>
                                      </p:cBhvr>
                                      <p:tavLst>
                                        <p:tav tm="0">
                                          <p:val>
                                            <p:strVal val="#ppt_x"/>
                                          </p:val>
                                        </p:tav>
                                        <p:tav tm="100000">
                                          <p:val>
                                            <p:strVal val="#ppt_x"/>
                                          </p:val>
                                        </p:tav>
                                      </p:tavLst>
                                    </p:anim>
                                    <p:anim calcmode="lin" valueType="num">
                                      <p:cBhvr>
                                        <p:cTn id="44" dur="1000" fill="hold"/>
                                        <p:tgtEl>
                                          <p:spTgt spid="113"/>
                                        </p:tgtEl>
                                        <p:attrNameLst>
                                          <p:attrName>ppt_y</p:attrName>
                                        </p:attrNameLst>
                                      </p:cBhvr>
                                      <p:tavLst>
                                        <p:tav tm="0">
                                          <p:val>
                                            <p:strVal val="#ppt_y-.1"/>
                                          </p:val>
                                        </p:tav>
                                        <p:tav tm="100000">
                                          <p:val>
                                            <p:strVal val="#ppt_y"/>
                                          </p:val>
                                        </p:tav>
                                      </p:tavLst>
                                    </p:anim>
                                  </p:childTnLst>
                                </p:cTn>
                              </p:par>
                              <p:par>
                                <p:cTn id="45" presetID="47" presetClass="entr" presetSubtype="0" fill="hold" grpId="0" nodeType="withEffect">
                                  <p:stCondLst>
                                    <p:cond delay="0"/>
                                  </p:stCondLst>
                                  <p:childTnLst>
                                    <p:set>
                                      <p:cBhvr>
                                        <p:cTn id="46" dur="1" fill="hold">
                                          <p:stCondLst>
                                            <p:cond delay="0"/>
                                          </p:stCondLst>
                                        </p:cTn>
                                        <p:tgtEl>
                                          <p:spTgt spid="117"/>
                                        </p:tgtEl>
                                        <p:attrNameLst>
                                          <p:attrName>style.visibility</p:attrName>
                                        </p:attrNameLst>
                                      </p:cBhvr>
                                      <p:to>
                                        <p:strVal val="visible"/>
                                      </p:to>
                                    </p:set>
                                    <p:animEffect transition="in" filter="fade">
                                      <p:cBhvr>
                                        <p:cTn id="47" dur="1000"/>
                                        <p:tgtEl>
                                          <p:spTgt spid="117"/>
                                        </p:tgtEl>
                                      </p:cBhvr>
                                    </p:animEffect>
                                    <p:anim calcmode="lin" valueType="num">
                                      <p:cBhvr>
                                        <p:cTn id="48" dur="1000" fill="hold"/>
                                        <p:tgtEl>
                                          <p:spTgt spid="117"/>
                                        </p:tgtEl>
                                        <p:attrNameLst>
                                          <p:attrName>ppt_x</p:attrName>
                                        </p:attrNameLst>
                                      </p:cBhvr>
                                      <p:tavLst>
                                        <p:tav tm="0">
                                          <p:val>
                                            <p:strVal val="#ppt_x"/>
                                          </p:val>
                                        </p:tav>
                                        <p:tav tm="100000">
                                          <p:val>
                                            <p:strVal val="#ppt_x"/>
                                          </p:val>
                                        </p:tav>
                                      </p:tavLst>
                                    </p:anim>
                                    <p:anim calcmode="lin" valueType="num">
                                      <p:cBhvr>
                                        <p:cTn id="49" dur="1000" fill="hold"/>
                                        <p:tgtEl>
                                          <p:spTgt spid="117"/>
                                        </p:tgtEl>
                                        <p:attrNameLst>
                                          <p:attrName>ppt_y</p:attrName>
                                        </p:attrNameLst>
                                      </p:cBhvr>
                                      <p:tavLst>
                                        <p:tav tm="0">
                                          <p:val>
                                            <p:strVal val="#ppt_y-.1"/>
                                          </p:val>
                                        </p:tav>
                                        <p:tav tm="100000">
                                          <p:val>
                                            <p:strVal val="#ppt_y"/>
                                          </p:val>
                                        </p:tav>
                                      </p:tavLst>
                                    </p:anim>
                                  </p:childTnLst>
                                </p:cTn>
                              </p:par>
                              <p:par>
                                <p:cTn id="50" presetID="47" presetClass="entr" presetSubtype="0" fill="hold" grpId="0" nodeType="withEffect">
                                  <p:stCondLst>
                                    <p:cond delay="0"/>
                                  </p:stCondLst>
                                  <p:childTnLst>
                                    <p:set>
                                      <p:cBhvr>
                                        <p:cTn id="51" dur="1" fill="hold">
                                          <p:stCondLst>
                                            <p:cond delay="0"/>
                                          </p:stCondLst>
                                        </p:cTn>
                                        <p:tgtEl>
                                          <p:spTgt spid="118"/>
                                        </p:tgtEl>
                                        <p:attrNameLst>
                                          <p:attrName>style.visibility</p:attrName>
                                        </p:attrNameLst>
                                      </p:cBhvr>
                                      <p:to>
                                        <p:strVal val="visible"/>
                                      </p:to>
                                    </p:set>
                                    <p:animEffect transition="in" filter="fade">
                                      <p:cBhvr>
                                        <p:cTn id="52" dur="1000"/>
                                        <p:tgtEl>
                                          <p:spTgt spid="118"/>
                                        </p:tgtEl>
                                      </p:cBhvr>
                                    </p:animEffect>
                                    <p:anim calcmode="lin" valueType="num">
                                      <p:cBhvr>
                                        <p:cTn id="53" dur="1000" fill="hold"/>
                                        <p:tgtEl>
                                          <p:spTgt spid="118"/>
                                        </p:tgtEl>
                                        <p:attrNameLst>
                                          <p:attrName>ppt_x</p:attrName>
                                        </p:attrNameLst>
                                      </p:cBhvr>
                                      <p:tavLst>
                                        <p:tav tm="0">
                                          <p:val>
                                            <p:strVal val="#ppt_x"/>
                                          </p:val>
                                        </p:tav>
                                        <p:tav tm="100000">
                                          <p:val>
                                            <p:strVal val="#ppt_x"/>
                                          </p:val>
                                        </p:tav>
                                      </p:tavLst>
                                    </p:anim>
                                    <p:anim calcmode="lin" valueType="num">
                                      <p:cBhvr>
                                        <p:cTn id="54" dur="1000" fill="hold"/>
                                        <p:tgtEl>
                                          <p:spTgt spid="118"/>
                                        </p:tgtEl>
                                        <p:attrNameLst>
                                          <p:attrName>ppt_y</p:attrName>
                                        </p:attrNameLst>
                                      </p:cBhvr>
                                      <p:tavLst>
                                        <p:tav tm="0">
                                          <p:val>
                                            <p:strVal val="#ppt_y-.1"/>
                                          </p:val>
                                        </p:tav>
                                        <p:tav tm="100000">
                                          <p:val>
                                            <p:strVal val="#ppt_y"/>
                                          </p:val>
                                        </p:tav>
                                      </p:tavLst>
                                    </p:anim>
                                  </p:childTnLst>
                                </p:cTn>
                              </p:par>
                              <p:par>
                                <p:cTn id="55" presetID="47" presetClass="entr" presetSubtype="0" fill="hold" grpId="0" nodeType="withEffect">
                                  <p:stCondLst>
                                    <p:cond delay="0"/>
                                  </p:stCondLst>
                                  <p:childTnLst>
                                    <p:set>
                                      <p:cBhvr>
                                        <p:cTn id="56" dur="1" fill="hold">
                                          <p:stCondLst>
                                            <p:cond delay="0"/>
                                          </p:stCondLst>
                                        </p:cTn>
                                        <p:tgtEl>
                                          <p:spTgt spid="119"/>
                                        </p:tgtEl>
                                        <p:attrNameLst>
                                          <p:attrName>style.visibility</p:attrName>
                                        </p:attrNameLst>
                                      </p:cBhvr>
                                      <p:to>
                                        <p:strVal val="visible"/>
                                      </p:to>
                                    </p:set>
                                    <p:animEffect transition="in" filter="fade">
                                      <p:cBhvr>
                                        <p:cTn id="57" dur="1000"/>
                                        <p:tgtEl>
                                          <p:spTgt spid="119"/>
                                        </p:tgtEl>
                                      </p:cBhvr>
                                    </p:animEffect>
                                    <p:anim calcmode="lin" valueType="num">
                                      <p:cBhvr>
                                        <p:cTn id="58" dur="1000" fill="hold"/>
                                        <p:tgtEl>
                                          <p:spTgt spid="119"/>
                                        </p:tgtEl>
                                        <p:attrNameLst>
                                          <p:attrName>ppt_x</p:attrName>
                                        </p:attrNameLst>
                                      </p:cBhvr>
                                      <p:tavLst>
                                        <p:tav tm="0">
                                          <p:val>
                                            <p:strVal val="#ppt_x"/>
                                          </p:val>
                                        </p:tav>
                                        <p:tav tm="100000">
                                          <p:val>
                                            <p:strVal val="#ppt_x"/>
                                          </p:val>
                                        </p:tav>
                                      </p:tavLst>
                                    </p:anim>
                                    <p:anim calcmode="lin" valueType="num">
                                      <p:cBhvr>
                                        <p:cTn id="59" dur="1000" fill="hold"/>
                                        <p:tgtEl>
                                          <p:spTgt spid="119"/>
                                        </p:tgtEl>
                                        <p:attrNameLst>
                                          <p:attrName>ppt_y</p:attrName>
                                        </p:attrNameLst>
                                      </p:cBhvr>
                                      <p:tavLst>
                                        <p:tav tm="0">
                                          <p:val>
                                            <p:strVal val="#ppt_y-.1"/>
                                          </p:val>
                                        </p:tav>
                                        <p:tav tm="100000">
                                          <p:val>
                                            <p:strVal val="#ppt_y"/>
                                          </p:val>
                                        </p:tav>
                                      </p:tavLst>
                                    </p:anim>
                                  </p:childTnLst>
                                </p:cTn>
                              </p:par>
                              <p:par>
                                <p:cTn id="60" presetID="47" presetClass="entr" presetSubtype="0" fill="hold" grpId="0" nodeType="withEffect">
                                  <p:stCondLst>
                                    <p:cond delay="0"/>
                                  </p:stCondLst>
                                  <p:childTnLst>
                                    <p:set>
                                      <p:cBhvr>
                                        <p:cTn id="61" dur="1" fill="hold">
                                          <p:stCondLst>
                                            <p:cond delay="0"/>
                                          </p:stCondLst>
                                        </p:cTn>
                                        <p:tgtEl>
                                          <p:spTgt spid="120"/>
                                        </p:tgtEl>
                                        <p:attrNameLst>
                                          <p:attrName>style.visibility</p:attrName>
                                        </p:attrNameLst>
                                      </p:cBhvr>
                                      <p:to>
                                        <p:strVal val="visible"/>
                                      </p:to>
                                    </p:set>
                                    <p:animEffect transition="in" filter="fade">
                                      <p:cBhvr>
                                        <p:cTn id="62" dur="1000"/>
                                        <p:tgtEl>
                                          <p:spTgt spid="120"/>
                                        </p:tgtEl>
                                      </p:cBhvr>
                                    </p:animEffect>
                                    <p:anim calcmode="lin" valueType="num">
                                      <p:cBhvr>
                                        <p:cTn id="63" dur="1000" fill="hold"/>
                                        <p:tgtEl>
                                          <p:spTgt spid="120"/>
                                        </p:tgtEl>
                                        <p:attrNameLst>
                                          <p:attrName>ppt_x</p:attrName>
                                        </p:attrNameLst>
                                      </p:cBhvr>
                                      <p:tavLst>
                                        <p:tav tm="0">
                                          <p:val>
                                            <p:strVal val="#ppt_x"/>
                                          </p:val>
                                        </p:tav>
                                        <p:tav tm="100000">
                                          <p:val>
                                            <p:strVal val="#ppt_x"/>
                                          </p:val>
                                        </p:tav>
                                      </p:tavLst>
                                    </p:anim>
                                    <p:anim calcmode="lin" valueType="num">
                                      <p:cBhvr>
                                        <p:cTn id="64" dur="1000" fill="hold"/>
                                        <p:tgtEl>
                                          <p:spTgt spid="120"/>
                                        </p:tgtEl>
                                        <p:attrNameLst>
                                          <p:attrName>ppt_y</p:attrName>
                                        </p:attrNameLst>
                                      </p:cBhvr>
                                      <p:tavLst>
                                        <p:tav tm="0">
                                          <p:val>
                                            <p:strVal val="#ppt_y-.1"/>
                                          </p:val>
                                        </p:tav>
                                        <p:tav tm="100000">
                                          <p:val>
                                            <p:strVal val="#ppt_y"/>
                                          </p:val>
                                        </p:tav>
                                      </p:tavLst>
                                    </p:anim>
                                  </p:childTnLst>
                                </p:cTn>
                              </p:par>
                              <p:par>
                                <p:cTn id="65" presetID="47" presetClass="entr" presetSubtype="0" fill="hold" grpId="0" nodeType="withEffect">
                                  <p:stCondLst>
                                    <p:cond delay="0"/>
                                  </p:stCondLst>
                                  <p:childTnLst>
                                    <p:set>
                                      <p:cBhvr>
                                        <p:cTn id="66" dur="1" fill="hold">
                                          <p:stCondLst>
                                            <p:cond delay="0"/>
                                          </p:stCondLst>
                                        </p:cTn>
                                        <p:tgtEl>
                                          <p:spTgt spid="121"/>
                                        </p:tgtEl>
                                        <p:attrNameLst>
                                          <p:attrName>style.visibility</p:attrName>
                                        </p:attrNameLst>
                                      </p:cBhvr>
                                      <p:to>
                                        <p:strVal val="visible"/>
                                      </p:to>
                                    </p:set>
                                    <p:animEffect transition="in" filter="fade">
                                      <p:cBhvr>
                                        <p:cTn id="67" dur="1000"/>
                                        <p:tgtEl>
                                          <p:spTgt spid="121"/>
                                        </p:tgtEl>
                                      </p:cBhvr>
                                    </p:animEffect>
                                    <p:anim calcmode="lin" valueType="num">
                                      <p:cBhvr>
                                        <p:cTn id="68" dur="1000" fill="hold"/>
                                        <p:tgtEl>
                                          <p:spTgt spid="121"/>
                                        </p:tgtEl>
                                        <p:attrNameLst>
                                          <p:attrName>ppt_x</p:attrName>
                                        </p:attrNameLst>
                                      </p:cBhvr>
                                      <p:tavLst>
                                        <p:tav tm="0">
                                          <p:val>
                                            <p:strVal val="#ppt_x"/>
                                          </p:val>
                                        </p:tav>
                                        <p:tav tm="100000">
                                          <p:val>
                                            <p:strVal val="#ppt_x"/>
                                          </p:val>
                                        </p:tav>
                                      </p:tavLst>
                                    </p:anim>
                                    <p:anim calcmode="lin" valueType="num">
                                      <p:cBhvr>
                                        <p:cTn id="69" dur="1000" fill="hold"/>
                                        <p:tgtEl>
                                          <p:spTgt spid="121"/>
                                        </p:tgtEl>
                                        <p:attrNameLst>
                                          <p:attrName>ppt_y</p:attrName>
                                        </p:attrNameLst>
                                      </p:cBhvr>
                                      <p:tavLst>
                                        <p:tav tm="0">
                                          <p:val>
                                            <p:strVal val="#ppt_y-.1"/>
                                          </p:val>
                                        </p:tav>
                                        <p:tav tm="100000">
                                          <p:val>
                                            <p:strVal val="#ppt_y"/>
                                          </p:val>
                                        </p:tav>
                                      </p:tavLst>
                                    </p:anim>
                                  </p:childTnLst>
                                </p:cTn>
                              </p:par>
                              <p:par>
                                <p:cTn id="70" presetID="47" presetClass="entr" presetSubtype="0" fill="hold" grpId="0" nodeType="withEffect">
                                  <p:stCondLst>
                                    <p:cond delay="0"/>
                                  </p:stCondLst>
                                  <p:childTnLst>
                                    <p:set>
                                      <p:cBhvr>
                                        <p:cTn id="71" dur="1" fill="hold">
                                          <p:stCondLst>
                                            <p:cond delay="0"/>
                                          </p:stCondLst>
                                        </p:cTn>
                                        <p:tgtEl>
                                          <p:spTgt spid="122"/>
                                        </p:tgtEl>
                                        <p:attrNameLst>
                                          <p:attrName>style.visibility</p:attrName>
                                        </p:attrNameLst>
                                      </p:cBhvr>
                                      <p:to>
                                        <p:strVal val="visible"/>
                                      </p:to>
                                    </p:set>
                                    <p:animEffect transition="in" filter="fade">
                                      <p:cBhvr>
                                        <p:cTn id="72" dur="1000"/>
                                        <p:tgtEl>
                                          <p:spTgt spid="122"/>
                                        </p:tgtEl>
                                      </p:cBhvr>
                                    </p:animEffect>
                                    <p:anim calcmode="lin" valueType="num">
                                      <p:cBhvr>
                                        <p:cTn id="73" dur="1000" fill="hold"/>
                                        <p:tgtEl>
                                          <p:spTgt spid="122"/>
                                        </p:tgtEl>
                                        <p:attrNameLst>
                                          <p:attrName>ppt_x</p:attrName>
                                        </p:attrNameLst>
                                      </p:cBhvr>
                                      <p:tavLst>
                                        <p:tav tm="0">
                                          <p:val>
                                            <p:strVal val="#ppt_x"/>
                                          </p:val>
                                        </p:tav>
                                        <p:tav tm="100000">
                                          <p:val>
                                            <p:strVal val="#ppt_x"/>
                                          </p:val>
                                        </p:tav>
                                      </p:tavLst>
                                    </p:anim>
                                    <p:anim calcmode="lin" valueType="num">
                                      <p:cBhvr>
                                        <p:cTn id="74" dur="1000" fill="hold"/>
                                        <p:tgtEl>
                                          <p:spTgt spid="122"/>
                                        </p:tgtEl>
                                        <p:attrNameLst>
                                          <p:attrName>ppt_y</p:attrName>
                                        </p:attrNameLst>
                                      </p:cBhvr>
                                      <p:tavLst>
                                        <p:tav tm="0">
                                          <p:val>
                                            <p:strVal val="#ppt_y-.1"/>
                                          </p:val>
                                        </p:tav>
                                        <p:tav tm="100000">
                                          <p:val>
                                            <p:strVal val="#ppt_y"/>
                                          </p:val>
                                        </p:tav>
                                      </p:tavLst>
                                    </p:anim>
                                  </p:childTnLst>
                                </p:cTn>
                              </p:par>
                              <p:par>
                                <p:cTn id="75" presetID="47" presetClass="entr" presetSubtype="0" fill="hold" grpId="0" nodeType="withEffect">
                                  <p:stCondLst>
                                    <p:cond delay="0"/>
                                  </p:stCondLst>
                                  <p:childTnLst>
                                    <p:set>
                                      <p:cBhvr>
                                        <p:cTn id="76" dur="1" fill="hold">
                                          <p:stCondLst>
                                            <p:cond delay="0"/>
                                          </p:stCondLst>
                                        </p:cTn>
                                        <p:tgtEl>
                                          <p:spTgt spid="123"/>
                                        </p:tgtEl>
                                        <p:attrNameLst>
                                          <p:attrName>style.visibility</p:attrName>
                                        </p:attrNameLst>
                                      </p:cBhvr>
                                      <p:to>
                                        <p:strVal val="visible"/>
                                      </p:to>
                                    </p:set>
                                    <p:animEffect transition="in" filter="fade">
                                      <p:cBhvr>
                                        <p:cTn id="77" dur="1000"/>
                                        <p:tgtEl>
                                          <p:spTgt spid="123"/>
                                        </p:tgtEl>
                                      </p:cBhvr>
                                    </p:animEffect>
                                    <p:anim calcmode="lin" valueType="num">
                                      <p:cBhvr>
                                        <p:cTn id="78" dur="1000" fill="hold"/>
                                        <p:tgtEl>
                                          <p:spTgt spid="123"/>
                                        </p:tgtEl>
                                        <p:attrNameLst>
                                          <p:attrName>ppt_x</p:attrName>
                                        </p:attrNameLst>
                                      </p:cBhvr>
                                      <p:tavLst>
                                        <p:tav tm="0">
                                          <p:val>
                                            <p:strVal val="#ppt_x"/>
                                          </p:val>
                                        </p:tav>
                                        <p:tav tm="100000">
                                          <p:val>
                                            <p:strVal val="#ppt_x"/>
                                          </p:val>
                                        </p:tav>
                                      </p:tavLst>
                                    </p:anim>
                                    <p:anim calcmode="lin" valueType="num">
                                      <p:cBhvr>
                                        <p:cTn id="79" dur="1000" fill="hold"/>
                                        <p:tgtEl>
                                          <p:spTgt spid="123"/>
                                        </p:tgtEl>
                                        <p:attrNameLst>
                                          <p:attrName>ppt_y</p:attrName>
                                        </p:attrNameLst>
                                      </p:cBhvr>
                                      <p:tavLst>
                                        <p:tav tm="0">
                                          <p:val>
                                            <p:strVal val="#ppt_y-.1"/>
                                          </p:val>
                                        </p:tav>
                                        <p:tav tm="100000">
                                          <p:val>
                                            <p:strVal val="#ppt_y"/>
                                          </p:val>
                                        </p:tav>
                                      </p:tavLst>
                                    </p:anim>
                                  </p:childTnLst>
                                </p:cTn>
                              </p:par>
                              <p:par>
                                <p:cTn id="80" presetID="47" presetClass="entr" presetSubtype="0" fill="hold" nodeType="withEffect">
                                  <p:stCondLst>
                                    <p:cond delay="0"/>
                                  </p:stCondLst>
                                  <p:childTnLst>
                                    <p:set>
                                      <p:cBhvr>
                                        <p:cTn id="81" dur="1" fill="hold">
                                          <p:stCondLst>
                                            <p:cond delay="0"/>
                                          </p:stCondLst>
                                        </p:cTn>
                                        <p:tgtEl>
                                          <p:spTgt spid="124"/>
                                        </p:tgtEl>
                                        <p:attrNameLst>
                                          <p:attrName>style.visibility</p:attrName>
                                        </p:attrNameLst>
                                      </p:cBhvr>
                                      <p:to>
                                        <p:strVal val="visible"/>
                                      </p:to>
                                    </p:set>
                                    <p:animEffect transition="in" filter="fade">
                                      <p:cBhvr>
                                        <p:cTn id="82" dur="1000"/>
                                        <p:tgtEl>
                                          <p:spTgt spid="124"/>
                                        </p:tgtEl>
                                      </p:cBhvr>
                                    </p:animEffect>
                                    <p:anim calcmode="lin" valueType="num">
                                      <p:cBhvr>
                                        <p:cTn id="83" dur="1000" fill="hold"/>
                                        <p:tgtEl>
                                          <p:spTgt spid="124"/>
                                        </p:tgtEl>
                                        <p:attrNameLst>
                                          <p:attrName>ppt_x</p:attrName>
                                        </p:attrNameLst>
                                      </p:cBhvr>
                                      <p:tavLst>
                                        <p:tav tm="0">
                                          <p:val>
                                            <p:strVal val="#ppt_x"/>
                                          </p:val>
                                        </p:tav>
                                        <p:tav tm="100000">
                                          <p:val>
                                            <p:strVal val="#ppt_x"/>
                                          </p:val>
                                        </p:tav>
                                      </p:tavLst>
                                    </p:anim>
                                    <p:anim calcmode="lin" valueType="num">
                                      <p:cBhvr>
                                        <p:cTn id="84" dur="1000" fill="hold"/>
                                        <p:tgtEl>
                                          <p:spTgt spid="124"/>
                                        </p:tgtEl>
                                        <p:attrNameLst>
                                          <p:attrName>ppt_y</p:attrName>
                                        </p:attrNameLst>
                                      </p:cBhvr>
                                      <p:tavLst>
                                        <p:tav tm="0">
                                          <p:val>
                                            <p:strVal val="#ppt_y-.1"/>
                                          </p:val>
                                        </p:tav>
                                        <p:tav tm="100000">
                                          <p:val>
                                            <p:strVal val="#ppt_y"/>
                                          </p:val>
                                        </p:tav>
                                      </p:tavLst>
                                    </p:anim>
                                  </p:childTnLst>
                                </p:cTn>
                              </p:par>
                              <p:par>
                                <p:cTn id="85" presetID="47" presetClass="entr" presetSubtype="0" fill="hold" grpId="0" nodeType="withEffect">
                                  <p:stCondLst>
                                    <p:cond delay="0"/>
                                  </p:stCondLst>
                                  <p:childTnLst>
                                    <p:set>
                                      <p:cBhvr>
                                        <p:cTn id="86" dur="1" fill="hold">
                                          <p:stCondLst>
                                            <p:cond delay="0"/>
                                          </p:stCondLst>
                                        </p:cTn>
                                        <p:tgtEl>
                                          <p:spTgt spid="127"/>
                                        </p:tgtEl>
                                        <p:attrNameLst>
                                          <p:attrName>style.visibility</p:attrName>
                                        </p:attrNameLst>
                                      </p:cBhvr>
                                      <p:to>
                                        <p:strVal val="visible"/>
                                      </p:to>
                                    </p:set>
                                    <p:animEffect transition="in" filter="fade">
                                      <p:cBhvr>
                                        <p:cTn id="87" dur="1000"/>
                                        <p:tgtEl>
                                          <p:spTgt spid="127"/>
                                        </p:tgtEl>
                                      </p:cBhvr>
                                    </p:animEffect>
                                    <p:anim calcmode="lin" valueType="num">
                                      <p:cBhvr>
                                        <p:cTn id="88" dur="1000" fill="hold"/>
                                        <p:tgtEl>
                                          <p:spTgt spid="127"/>
                                        </p:tgtEl>
                                        <p:attrNameLst>
                                          <p:attrName>ppt_x</p:attrName>
                                        </p:attrNameLst>
                                      </p:cBhvr>
                                      <p:tavLst>
                                        <p:tav tm="0">
                                          <p:val>
                                            <p:strVal val="#ppt_x"/>
                                          </p:val>
                                        </p:tav>
                                        <p:tav tm="100000">
                                          <p:val>
                                            <p:strVal val="#ppt_x"/>
                                          </p:val>
                                        </p:tav>
                                      </p:tavLst>
                                    </p:anim>
                                    <p:anim calcmode="lin" valueType="num">
                                      <p:cBhvr>
                                        <p:cTn id="89" dur="1000" fill="hold"/>
                                        <p:tgtEl>
                                          <p:spTgt spid="127"/>
                                        </p:tgtEl>
                                        <p:attrNameLst>
                                          <p:attrName>ppt_y</p:attrName>
                                        </p:attrNameLst>
                                      </p:cBhvr>
                                      <p:tavLst>
                                        <p:tav tm="0">
                                          <p:val>
                                            <p:strVal val="#ppt_y-.1"/>
                                          </p:val>
                                        </p:tav>
                                        <p:tav tm="100000">
                                          <p:val>
                                            <p:strVal val="#ppt_y"/>
                                          </p:val>
                                        </p:tav>
                                      </p:tavLst>
                                    </p:anim>
                                  </p:childTnLst>
                                </p:cTn>
                              </p:par>
                              <p:par>
                                <p:cTn id="90" presetID="47" presetClass="entr" presetSubtype="0" fill="hold" grpId="0" nodeType="withEffect">
                                  <p:stCondLst>
                                    <p:cond delay="0"/>
                                  </p:stCondLst>
                                  <p:childTnLst>
                                    <p:set>
                                      <p:cBhvr>
                                        <p:cTn id="91" dur="1" fill="hold">
                                          <p:stCondLst>
                                            <p:cond delay="0"/>
                                          </p:stCondLst>
                                        </p:cTn>
                                        <p:tgtEl>
                                          <p:spTgt spid="128"/>
                                        </p:tgtEl>
                                        <p:attrNameLst>
                                          <p:attrName>style.visibility</p:attrName>
                                        </p:attrNameLst>
                                      </p:cBhvr>
                                      <p:to>
                                        <p:strVal val="visible"/>
                                      </p:to>
                                    </p:set>
                                    <p:animEffect transition="in" filter="fade">
                                      <p:cBhvr>
                                        <p:cTn id="92" dur="1000"/>
                                        <p:tgtEl>
                                          <p:spTgt spid="128"/>
                                        </p:tgtEl>
                                      </p:cBhvr>
                                    </p:animEffect>
                                    <p:anim calcmode="lin" valueType="num">
                                      <p:cBhvr>
                                        <p:cTn id="93" dur="1000" fill="hold"/>
                                        <p:tgtEl>
                                          <p:spTgt spid="128"/>
                                        </p:tgtEl>
                                        <p:attrNameLst>
                                          <p:attrName>ppt_x</p:attrName>
                                        </p:attrNameLst>
                                      </p:cBhvr>
                                      <p:tavLst>
                                        <p:tav tm="0">
                                          <p:val>
                                            <p:strVal val="#ppt_x"/>
                                          </p:val>
                                        </p:tav>
                                        <p:tav tm="100000">
                                          <p:val>
                                            <p:strVal val="#ppt_x"/>
                                          </p:val>
                                        </p:tav>
                                      </p:tavLst>
                                    </p:anim>
                                    <p:anim calcmode="lin" valueType="num">
                                      <p:cBhvr>
                                        <p:cTn id="94" dur="1000" fill="hold"/>
                                        <p:tgtEl>
                                          <p:spTgt spid="128"/>
                                        </p:tgtEl>
                                        <p:attrNameLst>
                                          <p:attrName>ppt_y</p:attrName>
                                        </p:attrNameLst>
                                      </p:cBhvr>
                                      <p:tavLst>
                                        <p:tav tm="0">
                                          <p:val>
                                            <p:strVal val="#ppt_y-.1"/>
                                          </p:val>
                                        </p:tav>
                                        <p:tav tm="100000">
                                          <p:val>
                                            <p:strVal val="#ppt_y"/>
                                          </p:val>
                                        </p:tav>
                                      </p:tavLst>
                                    </p:anim>
                                  </p:childTnLst>
                                </p:cTn>
                              </p:par>
                              <p:par>
                                <p:cTn id="95" presetID="47" presetClass="entr" presetSubtype="0" fill="hold" nodeType="withEffect">
                                  <p:stCondLst>
                                    <p:cond delay="0"/>
                                  </p:stCondLst>
                                  <p:childTnLst>
                                    <p:set>
                                      <p:cBhvr>
                                        <p:cTn id="96" dur="1" fill="hold">
                                          <p:stCondLst>
                                            <p:cond delay="0"/>
                                          </p:stCondLst>
                                        </p:cTn>
                                        <p:tgtEl>
                                          <p:spTgt spid="129"/>
                                        </p:tgtEl>
                                        <p:attrNameLst>
                                          <p:attrName>style.visibility</p:attrName>
                                        </p:attrNameLst>
                                      </p:cBhvr>
                                      <p:to>
                                        <p:strVal val="visible"/>
                                      </p:to>
                                    </p:set>
                                    <p:animEffect transition="in" filter="fade">
                                      <p:cBhvr>
                                        <p:cTn id="97" dur="1000"/>
                                        <p:tgtEl>
                                          <p:spTgt spid="129"/>
                                        </p:tgtEl>
                                      </p:cBhvr>
                                    </p:animEffect>
                                    <p:anim calcmode="lin" valueType="num">
                                      <p:cBhvr>
                                        <p:cTn id="98" dur="1000" fill="hold"/>
                                        <p:tgtEl>
                                          <p:spTgt spid="129"/>
                                        </p:tgtEl>
                                        <p:attrNameLst>
                                          <p:attrName>ppt_x</p:attrName>
                                        </p:attrNameLst>
                                      </p:cBhvr>
                                      <p:tavLst>
                                        <p:tav tm="0">
                                          <p:val>
                                            <p:strVal val="#ppt_x"/>
                                          </p:val>
                                        </p:tav>
                                        <p:tav tm="100000">
                                          <p:val>
                                            <p:strVal val="#ppt_x"/>
                                          </p:val>
                                        </p:tav>
                                      </p:tavLst>
                                    </p:anim>
                                    <p:anim calcmode="lin" valueType="num">
                                      <p:cBhvr>
                                        <p:cTn id="99" dur="1000" fill="hold"/>
                                        <p:tgtEl>
                                          <p:spTgt spid="129"/>
                                        </p:tgtEl>
                                        <p:attrNameLst>
                                          <p:attrName>ppt_y</p:attrName>
                                        </p:attrNameLst>
                                      </p:cBhvr>
                                      <p:tavLst>
                                        <p:tav tm="0">
                                          <p:val>
                                            <p:strVal val="#ppt_y-.1"/>
                                          </p:val>
                                        </p:tav>
                                        <p:tav tm="100000">
                                          <p:val>
                                            <p:strVal val="#ppt_y"/>
                                          </p:val>
                                        </p:tav>
                                      </p:tavLst>
                                    </p:anim>
                                  </p:childTnLst>
                                </p:cTn>
                              </p:par>
                              <p:par>
                                <p:cTn id="100" presetID="47" presetClass="entr" presetSubtype="0" fill="hold" grpId="0" nodeType="withEffect">
                                  <p:stCondLst>
                                    <p:cond delay="0"/>
                                  </p:stCondLst>
                                  <p:childTnLst>
                                    <p:set>
                                      <p:cBhvr>
                                        <p:cTn id="101" dur="1" fill="hold">
                                          <p:stCondLst>
                                            <p:cond delay="0"/>
                                          </p:stCondLst>
                                        </p:cTn>
                                        <p:tgtEl>
                                          <p:spTgt spid="141"/>
                                        </p:tgtEl>
                                        <p:attrNameLst>
                                          <p:attrName>style.visibility</p:attrName>
                                        </p:attrNameLst>
                                      </p:cBhvr>
                                      <p:to>
                                        <p:strVal val="visible"/>
                                      </p:to>
                                    </p:set>
                                    <p:animEffect transition="in" filter="fade">
                                      <p:cBhvr>
                                        <p:cTn id="102" dur="1000"/>
                                        <p:tgtEl>
                                          <p:spTgt spid="141"/>
                                        </p:tgtEl>
                                      </p:cBhvr>
                                    </p:animEffect>
                                    <p:anim calcmode="lin" valueType="num">
                                      <p:cBhvr>
                                        <p:cTn id="103" dur="1000" fill="hold"/>
                                        <p:tgtEl>
                                          <p:spTgt spid="141"/>
                                        </p:tgtEl>
                                        <p:attrNameLst>
                                          <p:attrName>ppt_x</p:attrName>
                                        </p:attrNameLst>
                                      </p:cBhvr>
                                      <p:tavLst>
                                        <p:tav tm="0">
                                          <p:val>
                                            <p:strVal val="#ppt_x"/>
                                          </p:val>
                                        </p:tav>
                                        <p:tav tm="100000">
                                          <p:val>
                                            <p:strVal val="#ppt_x"/>
                                          </p:val>
                                        </p:tav>
                                      </p:tavLst>
                                    </p:anim>
                                    <p:anim calcmode="lin" valueType="num">
                                      <p:cBhvr>
                                        <p:cTn id="104" dur="1000" fill="hold"/>
                                        <p:tgtEl>
                                          <p:spTgt spid="141"/>
                                        </p:tgtEl>
                                        <p:attrNameLst>
                                          <p:attrName>ppt_y</p:attrName>
                                        </p:attrNameLst>
                                      </p:cBhvr>
                                      <p:tavLst>
                                        <p:tav tm="0">
                                          <p:val>
                                            <p:strVal val="#ppt_y-.1"/>
                                          </p:val>
                                        </p:tav>
                                        <p:tav tm="100000">
                                          <p:val>
                                            <p:strVal val="#ppt_y"/>
                                          </p:val>
                                        </p:tav>
                                      </p:tavLst>
                                    </p:anim>
                                  </p:childTnLst>
                                </p:cTn>
                              </p:par>
                              <p:par>
                                <p:cTn id="105" presetID="47" presetClass="entr" presetSubtype="0" fill="hold" grpId="0" nodeType="withEffect">
                                  <p:stCondLst>
                                    <p:cond delay="0"/>
                                  </p:stCondLst>
                                  <p:childTnLst>
                                    <p:set>
                                      <p:cBhvr>
                                        <p:cTn id="106" dur="1" fill="hold">
                                          <p:stCondLst>
                                            <p:cond delay="0"/>
                                          </p:stCondLst>
                                        </p:cTn>
                                        <p:tgtEl>
                                          <p:spTgt spid="142"/>
                                        </p:tgtEl>
                                        <p:attrNameLst>
                                          <p:attrName>style.visibility</p:attrName>
                                        </p:attrNameLst>
                                      </p:cBhvr>
                                      <p:to>
                                        <p:strVal val="visible"/>
                                      </p:to>
                                    </p:set>
                                    <p:animEffect transition="in" filter="fade">
                                      <p:cBhvr>
                                        <p:cTn id="107" dur="1000"/>
                                        <p:tgtEl>
                                          <p:spTgt spid="142"/>
                                        </p:tgtEl>
                                      </p:cBhvr>
                                    </p:animEffect>
                                    <p:anim calcmode="lin" valueType="num">
                                      <p:cBhvr>
                                        <p:cTn id="108" dur="1000" fill="hold"/>
                                        <p:tgtEl>
                                          <p:spTgt spid="142"/>
                                        </p:tgtEl>
                                        <p:attrNameLst>
                                          <p:attrName>ppt_x</p:attrName>
                                        </p:attrNameLst>
                                      </p:cBhvr>
                                      <p:tavLst>
                                        <p:tav tm="0">
                                          <p:val>
                                            <p:strVal val="#ppt_x"/>
                                          </p:val>
                                        </p:tav>
                                        <p:tav tm="100000">
                                          <p:val>
                                            <p:strVal val="#ppt_x"/>
                                          </p:val>
                                        </p:tav>
                                      </p:tavLst>
                                    </p:anim>
                                    <p:anim calcmode="lin" valueType="num">
                                      <p:cBhvr>
                                        <p:cTn id="109" dur="1000" fill="hold"/>
                                        <p:tgtEl>
                                          <p:spTgt spid="142"/>
                                        </p:tgtEl>
                                        <p:attrNameLst>
                                          <p:attrName>ppt_y</p:attrName>
                                        </p:attrNameLst>
                                      </p:cBhvr>
                                      <p:tavLst>
                                        <p:tav tm="0">
                                          <p:val>
                                            <p:strVal val="#ppt_y-.1"/>
                                          </p:val>
                                        </p:tav>
                                        <p:tav tm="100000">
                                          <p:val>
                                            <p:strVal val="#ppt_y"/>
                                          </p:val>
                                        </p:tav>
                                      </p:tavLst>
                                    </p:anim>
                                  </p:childTnLst>
                                </p:cTn>
                              </p:par>
                              <p:par>
                                <p:cTn id="110" presetID="47" presetClass="entr" presetSubtype="0" fill="hold" nodeType="withEffect">
                                  <p:stCondLst>
                                    <p:cond delay="0"/>
                                  </p:stCondLst>
                                  <p:childTnLst>
                                    <p:set>
                                      <p:cBhvr>
                                        <p:cTn id="111" dur="1" fill="hold">
                                          <p:stCondLst>
                                            <p:cond delay="0"/>
                                          </p:stCondLst>
                                        </p:cTn>
                                        <p:tgtEl>
                                          <p:spTgt spid="143"/>
                                        </p:tgtEl>
                                        <p:attrNameLst>
                                          <p:attrName>style.visibility</p:attrName>
                                        </p:attrNameLst>
                                      </p:cBhvr>
                                      <p:to>
                                        <p:strVal val="visible"/>
                                      </p:to>
                                    </p:set>
                                    <p:animEffect transition="in" filter="fade">
                                      <p:cBhvr>
                                        <p:cTn id="112" dur="1000"/>
                                        <p:tgtEl>
                                          <p:spTgt spid="143"/>
                                        </p:tgtEl>
                                      </p:cBhvr>
                                    </p:animEffect>
                                    <p:anim calcmode="lin" valueType="num">
                                      <p:cBhvr>
                                        <p:cTn id="113" dur="1000" fill="hold"/>
                                        <p:tgtEl>
                                          <p:spTgt spid="143"/>
                                        </p:tgtEl>
                                        <p:attrNameLst>
                                          <p:attrName>ppt_x</p:attrName>
                                        </p:attrNameLst>
                                      </p:cBhvr>
                                      <p:tavLst>
                                        <p:tav tm="0">
                                          <p:val>
                                            <p:strVal val="#ppt_x"/>
                                          </p:val>
                                        </p:tav>
                                        <p:tav tm="100000">
                                          <p:val>
                                            <p:strVal val="#ppt_x"/>
                                          </p:val>
                                        </p:tav>
                                      </p:tavLst>
                                    </p:anim>
                                    <p:anim calcmode="lin" valueType="num">
                                      <p:cBhvr>
                                        <p:cTn id="114" dur="1000" fill="hold"/>
                                        <p:tgtEl>
                                          <p:spTgt spid="143"/>
                                        </p:tgtEl>
                                        <p:attrNameLst>
                                          <p:attrName>ppt_y</p:attrName>
                                        </p:attrNameLst>
                                      </p:cBhvr>
                                      <p:tavLst>
                                        <p:tav tm="0">
                                          <p:val>
                                            <p:strVal val="#ppt_y-.1"/>
                                          </p:val>
                                        </p:tav>
                                        <p:tav tm="100000">
                                          <p:val>
                                            <p:strVal val="#ppt_y"/>
                                          </p:val>
                                        </p:tav>
                                      </p:tavLst>
                                    </p:anim>
                                  </p:childTnLst>
                                </p:cTn>
                              </p:par>
                              <p:par>
                                <p:cTn id="115" presetID="47" presetClass="entr" presetSubtype="0" fill="hold" grpId="0" nodeType="withEffect">
                                  <p:stCondLst>
                                    <p:cond delay="0"/>
                                  </p:stCondLst>
                                  <p:childTnLst>
                                    <p:set>
                                      <p:cBhvr>
                                        <p:cTn id="116" dur="1" fill="hold">
                                          <p:stCondLst>
                                            <p:cond delay="0"/>
                                          </p:stCondLst>
                                        </p:cTn>
                                        <p:tgtEl>
                                          <p:spTgt spid="155"/>
                                        </p:tgtEl>
                                        <p:attrNameLst>
                                          <p:attrName>style.visibility</p:attrName>
                                        </p:attrNameLst>
                                      </p:cBhvr>
                                      <p:to>
                                        <p:strVal val="visible"/>
                                      </p:to>
                                    </p:set>
                                    <p:animEffect transition="in" filter="fade">
                                      <p:cBhvr>
                                        <p:cTn id="117" dur="1000"/>
                                        <p:tgtEl>
                                          <p:spTgt spid="155"/>
                                        </p:tgtEl>
                                      </p:cBhvr>
                                    </p:animEffect>
                                    <p:anim calcmode="lin" valueType="num">
                                      <p:cBhvr>
                                        <p:cTn id="118" dur="1000" fill="hold"/>
                                        <p:tgtEl>
                                          <p:spTgt spid="155"/>
                                        </p:tgtEl>
                                        <p:attrNameLst>
                                          <p:attrName>ppt_x</p:attrName>
                                        </p:attrNameLst>
                                      </p:cBhvr>
                                      <p:tavLst>
                                        <p:tav tm="0">
                                          <p:val>
                                            <p:strVal val="#ppt_x"/>
                                          </p:val>
                                        </p:tav>
                                        <p:tav tm="100000">
                                          <p:val>
                                            <p:strVal val="#ppt_x"/>
                                          </p:val>
                                        </p:tav>
                                      </p:tavLst>
                                    </p:anim>
                                    <p:anim calcmode="lin" valueType="num">
                                      <p:cBhvr>
                                        <p:cTn id="119" dur="1000" fill="hold"/>
                                        <p:tgtEl>
                                          <p:spTgt spid="155"/>
                                        </p:tgtEl>
                                        <p:attrNameLst>
                                          <p:attrName>ppt_y</p:attrName>
                                        </p:attrNameLst>
                                      </p:cBhvr>
                                      <p:tavLst>
                                        <p:tav tm="0">
                                          <p:val>
                                            <p:strVal val="#ppt_y-.1"/>
                                          </p:val>
                                        </p:tav>
                                        <p:tav tm="100000">
                                          <p:val>
                                            <p:strVal val="#ppt_y"/>
                                          </p:val>
                                        </p:tav>
                                      </p:tavLst>
                                    </p:anim>
                                  </p:childTnLst>
                                </p:cTn>
                              </p:par>
                              <p:par>
                                <p:cTn id="120" presetID="47" presetClass="entr" presetSubtype="0" fill="hold" grpId="0" nodeType="withEffect">
                                  <p:stCondLst>
                                    <p:cond delay="0"/>
                                  </p:stCondLst>
                                  <p:childTnLst>
                                    <p:set>
                                      <p:cBhvr>
                                        <p:cTn id="121" dur="1" fill="hold">
                                          <p:stCondLst>
                                            <p:cond delay="0"/>
                                          </p:stCondLst>
                                        </p:cTn>
                                        <p:tgtEl>
                                          <p:spTgt spid="156"/>
                                        </p:tgtEl>
                                        <p:attrNameLst>
                                          <p:attrName>style.visibility</p:attrName>
                                        </p:attrNameLst>
                                      </p:cBhvr>
                                      <p:to>
                                        <p:strVal val="visible"/>
                                      </p:to>
                                    </p:set>
                                    <p:animEffect transition="in" filter="fade">
                                      <p:cBhvr>
                                        <p:cTn id="122" dur="1000"/>
                                        <p:tgtEl>
                                          <p:spTgt spid="156"/>
                                        </p:tgtEl>
                                      </p:cBhvr>
                                    </p:animEffect>
                                    <p:anim calcmode="lin" valueType="num">
                                      <p:cBhvr>
                                        <p:cTn id="123" dur="1000" fill="hold"/>
                                        <p:tgtEl>
                                          <p:spTgt spid="156"/>
                                        </p:tgtEl>
                                        <p:attrNameLst>
                                          <p:attrName>ppt_x</p:attrName>
                                        </p:attrNameLst>
                                      </p:cBhvr>
                                      <p:tavLst>
                                        <p:tav tm="0">
                                          <p:val>
                                            <p:strVal val="#ppt_x"/>
                                          </p:val>
                                        </p:tav>
                                        <p:tav tm="100000">
                                          <p:val>
                                            <p:strVal val="#ppt_x"/>
                                          </p:val>
                                        </p:tav>
                                      </p:tavLst>
                                    </p:anim>
                                    <p:anim calcmode="lin" valueType="num">
                                      <p:cBhvr>
                                        <p:cTn id="124" dur="1000" fill="hold"/>
                                        <p:tgtEl>
                                          <p:spTgt spid="156"/>
                                        </p:tgtEl>
                                        <p:attrNameLst>
                                          <p:attrName>ppt_y</p:attrName>
                                        </p:attrNameLst>
                                      </p:cBhvr>
                                      <p:tavLst>
                                        <p:tav tm="0">
                                          <p:val>
                                            <p:strVal val="#ppt_y-.1"/>
                                          </p:val>
                                        </p:tav>
                                        <p:tav tm="100000">
                                          <p:val>
                                            <p:strVal val="#ppt_y"/>
                                          </p:val>
                                        </p:tav>
                                      </p:tavLst>
                                    </p:anim>
                                  </p:childTnLst>
                                </p:cTn>
                              </p:par>
                              <p:par>
                                <p:cTn id="125" presetID="47" presetClass="entr" presetSubtype="0" fill="hold" nodeType="withEffect">
                                  <p:stCondLst>
                                    <p:cond delay="0"/>
                                  </p:stCondLst>
                                  <p:childTnLst>
                                    <p:set>
                                      <p:cBhvr>
                                        <p:cTn id="126" dur="1" fill="hold">
                                          <p:stCondLst>
                                            <p:cond delay="0"/>
                                          </p:stCondLst>
                                        </p:cTn>
                                        <p:tgtEl>
                                          <p:spTgt spid="157"/>
                                        </p:tgtEl>
                                        <p:attrNameLst>
                                          <p:attrName>style.visibility</p:attrName>
                                        </p:attrNameLst>
                                      </p:cBhvr>
                                      <p:to>
                                        <p:strVal val="visible"/>
                                      </p:to>
                                    </p:set>
                                    <p:animEffect transition="in" filter="fade">
                                      <p:cBhvr>
                                        <p:cTn id="127" dur="1000"/>
                                        <p:tgtEl>
                                          <p:spTgt spid="157"/>
                                        </p:tgtEl>
                                      </p:cBhvr>
                                    </p:animEffect>
                                    <p:anim calcmode="lin" valueType="num">
                                      <p:cBhvr>
                                        <p:cTn id="128" dur="1000" fill="hold"/>
                                        <p:tgtEl>
                                          <p:spTgt spid="157"/>
                                        </p:tgtEl>
                                        <p:attrNameLst>
                                          <p:attrName>ppt_x</p:attrName>
                                        </p:attrNameLst>
                                      </p:cBhvr>
                                      <p:tavLst>
                                        <p:tav tm="0">
                                          <p:val>
                                            <p:strVal val="#ppt_x"/>
                                          </p:val>
                                        </p:tav>
                                        <p:tav tm="100000">
                                          <p:val>
                                            <p:strVal val="#ppt_x"/>
                                          </p:val>
                                        </p:tav>
                                      </p:tavLst>
                                    </p:anim>
                                    <p:anim calcmode="lin" valueType="num">
                                      <p:cBhvr>
                                        <p:cTn id="129" dur="1000" fill="hold"/>
                                        <p:tgtEl>
                                          <p:spTgt spid="15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 grpId="0"/>
      <p:bldP spid="118" grpId="0"/>
      <p:bldP spid="119" grpId="0"/>
      <p:bldP spid="120" grpId="0"/>
      <p:bldP spid="121" grpId="0" animBg="1"/>
      <p:bldP spid="122" grpId="0"/>
      <p:bldP spid="123" grpId="0"/>
      <p:bldP spid="127" grpId="0"/>
      <p:bldP spid="128" grpId="0"/>
      <p:bldP spid="141" grpId="0"/>
      <p:bldP spid="142" grpId="0"/>
      <p:bldP spid="155" grpId="0"/>
      <p:bldP spid="15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3" name="组合 202"/>
          <p:cNvGrpSpPr/>
          <p:nvPr/>
        </p:nvGrpSpPr>
        <p:grpSpPr>
          <a:xfrm>
            <a:off x="853440" y="977900"/>
            <a:ext cx="2654300" cy="2654300"/>
            <a:chOff x="304800" y="673100"/>
            <a:chExt cx="4000500" cy="4000500"/>
          </a:xfrm>
          <a:effectLst>
            <a:outerShdw blurRad="444500" dist="254000" dir="6840000" algn="tr" rotWithShape="0">
              <a:prstClr val="black">
                <a:alpha val="45000"/>
              </a:prstClr>
            </a:outerShdw>
          </a:effectLst>
        </p:grpSpPr>
        <p:sp>
          <p:nvSpPr>
            <p:cNvPr id="204" name="同心圆 203"/>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C00000"/>
                </a:solidFill>
                <a:ea typeface="微软雅黑" panose="020B0503020204020204" pitchFamily="34" charset="-122"/>
              </a:endParaRPr>
            </a:p>
          </p:txBody>
        </p:sp>
        <p:sp>
          <p:nvSpPr>
            <p:cNvPr id="205" name="椭圆 204"/>
            <p:cNvSpPr/>
            <p:nvPr/>
          </p:nvSpPr>
          <p:spPr>
            <a:xfrm>
              <a:off x="392113" y="760413"/>
              <a:ext cx="3825873" cy="3825873"/>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C00000"/>
                </a:solidFill>
                <a:ea typeface="微软雅黑" panose="020B0503020204020204" pitchFamily="34" charset="-122"/>
              </a:endParaRPr>
            </a:p>
          </p:txBody>
        </p:sp>
      </p:grpSp>
      <p:grpSp>
        <p:nvGrpSpPr>
          <p:cNvPr id="197" name="组合 196"/>
          <p:cNvGrpSpPr/>
          <p:nvPr/>
        </p:nvGrpSpPr>
        <p:grpSpPr>
          <a:xfrm>
            <a:off x="965835" y="3340100"/>
            <a:ext cx="238760" cy="238760"/>
            <a:chOff x="304800" y="673100"/>
            <a:chExt cx="4000500" cy="4000500"/>
          </a:xfrm>
          <a:effectLst>
            <a:outerShdw blurRad="444500" dist="254000" dir="6840000" algn="tr" rotWithShape="0">
              <a:prstClr val="black">
                <a:alpha val="24000"/>
              </a:prstClr>
            </a:outerShdw>
          </a:effectLst>
        </p:grpSpPr>
        <p:sp>
          <p:nvSpPr>
            <p:cNvPr id="198" name="同心圆 197"/>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C00000"/>
                </a:solidFill>
                <a:ea typeface="微软雅黑" panose="020B0503020204020204" pitchFamily="34" charset="-122"/>
              </a:endParaRPr>
            </a:p>
          </p:txBody>
        </p:sp>
        <p:sp>
          <p:nvSpPr>
            <p:cNvPr id="199" name="椭圆 198"/>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C00000"/>
                </a:solidFill>
                <a:ea typeface="微软雅黑" panose="020B0503020204020204" pitchFamily="34" charset="-122"/>
              </a:endParaRPr>
            </a:p>
          </p:txBody>
        </p:sp>
      </p:grpSp>
      <p:grpSp>
        <p:nvGrpSpPr>
          <p:cNvPr id="200" name="组合 199"/>
          <p:cNvGrpSpPr/>
          <p:nvPr/>
        </p:nvGrpSpPr>
        <p:grpSpPr>
          <a:xfrm>
            <a:off x="2470785" y="3186430"/>
            <a:ext cx="512445" cy="512445"/>
            <a:chOff x="304800" y="673100"/>
            <a:chExt cx="4000500" cy="4000500"/>
          </a:xfrm>
          <a:effectLst>
            <a:outerShdw blurRad="444500" dist="254000" dir="6840000" algn="tr" rotWithShape="0">
              <a:prstClr val="black">
                <a:alpha val="24000"/>
              </a:prstClr>
            </a:outerShdw>
          </a:effectLst>
        </p:grpSpPr>
        <p:sp>
          <p:nvSpPr>
            <p:cNvPr id="201" name="同心圆 200"/>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C00000"/>
                </a:solidFill>
                <a:ea typeface="微软雅黑" panose="020B0503020204020204" pitchFamily="34" charset="-122"/>
              </a:endParaRPr>
            </a:p>
          </p:txBody>
        </p:sp>
        <p:sp>
          <p:nvSpPr>
            <p:cNvPr id="202" name="椭圆 201"/>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C00000"/>
                </a:solidFill>
                <a:ea typeface="微软雅黑" panose="020B0503020204020204" pitchFamily="34" charset="-122"/>
              </a:endParaRPr>
            </a:p>
          </p:txBody>
        </p:sp>
      </p:grpSp>
      <p:grpSp>
        <p:nvGrpSpPr>
          <p:cNvPr id="206" name="组合 205"/>
          <p:cNvGrpSpPr/>
          <p:nvPr/>
        </p:nvGrpSpPr>
        <p:grpSpPr>
          <a:xfrm>
            <a:off x="499110" y="2772410"/>
            <a:ext cx="384175" cy="384175"/>
            <a:chOff x="304800" y="673100"/>
            <a:chExt cx="4000500" cy="4000500"/>
          </a:xfrm>
          <a:effectLst>
            <a:outerShdw blurRad="444500" dist="254000" dir="6840000" algn="tr" rotWithShape="0">
              <a:prstClr val="black">
                <a:alpha val="24000"/>
              </a:prstClr>
            </a:outerShdw>
          </a:effectLst>
        </p:grpSpPr>
        <p:sp>
          <p:nvSpPr>
            <p:cNvPr id="207" name="同心圆 206"/>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C00000"/>
                </a:solidFill>
                <a:ea typeface="微软雅黑" panose="020B0503020204020204" pitchFamily="34" charset="-122"/>
              </a:endParaRPr>
            </a:p>
          </p:txBody>
        </p:sp>
        <p:sp>
          <p:nvSpPr>
            <p:cNvPr id="208" name="椭圆 207"/>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C00000"/>
                </a:solidFill>
                <a:ea typeface="微软雅黑" panose="020B0503020204020204" pitchFamily="34" charset="-122"/>
              </a:endParaRPr>
            </a:p>
          </p:txBody>
        </p:sp>
      </p:grpSp>
      <p:grpSp>
        <p:nvGrpSpPr>
          <p:cNvPr id="209" name="组合 208"/>
          <p:cNvGrpSpPr/>
          <p:nvPr/>
        </p:nvGrpSpPr>
        <p:grpSpPr>
          <a:xfrm>
            <a:off x="1475105" y="3510280"/>
            <a:ext cx="175260" cy="175260"/>
            <a:chOff x="304800" y="673100"/>
            <a:chExt cx="4000500" cy="4000500"/>
          </a:xfrm>
          <a:effectLst>
            <a:outerShdw blurRad="444500" dist="254000" dir="6840000" algn="tr" rotWithShape="0">
              <a:prstClr val="black">
                <a:alpha val="24000"/>
              </a:prstClr>
            </a:outerShdw>
          </a:effectLst>
        </p:grpSpPr>
        <p:sp>
          <p:nvSpPr>
            <p:cNvPr id="210" name="同心圆 209"/>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C00000"/>
                </a:solidFill>
                <a:ea typeface="微软雅黑" panose="020B0503020204020204" pitchFamily="34" charset="-122"/>
              </a:endParaRPr>
            </a:p>
          </p:txBody>
        </p:sp>
        <p:sp>
          <p:nvSpPr>
            <p:cNvPr id="211" name="椭圆 210"/>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C00000"/>
                </a:solidFill>
                <a:ea typeface="微软雅黑" panose="020B0503020204020204" pitchFamily="34" charset="-122"/>
              </a:endParaRPr>
            </a:p>
          </p:txBody>
        </p:sp>
      </p:grpSp>
      <p:pic>
        <p:nvPicPr>
          <p:cNvPr id="6" name="图片 5"/>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995045" y="1156970"/>
            <a:ext cx="2358390" cy="2216150"/>
          </a:xfrm>
          <a:prstGeom prst="rect">
            <a:avLst/>
          </a:prstGeom>
          <a:effectLst>
            <a:outerShdw blurRad="50800" dist="38100" dir="2700000" algn="tl" rotWithShape="0">
              <a:prstClr val="black">
                <a:alpha val="40000"/>
              </a:prstClr>
            </a:outerShdw>
          </a:effectLst>
        </p:spPr>
      </p:pic>
      <p:sp>
        <p:nvSpPr>
          <p:cNvPr id="5" name="TextBox 143"/>
          <p:cNvSpPr txBox="1"/>
          <p:nvPr/>
        </p:nvSpPr>
        <p:spPr>
          <a:xfrm>
            <a:off x="3822065" y="1376680"/>
            <a:ext cx="4667250" cy="913130"/>
          </a:xfrm>
          <a:prstGeom prst="rect">
            <a:avLst/>
          </a:prstGeom>
          <a:noFill/>
        </p:spPr>
        <p:txBody>
          <a:bodyPr wrap="square" lIns="68571" tIns="34285" rIns="68571" bIns="34285" rtlCol="0">
            <a:spAutoFit/>
          </a:bodyPr>
          <a:lstStyle/>
          <a:p>
            <a:pPr algn="dist"/>
            <a:r>
              <a:rPr lang="zh-CN" sz="5500" b="1" dirty="0">
                <a:solidFill>
                  <a:srgbClr val="003679"/>
                </a:solidFill>
                <a:latin typeface="微软雅黑" panose="020B0503020204020204" pitchFamily="34" charset="-122"/>
                <a:ea typeface="微软雅黑" panose="020B0503020204020204" pitchFamily="34" charset="-122"/>
                <a:cs typeface="+mn-ea"/>
                <a:sym typeface="+mn-lt"/>
              </a:rPr>
              <a:t>谢谢您的观看</a:t>
            </a:r>
            <a:endParaRPr lang="zh-CN" sz="5500" b="1" dirty="0">
              <a:solidFill>
                <a:srgbClr val="003679"/>
              </a:solidFill>
              <a:latin typeface="微软雅黑" panose="020B0503020204020204" pitchFamily="34" charset="-122"/>
              <a:ea typeface="微软雅黑" panose="020B0503020204020204" pitchFamily="34" charset="-122"/>
              <a:cs typeface="+mn-ea"/>
              <a:sym typeface="+mn-lt"/>
            </a:endParaRPr>
          </a:p>
        </p:txBody>
      </p:sp>
      <p:sp>
        <p:nvSpPr>
          <p:cNvPr id="7" name="TextBox 144"/>
          <p:cNvSpPr txBox="1"/>
          <p:nvPr/>
        </p:nvSpPr>
        <p:spPr>
          <a:xfrm>
            <a:off x="3822720" y="2348617"/>
            <a:ext cx="4626889" cy="284683"/>
          </a:xfrm>
          <a:prstGeom prst="rect">
            <a:avLst/>
          </a:prstGeom>
          <a:noFill/>
        </p:spPr>
        <p:txBody>
          <a:bodyPr wrap="none" lIns="68571" tIns="34285" rIns="68571" bIns="34285" rtlCol="0">
            <a:spAutoFit/>
          </a:bodyPr>
          <a:lstStyle/>
          <a:p>
            <a:pPr algn="l"/>
            <a:r>
              <a:rPr lang="zh-CN" altLang="en-US" sz="1400" dirty="0">
                <a:solidFill>
                  <a:srgbClr val="003679"/>
                </a:solidFill>
                <a:latin typeface="微软雅黑" panose="020B0503020204020204" pitchFamily="34" charset="-122"/>
                <a:ea typeface="微软雅黑" panose="020B0503020204020204" pitchFamily="34" charset="-122"/>
                <a:cs typeface="+mn-ea"/>
                <a:sym typeface="+mn-lt"/>
              </a:rPr>
              <a:t>精美实用、框架完整的年终总结、工作汇报、新年计划等</a:t>
            </a:r>
            <a:endParaRPr lang="en-US" altLang="zh-CN" sz="1400" dirty="0">
              <a:solidFill>
                <a:srgbClr val="003679"/>
              </a:solidFill>
              <a:latin typeface="微软雅黑" panose="020B0503020204020204" pitchFamily="34" charset="-122"/>
              <a:ea typeface="微软雅黑" panose="020B0503020204020204" pitchFamily="34" charset="-122"/>
              <a:cs typeface="+mn-ea"/>
              <a:sym typeface="+mn-lt"/>
            </a:endParaRPr>
          </a:p>
        </p:txBody>
      </p:sp>
      <p:cxnSp>
        <p:nvCxnSpPr>
          <p:cNvPr id="8" name="直接连接符 7"/>
          <p:cNvCxnSpPr/>
          <p:nvPr/>
        </p:nvCxnSpPr>
        <p:spPr>
          <a:xfrm>
            <a:off x="3863360" y="2250440"/>
            <a:ext cx="4544695" cy="0"/>
          </a:xfrm>
          <a:prstGeom prst="line">
            <a:avLst/>
          </a:prstGeom>
          <a:ln w="12700">
            <a:solidFill>
              <a:srgbClr val="003679"/>
            </a:solidFill>
          </a:ln>
        </p:spPr>
        <p:style>
          <a:lnRef idx="1">
            <a:schemeClr val="accent1"/>
          </a:lnRef>
          <a:fillRef idx="0">
            <a:schemeClr val="accent1"/>
          </a:fillRef>
          <a:effectRef idx="0">
            <a:schemeClr val="accent1"/>
          </a:effectRef>
          <a:fontRef idx="minor">
            <a:schemeClr val="tx1"/>
          </a:fontRef>
        </p:style>
      </p:cxnSp>
      <p:sp>
        <p:nvSpPr>
          <p:cNvPr id="15" name="TextBox 31"/>
          <p:cNvSpPr txBox="1"/>
          <p:nvPr/>
        </p:nvSpPr>
        <p:spPr>
          <a:xfrm>
            <a:off x="3822720" y="2627630"/>
            <a:ext cx="4580890" cy="429895"/>
          </a:xfrm>
          <a:prstGeom prst="rect">
            <a:avLst/>
          </a:prstGeom>
          <a:noFill/>
        </p:spPr>
        <p:txBody>
          <a:bodyPr wrap="square" rtlCol="0">
            <a:spAutoFit/>
          </a:bodyPr>
          <a:lstStyle/>
          <a:p>
            <a:r>
              <a:rPr lang="en-US" altLang="zh-CN" sz="1100" dirty="0">
                <a:solidFill>
                  <a:srgbClr val="003679"/>
                </a:solidFill>
                <a:latin typeface="微软雅黑" panose="020B0503020204020204" pitchFamily="34" charset="-122"/>
                <a:ea typeface="微软雅黑" panose="020B0503020204020204" pitchFamily="34" charset="-122"/>
              </a:rPr>
              <a:t>2018 year-end summary work summarizes the boutique PPT</a:t>
            </a:r>
            <a:endParaRPr lang="en-US" altLang="zh-CN" sz="1100" dirty="0">
              <a:solidFill>
                <a:srgbClr val="003679"/>
              </a:solidFill>
              <a:latin typeface="微软雅黑" panose="020B0503020204020204" pitchFamily="34" charset="-122"/>
              <a:ea typeface="微软雅黑" panose="020B0503020204020204" pitchFamily="34" charset="-122"/>
            </a:endParaRPr>
          </a:p>
          <a:p>
            <a:r>
              <a:rPr lang="en-US" altLang="zh-CN" sz="1100" dirty="0">
                <a:solidFill>
                  <a:srgbClr val="003679"/>
                </a:solidFill>
                <a:latin typeface="微软雅黑" panose="020B0503020204020204" pitchFamily="34" charset="-122"/>
                <a:ea typeface="微软雅黑" panose="020B0503020204020204" pitchFamily="34" charset="-122"/>
              </a:rPr>
              <a:t>About the summary text input or copy here</a:t>
            </a:r>
            <a:endParaRPr lang="en-US" altLang="zh-CN" sz="1100" dirty="0">
              <a:solidFill>
                <a:srgbClr val="003679"/>
              </a:solidFill>
              <a:latin typeface="微软雅黑" panose="020B0503020204020204" pitchFamily="34" charset="-122"/>
              <a:ea typeface="微软雅黑" panose="020B0503020204020204" pitchFamily="34" charset="-122"/>
            </a:endParaRPr>
          </a:p>
        </p:txBody>
      </p:sp>
      <p:sp>
        <p:nvSpPr>
          <p:cNvPr id="9" name="矩形 8"/>
          <p:cNvSpPr/>
          <p:nvPr/>
        </p:nvSpPr>
        <p:spPr>
          <a:xfrm>
            <a:off x="-10160" y="4950460"/>
            <a:ext cx="9163685" cy="287020"/>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
        <p:nvSpPr>
          <p:cNvPr id="10" name="Rectangle 4"/>
          <p:cNvSpPr txBox="1">
            <a:spLocks noChangeArrowheads="1"/>
          </p:cNvSpPr>
          <p:nvPr/>
        </p:nvSpPr>
        <p:spPr bwMode="auto">
          <a:xfrm>
            <a:off x="3822720" y="3139628"/>
            <a:ext cx="2880320" cy="256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62" tIns="34281" rIns="68562" bIns="34281"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anose="02010609030101010101"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algn="l"/>
            <a:r>
              <a:rPr lang="zh-CN" altLang="en-US" sz="1400" dirty="0">
                <a:solidFill>
                  <a:srgbClr val="003679"/>
                </a:solidFill>
                <a:latin typeface="微软雅黑" panose="020B0503020204020204" pitchFamily="34" charset="-122"/>
                <a:ea typeface="微软雅黑" panose="020B0503020204020204" pitchFamily="34" charset="-122"/>
              </a:rPr>
              <a:t>汇报人</a:t>
            </a:r>
            <a:r>
              <a:rPr lang="en-US" altLang="zh-CN" sz="1400" dirty="0">
                <a:solidFill>
                  <a:srgbClr val="003679"/>
                </a:solidFill>
                <a:latin typeface="微软雅黑" panose="020B0503020204020204" pitchFamily="34" charset="-122"/>
                <a:ea typeface="微软雅黑" panose="020B0503020204020204" pitchFamily="34" charset="-122"/>
              </a:rPr>
              <a:t>: </a:t>
            </a:r>
            <a:r>
              <a:rPr lang="zh-CN" altLang="en-US" sz="1400" dirty="0">
                <a:solidFill>
                  <a:srgbClr val="003679"/>
                </a:solidFill>
                <a:latin typeface="微软雅黑" panose="020B0503020204020204" pitchFamily="34" charset="-122"/>
                <a:ea typeface="微软雅黑" panose="020B0503020204020204" pitchFamily="34" charset="-122"/>
              </a:rPr>
              <a:t>代用名    部门：财务部</a:t>
            </a:r>
            <a:endParaRPr lang="zh-CN" altLang="en-US" sz="1400" dirty="0">
              <a:solidFill>
                <a:srgbClr val="003679"/>
              </a:solidFill>
              <a:latin typeface="微软雅黑" panose="020B0503020204020204" pitchFamily="34" charset="-122"/>
              <a:ea typeface="微软雅黑" panose="020B0503020204020204" pitchFamily="34" charset="-122"/>
            </a:endParaRPr>
          </a:p>
        </p:txBody>
      </p:sp>
      <p:sp>
        <p:nvSpPr>
          <p:cNvPr id="12" name="矩形 11"/>
          <p:cNvSpPr/>
          <p:nvPr/>
        </p:nvSpPr>
        <p:spPr>
          <a:xfrm flipV="1">
            <a:off x="-10160" y="4845685"/>
            <a:ext cx="9163685" cy="104775"/>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10">
        <p:blinds dir="vert"/>
      </p:transition>
    </mc:Choice>
    <mc:Fallback>
      <p:transition>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accel="46000" decel="54000" fill="hold" nodeType="afterEffect">
                                  <p:stCondLst>
                                    <p:cond delay="0"/>
                                  </p:stCondLst>
                                  <p:childTnLst>
                                    <p:set>
                                      <p:cBhvr>
                                        <p:cTn id="6" dur="1" fill="hold">
                                          <p:stCondLst>
                                            <p:cond delay="0"/>
                                          </p:stCondLst>
                                        </p:cTn>
                                        <p:tgtEl>
                                          <p:spTgt spid="203"/>
                                        </p:tgtEl>
                                        <p:attrNameLst>
                                          <p:attrName>style.visibility</p:attrName>
                                        </p:attrNameLst>
                                      </p:cBhvr>
                                      <p:to>
                                        <p:strVal val="visible"/>
                                      </p:to>
                                    </p:set>
                                    <p:anim calcmode="lin" valueType="num">
                                      <p:cBhvr additive="base">
                                        <p:cTn id="7" dur="500" fill="hold"/>
                                        <p:tgtEl>
                                          <p:spTgt spid="203"/>
                                        </p:tgtEl>
                                        <p:attrNameLst>
                                          <p:attrName>ppt_x</p:attrName>
                                        </p:attrNameLst>
                                      </p:cBhvr>
                                      <p:tavLst>
                                        <p:tav tm="0">
                                          <p:val>
                                            <p:strVal val="#ppt_x"/>
                                          </p:val>
                                        </p:tav>
                                        <p:tav tm="100000">
                                          <p:val>
                                            <p:strVal val="#ppt_x"/>
                                          </p:val>
                                        </p:tav>
                                      </p:tavLst>
                                    </p:anim>
                                    <p:anim calcmode="lin" valueType="num">
                                      <p:cBhvr additive="base">
                                        <p:cTn id="8" dur="500" fill="hold"/>
                                        <p:tgtEl>
                                          <p:spTgt spid="203"/>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53" presetClass="entr" presetSubtype="16" fill="hold" nodeType="afterEffect">
                                  <p:stCondLst>
                                    <p:cond delay="0"/>
                                  </p:stCondLst>
                                  <p:childTnLst>
                                    <p:set>
                                      <p:cBhvr>
                                        <p:cTn id="11" dur="1" fill="hold">
                                          <p:stCondLst>
                                            <p:cond delay="0"/>
                                          </p:stCondLst>
                                        </p:cTn>
                                        <p:tgtEl>
                                          <p:spTgt spid="206"/>
                                        </p:tgtEl>
                                        <p:attrNameLst>
                                          <p:attrName>style.visibility</p:attrName>
                                        </p:attrNameLst>
                                      </p:cBhvr>
                                      <p:to>
                                        <p:strVal val="visible"/>
                                      </p:to>
                                    </p:set>
                                    <p:anim calcmode="lin" valueType="num">
                                      <p:cBhvr>
                                        <p:cTn id="12" dur="500" fill="hold"/>
                                        <p:tgtEl>
                                          <p:spTgt spid="206"/>
                                        </p:tgtEl>
                                        <p:attrNameLst>
                                          <p:attrName>ppt_w</p:attrName>
                                        </p:attrNameLst>
                                      </p:cBhvr>
                                      <p:tavLst>
                                        <p:tav tm="0">
                                          <p:val>
                                            <p:fltVal val="0"/>
                                          </p:val>
                                        </p:tav>
                                        <p:tav tm="100000">
                                          <p:val>
                                            <p:strVal val="#ppt_w"/>
                                          </p:val>
                                        </p:tav>
                                      </p:tavLst>
                                    </p:anim>
                                    <p:anim calcmode="lin" valueType="num">
                                      <p:cBhvr>
                                        <p:cTn id="13" dur="500" fill="hold"/>
                                        <p:tgtEl>
                                          <p:spTgt spid="206"/>
                                        </p:tgtEl>
                                        <p:attrNameLst>
                                          <p:attrName>ppt_h</p:attrName>
                                        </p:attrNameLst>
                                      </p:cBhvr>
                                      <p:tavLst>
                                        <p:tav tm="0">
                                          <p:val>
                                            <p:fltVal val="0"/>
                                          </p:val>
                                        </p:tav>
                                        <p:tav tm="100000">
                                          <p:val>
                                            <p:strVal val="#ppt_h"/>
                                          </p:val>
                                        </p:tav>
                                      </p:tavLst>
                                    </p:anim>
                                    <p:animEffect transition="in" filter="fade">
                                      <p:cBhvr>
                                        <p:cTn id="14" dur="500"/>
                                        <p:tgtEl>
                                          <p:spTgt spid="206"/>
                                        </p:tgtEl>
                                      </p:cBhvr>
                                    </p:animEffect>
                                  </p:childTnLst>
                                </p:cTn>
                              </p:par>
                              <p:par>
                                <p:cTn id="15" presetID="53" presetClass="entr" presetSubtype="16" fill="hold" nodeType="withEffect">
                                  <p:stCondLst>
                                    <p:cond delay="150"/>
                                  </p:stCondLst>
                                  <p:childTnLst>
                                    <p:set>
                                      <p:cBhvr>
                                        <p:cTn id="16" dur="1" fill="hold">
                                          <p:stCondLst>
                                            <p:cond delay="0"/>
                                          </p:stCondLst>
                                        </p:cTn>
                                        <p:tgtEl>
                                          <p:spTgt spid="200"/>
                                        </p:tgtEl>
                                        <p:attrNameLst>
                                          <p:attrName>style.visibility</p:attrName>
                                        </p:attrNameLst>
                                      </p:cBhvr>
                                      <p:to>
                                        <p:strVal val="visible"/>
                                      </p:to>
                                    </p:set>
                                    <p:anim calcmode="lin" valueType="num">
                                      <p:cBhvr>
                                        <p:cTn id="17" dur="500" fill="hold"/>
                                        <p:tgtEl>
                                          <p:spTgt spid="200"/>
                                        </p:tgtEl>
                                        <p:attrNameLst>
                                          <p:attrName>ppt_w</p:attrName>
                                        </p:attrNameLst>
                                      </p:cBhvr>
                                      <p:tavLst>
                                        <p:tav tm="0">
                                          <p:val>
                                            <p:fltVal val="0"/>
                                          </p:val>
                                        </p:tav>
                                        <p:tav tm="100000">
                                          <p:val>
                                            <p:strVal val="#ppt_w"/>
                                          </p:val>
                                        </p:tav>
                                      </p:tavLst>
                                    </p:anim>
                                    <p:anim calcmode="lin" valueType="num">
                                      <p:cBhvr>
                                        <p:cTn id="18" dur="500" fill="hold"/>
                                        <p:tgtEl>
                                          <p:spTgt spid="200"/>
                                        </p:tgtEl>
                                        <p:attrNameLst>
                                          <p:attrName>ppt_h</p:attrName>
                                        </p:attrNameLst>
                                      </p:cBhvr>
                                      <p:tavLst>
                                        <p:tav tm="0">
                                          <p:val>
                                            <p:fltVal val="0"/>
                                          </p:val>
                                        </p:tav>
                                        <p:tav tm="100000">
                                          <p:val>
                                            <p:strVal val="#ppt_h"/>
                                          </p:val>
                                        </p:tav>
                                      </p:tavLst>
                                    </p:anim>
                                    <p:animEffect transition="in" filter="fade">
                                      <p:cBhvr>
                                        <p:cTn id="19" dur="500"/>
                                        <p:tgtEl>
                                          <p:spTgt spid="200"/>
                                        </p:tgtEl>
                                      </p:cBhvr>
                                    </p:animEffect>
                                  </p:childTnLst>
                                </p:cTn>
                              </p:par>
                              <p:par>
                                <p:cTn id="20" presetID="53" presetClass="entr" presetSubtype="16" fill="hold" nodeType="withEffect">
                                  <p:stCondLst>
                                    <p:cond delay="300"/>
                                  </p:stCondLst>
                                  <p:childTnLst>
                                    <p:set>
                                      <p:cBhvr>
                                        <p:cTn id="21" dur="1" fill="hold">
                                          <p:stCondLst>
                                            <p:cond delay="0"/>
                                          </p:stCondLst>
                                        </p:cTn>
                                        <p:tgtEl>
                                          <p:spTgt spid="197"/>
                                        </p:tgtEl>
                                        <p:attrNameLst>
                                          <p:attrName>style.visibility</p:attrName>
                                        </p:attrNameLst>
                                      </p:cBhvr>
                                      <p:to>
                                        <p:strVal val="visible"/>
                                      </p:to>
                                    </p:set>
                                    <p:anim calcmode="lin" valueType="num">
                                      <p:cBhvr>
                                        <p:cTn id="22" dur="500" fill="hold"/>
                                        <p:tgtEl>
                                          <p:spTgt spid="197"/>
                                        </p:tgtEl>
                                        <p:attrNameLst>
                                          <p:attrName>ppt_w</p:attrName>
                                        </p:attrNameLst>
                                      </p:cBhvr>
                                      <p:tavLst>
                                        <p:tav tm="0">
                                          <p:val>
                                            <p:fltVal val="0"/>
                                          </p:val>
                                        </p:tav>
                                        <p:tav tm="100000">
                                          <p:val>
                                            <p:strVal val="#ppt_w"/>
                                          </p:val>
                                        </p:tav>
                                      </p:tavLst>
                                    </p:anim>
                                    <p:anim calcmode="lin" valueType="num">
                                      <p:cBhvr>
                                        <p:cTn id="23" dur="500" fill="hold"/>
                                        <p:tgtEl>
                                          <p:spTgt spid="197"/>
                                        </p:tgtEl>
                                        <p:attrNameLst>
                                          <p:attrName>ppt_h</p:attrName>
                                        </p:attrNameLst>
                                      </p:cBhvr>
                                      <p:tavLst>
                                        <p:tav tm="0">
                                          <p:val>
                                            <p:fltVal val="0"/>
                                          </p:val>
                                        </p:tav>
                                        <p:tav tm="100000">
                                          <p:val>
                                            <p:strVal val="#ppt_h"/>
                                          </p:val>
                                        </p:tav>
                                      </p:tavLst>
                                    </p:anim>
                                    <p:animEffect transition="in" filter="fade">
                                      <p:cBhvr>
                                        <p:cTn id="24" dur="500"/>
                                        <p:tgtEl>
                                          <p:spTgt spid="197"/>
                                        </p:tgtEl>
                                      </p:cBhvr>
                                    </p:animEffect>
                                  </p:childTnLst>
                                </p:cTn>
                              </p:par>
                              <p:par>
                                <p:cTn id="25" presetID="53" presetClass="entr" presetSubtype="16" fill="hold" nodeType="withEffect">
                                  <p:stCondLst>
                                    <p:cond delay="450"/>
                                  </p:stCondLst>
                                  <p:childTnLst>
                                    <p:set>
                                      <p:cBhvr>
                                        <p:cTn id="26" dur="1" fill="hold">
                                          <p:stCondLst>
                                            <p:cond delay="0"/>
                                          </p:stCondLst>
                                        </p:cTn>
                                        <p:tgtEl>
                                          <p:spTgt spid="209"/>
                                        </p:tgtEl>
                                        <p:attrNameLst>
                                          <p:attrName>style.visibility</p:attrName>
                                        </p:attrNameLst>
                                      </p:cBhvr>
                                      <p:to>
                                        <p:strVal val="visible"/>
                                      </p:to>
                                    </p:set>
                                    <p:anim calcmode="lin" valueType="num">
                                      <p:cBhvr>
                                        <p:cTn id="27" dur="500" fill="hold"/>
                                        <p:tgtEl>
                                          <p:spTgt spid="209"/>
                                        </p:tgtEl>
                                        <p:attrNameLst>
                                          <p:attrName>ppt_w</p:attrName>
                                        </p:attrNameLst>
                                      </p:cBhvr>
                                      <p:tavLst>
                                        <p:tav tm="0">
                                          <p:val>
                                            <p:fltVal val="0"/>
                                          </p:val>
                                        </p:tav>
                                        <p:tav tm="100000">
                                          <p:val>
                                            <p:strVal val="#ppt_w"/>
                                          </p:val>
                                        </p:tav>
                                      </p:tavLst>
                                    </p:anim>
                                    <p:anim calcmode="lin" valueType="num">
                                      <p:cBhvr>
                                        <p:cTn id="28" dur="500" fill="hold"/>
                                        <p:tgtEl>
                                          <p:spTgt spid="209"/>
                                        </p:tgtEl>
                                        <p:attrNameLst>
                                          <p:attrName>ppt_h</p:attrName>
                                        </p:attrNameLst>
                                      </p:cBhvr>
                                      <p:tavLst>
                                        <p:tav tm="0">
                                          <p:val>
                                            <p:fltVal val="0"/>
                                          </p:val>
                                        </p:tav>
                                        <p:tav tm="100000">
                                          <p:val>
                                            <p:strVal val="#ppt_h"/>
                                          </p:val>
                                        </p:tav>
                                      </p:tavLst>
                                    </p:anim>
                                    <p:animEffect transition="in" filter="fade">
                                      <p:cBhvr>
                                        <p:cTn id="29" dur="500"/>
                                        <p:tgtEl>
                                          <p:spTgt spid="209"/>
                                        </p:tgtEl>
                                      </p:cBhvr>
                                    </p:animEffect>
                                  </p:childTnLst>
                                </p:cTn>
                              </p:par>
                            </p:childTnLst>
                          </p:cTn>
                        </p:par>
                        <p:par>
                          <p:cTn id="30" fill="hold">
                            <p:stCondLst>
                              <p:cond delay="1000"/>
                            </p:stCondLst>
                            <p:childTnLst>
                              <p:par>
                                <p:cTn id="31" presetID="19" presetClass="entr" presetSubtype="10" fill="hold" nodeType="afterEffect">
                                  <p:stCondLst>
                                    <p:cond delay="0"/>
                                  </p:stCondLst>
                                  <p:iterate type="lt">
                                    <p:tmPct val="10000"/>
                                  </p:iterate>
                                  <p:childTnLst>
                                    <p:set>
                                      <p:cBhvr>
                                        <p:cTn id="32" dur="1" fill="hold">
                                          <p:stCondLst>
                                            <p:cond delay="0"/>
                                          </p:stCondLst>
                                        </p:cTn>
                                        <p:tgtEl>
                                          <p:spTgt spid="6"/>
                                        </p:tgtEl>
                                        <p:attrNameLst>
                                          <p:attrName>style.visibility</p:attrName>
                                        </p:attrNameLst>
                                      </p:cBhvr>
                                      <p:to>
                                        <p:strVal val="visible"/>
                                      </p:to>
                                    </p:set>
                                    <p:anim calcmode="lin" valueType="num">
                                      <p:cBhvr>
                                        <p:cTn id="33" dur="1500" fill="hold"/>
                                        <p:tgtEl>
                                          <p:spTgt spid="6"/>
                                        </p:tgtEl>
                                        <p:attrNameLst>
                                          <p:attrName>ppt_w</p:attrName>
                                        </p:attrNameLst>
                                      </p:cBhvr>
                                      <p:tavLst>
                                        <p:tav tm="0" fmla="#ppt_w*sin(2.5*pi*$)">
                                          <p:val>
                                            <p:fltVal val="0"/>
                                          </p:val>
                                        </p:tav>
                                        <p:tav tm="100000">
                                          <p:val>
                                            <p:fltVal val="1"/>
                                          </p:val>
                                        </p:tav>
                                      </p:tavLst>
                                    </p:anim>
                                    <p:anim calcmode="lin" valueType="num">
                                      <p:cBhvr>
                                        <p:cTn id="34" dur="1500" fill="hold"/>
                                        <p:tgtEl>
                                          <p:spTgt spid="6"/>
                                        </p:tgtEl>
                                        <p:attrNameLst>
                                          <p:attrName>ppt_h</p:attrName>
                                        </p:attrNameLst>
                                      </p:cBhvr>
                                      <p:tavLst>
                                        <p:tav tm="0">
                                          <p:val>
                                            <p:strVal val="#ppt_h"/>
                                          </p:val>
                                        </p:tav>
                                        <p:tav tm="100000">
                                          <p:val>
                                            <p:strVal val="#ppt_h"/>
                                          </p:val>
                                        </p:tav>
                                      </p:tavLst>
                                    </p:anim>
                                  </p:childTnLst>
                                </p:cTn>
                              </p:par>
                            </p:childTnLst>
                          </p:cTn>
                        </p:par>
                        <p:par>
                          <p:cTn id="35" fill="hold">
                            <p:stCondLst>
                              <p:cond delay="2950"/>
                            </p:stCondLst>
                            <p:childTnLst>
                              <p:par>
                                <p:cTn id="36" presetID="16" presetClass="entr" presetSubtype="37" fill="hold" nodeType="after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barn(outVertical)">
                                      <p:cBhvr>
                                        <p:cTn id="38" dur="500"/>
                                        <p:tgtEl>
                                          <p:spTgt spid="8"/>
                                        </p:tgtEl>
                                      </p:cBhvr>
                                    </p:animEffect>
                                  </p:childTnLst>
                                </p:cTn>
                              </p:par>
                            </p:childTnLst>
                          </p:cTn>
                        </p:par>
                        <p:par>
                          <p:cTn id="39" fill="hold">
                            <p:stCondLst>
                              <p:cond delay="3450"/>
                            </p:stCondLst>
                            <p:childTnLst>
                              <p:par>
                                <p:cTn id="40" presetID="12" presetClass="entr" presetSubtype="4" fill="hold" grpId="0" nodeType="afterEffect">
                                  <p:stCondLst>
                                    <p:cond delay="0"/>
                                  </p:stCondLst>
                                  <p:iterate type="lt">
                                    <p:tmPct val="10000"/>
                                  </p:iterate>
                                  <p:childTnLst>
                                    <p:set>
                                      <p:cBhvr>
                                        <p:cTn id="41" dur="1" fill="hold">
                                          <p:stCondLst>
                                            <p:cond delay="0"/>
                                          </p:stCondLst>
                                        </p:cTn>
                                        <p:tgtEl>
                                          <p:spTgt spid="5"/>
                                        </p:tgtEl>
                                        <p:attrNameLst>
                                          <p:attrName>style.visibility</p:attrName>
                                        </p:attrNameLst>
                                      </p:cBhvr>
                                      <p:to>
                                        <p:strVal val="visible"/>
                                      </p:to>
                                    </p:set>
                                    <p:anim calcmode="lin" valueType="num">
                                      <p:cBhvr additive="base">
                                        <p:cTn id="42" dur="500"/>
                                        <p:tgtEl>
                                          <p:spTgt spid="5"/>
                                        </p:tgtEl>
                                        <p:attrNameLst>
                                          <p:attrName>ppt_y</p:attrName>
                                        </p:attrNameLst>
                                      </p:cBhvr>
                                      <p:tavLst>
                                        <p:tav tm="0">
                                          <p:val>
                                            <p:strVal val="#ppt_y+#ppt_h*1.125000"/>
                                          </p:val>
                                        </p:tav>
                                        <p:tav tm="100000">
                                          <p:val>
                                            <p:strVal val="#ppt_y"/>
                                          </p:val>
                                        </p:tav>
                                      </p:tavLst>
                                    </p:anim>
                                    <p:animEffect transition="in" filter="wipe(up)">
                                      <p:cBhvr>
                                        <p:cTn id="43" dur="500"/>
                                        <p:tgtEl>
                                          <p:spTgt spid="5"/>
                                        </p:tgtEl>
                                      </p:cBhvr>
                                    </p:animEffect>
                                  </p:childTnLst>
                                </p:cTn>
                              </p:par>
                              <p:par>
                                <p:cTn id="44" presetID="12" presetClass="entr" presetSubtype="1" fill="hold" grpId="0" nodeType="withEffect">
                                  <p:stCondLst>
                                    <p:cond delay="0"/>
                                  </p:stCondLst>
                                  <p:iterate type="lt">
                                    <p:tmPct val="10000"/>
                                  </p:iterate>
                                  <p:childTnLst>
                                    <p:set>
                                      <p:cBhvr>
                                        <p:cTn id="45" dur="1" fill="hold">
                                          <p:stCondLst>
                                            <p:cond delay="0"/>
                                          </p:stCondLst>
                                        </p:cTn>
                                        <p:tgtEl>
                                          <p:spTgt spid="7"/>
                                        </p:tgtEl>
                                        <p:attrNameLst>
                                          <p:attrName>style.visibility</p:attrName>
                                        </p:attrNameLst>
                                      </p:cBhvr>
                                      <p:to>
                                        <p:strVal val="visible"/>
                                      </p:to>
                                    </p:set>
                                    <p:anim calcmode="lin" valueType="num">
                                      <p:cBhvr additive="base">
                                        <p:cTn id="46" dur="500"/>
                                        <p:tgtEl>
                                          <p:spTgt spid="7"/>
                                        </p:tgtEl>
                                        <p:attrNameLst>
                                          <p:attrName>ppt_y</p:attrName>
                                        </p:attrNameLst>
                                      </p:cBhvr>
                                      <p:tavLst>
                                        <p:tav tm="0">
                                          <p:val>
                                            <p:strVal val="#ppt_y-#ppt_h*1.125000"/>
                                          </p:val>
                                        </p:tav>
                                        <p:tav tm="100000">
                                          <p:val>
                                            <p:strVal val="#ppt_y"/>
                                          </p:val>
                                        </p:tav>
                                      </p:tavLst>
                                    </p:anim>
                                    <p:animEffect transition="in" filter="wipe(down)">
                                      <p:cBhvr>
                                        <p:cTn id="47" dur="500"/>
                                        <p:tgtEl>
                                          <p:spTgt spid="7"/>
                                        </p:tgtEl>
                                      </p:cBhvr>
                                    </p:animEffect>
                                  </p:childTnLst>
                                </p:cTn>
                              </p:par>
                            </p:childTnLst>
                          </p:cTn>
                        </p:par>
                        <p:par>
                          <p:cTn id="48" fill="hold">
                            <p:stCondLst>
                              <p:cond delay="5150"/>
                            </p:stCondLst>
                            <p:childTnLst>
                              <p:par>
                                <p:cTn id="49" presetID="16" presetClass="entr" presetSubtype="2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barn(inVertical)">
                                      <p:cBhvr>
                                        <p:cTn id="51" dur="500"/>
                                        <p:tgtEl>
                                          <p:spTgt spid="15"/>
                                        </p:tgtEl>
                                      </p:cBhvr>
                                    </p:animEffect>
                                  </p:childTnLst>
                                </p:cTn>
                              </p:par>
                            </p:childTnLst>
                          </p:cTn>
                        </p:par>
                        <p:par>
                          <p:cTn id="52" fill="hold">
                            <p:stCondLst>
                              <p:cond delay="5650"/>
                            </p:stCondLst>
                            <p:childTnLst>
                              <p:par>
                                <p:cTn id="53" presetID="56" presetClass="entr" presetSubtype="0" fill="hold" grpId="0" nodeType="afterEffect">
                                  <p:stCondLst>
                                    <p:cond delay="0"/>
                                  </p:stCondLst>
                                  <p:iterate type="lt">
                                    <p:tmPct val="10000"/>
                                  </p:iterate>
                                  <p:childTnLst>
                                    <p:set>
                                      <p:cBhvr>
                                        <p:cTn id="54" dur="1" fill="hold">
                                          <p:stCondLst>
                                            <p:cond delay="0"/>
                                          </p:stCondLst>
                                        </p:cTn>
                                        <p:tgtEl>
                                          <p:spTgt spid="10"/>
                                        </p:tgtEl>
                                        <p:attrNameLst>
                                          <p:attrName>style.visibility</p:attrName>
                                        </p:attrNameLst>
                                      </p:cBhvr>
                                      <p:to>
                                        <p:strVal val="visible"/>
                                      </p:to>
                                    </p:set>
                                    <p:anim by="(-#ppt_w*2)" calcmode="lin" valueType="num">
                                      <p:cBhvr rctx="PPT">
                                        <p:cTn id="55" dur="500" autoRev="1" fill="hold">
                                          <p:stCondLst>
                                            <p:cond delay="0"/>
                                          </p:stCondLst>
                                        </p:cTn>
                                        <p:tgtEl>
                                          <p:spTgt spid="10"/>
                                        </p:tgtEl>
                                        <p:attrNameLst>
                                          <p:attrName>ppt_w</p:attrName>
                                        </p:attrNameLst>
                                      </p:cBhvr>
                                    </p:anim>
                                    <p:anim by="(#ppt_w*0.50)" calcmode="lin" valueType="num">
                                      <p:cBhvr>
                                        <p:cTn id="56" dur="500" decel="50000" autoRev="1" fill="hold">
                                          <p:stCondLst>
                                            <p:cond delay="0"/>
                                          </p:stCondLst>
                                        </p:cTn>
                                        <p:tgtEl>
                                          <p:spTgt spid="10"/>
                                        </p:tgtEl>
                                        <p:attrNameLst>
                                          <p:attrName>ppt_x</p:attrName>
                                        </p:attrNameLst>
                                      </p:cBhvr>
                                    </p:anim>
                                    <p:anim from="(-#ppt_h/2)" to="(#ppt_y)" calcmode="lin" valueType="num">
                                      <p:cBhvr>
                                        <p:cTn id="57" dur="1000" fill="hold">
                                          <p:stCondLst>
                                            <p:cond delay="0"/>
                                          </p:stCondLst>
                                        </p:cTn>
                                        <p:tgtEl>
                                          <p:spTgt spid="10"/>
                                        </p:tgtEl>
                                        <p:attrNameLst>
                                          <p:attrName>ppt_y</p:attrName>
                                        </p:attrNameLst>
                                      </p:cBhvr>
                                    </p:anim>
                                    <p:animRot by="21600000">
                                      <p:cBhvr>
                                        <p:cTn id="58" dur="1000" fill="hold">
                                          <p:stCondLst>
                                            <p:cond delay="0"/>
                                          </p:stCondLst>
                                        </p:cTn>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15" grpId="0"/>
      <p:bldP spid="10" grpId="0" bldLvl="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8318" y="-26478"/>
            <a:ext cx="9134507" cy="51693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050"/>
          </a:p>
        </p:txBody>
      </p:sp>
      <p:sp>
        <p:nvSpPr>
          <p:cNvPr id="7" name="矩形 6"/>
          <p:cNvSpPr/>
          <p:nvPr/>
        </p:nvSpPr>
        <p:spPr>
          <a:xfrm>
            <a:off x="1652" y="1940406"/>
            <a:ext cx="9141172" cy="92797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1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085"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3632601" y="1050524"/>
            <a:ext cx="1878323" cy="571353"/>
          </a:xfrm>
          <a:prstGeom prst="rect">
            <a:avLst/>
          </a:prstGeom>
        </p:spPr>
      </p:pic>
      <p:sp>
        <p:nvSpPr>
          <p:cNvPr id="5" name="文本框 4"/>
          <p:cNvSpPr txBox="1"/>
          <p:nvPr/>
        </p:nvSpPr>
        <p:spPr>
          <a:xfrm>
            <a:off x="3150759" y="3100729"/>
            <a:ext cx="2849623" cy="829945"/>
          </a:xfrm>
          <a:prstGeom prst="rect">
            <a:avLst/>
          </a:prstGeom>
          <a:noFill/>
        </p:spPr>
        <p:txBody>
          <a:bodyPr wrap="square" rtlCol="0">
            <a:spAutoFit/>
          </a:bodyPr>
          <a:p>
            <a:pPr algn="ctr"/>
            <a:r>
              <a:rPr lang="en-US" altLang="zh-CN"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10160" y="4950460"/>
            <a:ext cx="9163685" cy="287020"/>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
        <p:nvSpPr>
          <p:cNvPr id="12" name="矩形 11"/>
          <p:cNvSpPr/>
          <p:nvPr/>
        </p:nvSpPr>
        <p:spPr>
          <a:xfrm flipV="1">
            <a:off x="-10160" y="4845685"/>
            <a:ext cx="9163685" cy="104775"/>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
        <p:nvSpPr>
          <p:cNvPr id="4" name="文本框 3"/>
          <p:cNvSpPr txBox="1"/>
          <p:nvPr/>
        </p:nvSpPr>
        <p:spPr>
          <a:xfrm>
            <a:off x="947012" y="1652371"/>
            <a:ext cx="1723549" cy="1015663"/>
          </a:xfrm>
          <a:prstGeom prst="rect">
            <a:avLst/>
          </a:prstGeom>
          <a:noFill/>
        </p:spPr>
        <p:txBody>
          <a:bodyPr wrap="none" rtlCol="0">
            <a:spAutoFit/>
          </a:bodyPr>
          <a:lstStyle/>
          <a:p>
            <a:r>
              <a:rPr lang="zh-CN" altLang="en-US" sz="6000" b="1" dirty="0">
                <a:solidFill>
                  <a:srgbClr val="003679"/>
                </a:solidFill>
                <a:ea typeface="微软雅黑" panose="020B0503020204020204" pitchFamily="34" charset="-122"/>
              </a:rPr>
              <a:t>目录</a:t>
            </a:r>
            <a:endParaRPr lang="zh-CN" altLang="en-US" sz="6000" b="1" dirty="0">
              <a:solidFill>
                <a:srgbClr val="003679"/>
              </a:solidFill>
              <a:ea typeface="微软雅黑" panose="020B0503020204020204" pitchFamily="34" charset="-122"/>
            </a:endParaRPr>
          </a:p>
        </p:txBody>
      </p:sp>
      <p:sp>
        <p:nvSpPr>
          <p:cNvPr id="5" name="文本框 4"/>
          <p:cNvSpPr txBox="1"/>
          <p:nvPr/>
        </p:nvSpPr>
        <p:spPr>
          <a:xfrm>
            <a:off x="675324" y="2668034"/>
            <a:ext cx="2245295" cy="646331"/>
          </a:xfrm>
          <a:prstGeom prst="rect">
            <a:avLst/>
          </a:prstGeom>
          <a:noFill/>
        </p:spPr>
        <p:txBody>
          <a:bodyPr wrap="none" rtlCol="0">
            <a:spAutoFit/>
          </a:bodyPr>
          <a:lstStyle/>
          <a:p>
            <a:r>
              <a:rPr lang="en-US" altLang="zh-CN" sz="3600" b="1" dirty="0">
                <a:solidFill>
                  <a:srgbClr val="003679"/>
                </a:solidFill>
                <a:ea typeface="微软雅黑" panose="020B0503020204020204" pitchFamily="34" charset="-122"/>
              </a:rPr>
              <a:t>CONTENTS</a:t>
            </a:r>
            <a:endParaRPr lang="en-US" altLang="zh-CN" sz="3600" b="1" dirty="0">
              <a:solidFill>
                <a:srgbClr val="003679"/>
              </a:solidFill>
              <a:ea typeface="微软雅黑" panose="020B0503020204020204" pitchFamily="34" charset="-122"/>
            </a:endParaRPr>
          </a:p>
        </p:txBody>
      </p:sp>
      <p:grpSp>
        <p:nvGrpSpPr>
          <p:cNvPr id="37" name="组合 36"/>
          <p:cNvGrpSpPr/>
          <p:nvPr/>
        </p:nvGrpSpPr>
        <p:grpSpPr>
          <a:xfrm>
            <a:off x="3791246" y="1566573"/>
            <a:ext cx="2156004" cy="744770"/>
            <a:chOff x="6863800" y="804586"/>
            <a:chExt cx="2874672" cy="993027"/>
          </a:xfrm>
        </p:grpSpPr>
        <p:sp>
          <p:nvSpPr>
            <p:cNvPr id="38" name="矩形 37"/>
            <p:cNvSpPr/>
            <p:nvPr/>
          </p:nvSpPr>
          <p:spPr>
            <a:xfrm>
              <a:off x="6863800" y="845313"/>
              <a:ext cx="821356" cy="821356"/>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800" dirty="0">
                  <a:ea typeface="微软雅黑" panose="020B0503020204020204" pitchFamily="34" charset="-122"/>
                </a:rPr>
                <a:t>01</a:t>
              </a:r>
              <a:endParaRPr lang="zh-CN" altLang="en-US" sz="1800" dirty="0">
                <a:ea typeface="微软雅黑" panose="020B0503020204020204" pitchFamily="34" charset="-122"/>
              </a:endParaRPr>
            </a:p>
          </p:txBody>
        </p:sp>
        <p:sp>
          <p:nvSpPr>
            <p:cNvPr id="39" name="文本框 38"/>
            <p:cNvSpPr txBox="1"/>
            <p:nvPr/>
          </p:nvSpPr>
          <p:spPr>
            <a:xfrm>
              <a:off x="7685156" y="804586"/>
              <a:ext cx="1370119" cy="451405"/>
            </a:xfrm>
            <a:prstGeom prst="rect">
              <a:avLst/>
            </a:prstGeom>
            <a:noFill/>
          </p:spPr>
          <p:txBody>
            <a:bodyPr wrap="none" rtlCol="0">
              <a:spAutoFit/>
            </a:bodyPr>
            <a:lstStyle/>
            <a:p>
              <a:r>
                <a:rPr lang="en-US" altLang="zh-CN" sz="1600" b="1" dirty="0">
                  <a:solidFill>
                    <a:srgbClr val="003679"/>
                  </a:solidFill>
                  <a:ea typeface="微软雅黑" panose="020B0503020204020204" pitchFamily="34" charset="-122"/>
                </a:rPr>
                <a:t>PART.ONE</a:t>
              </a:r>
              <a:endParaRPr lang="en-US" altLang="zh-CN" sz="1600" b="1" dirty="0">
                <a:solidFill>
                  <a:srgbClr val="003679"/>
                </a:solidFill>
                <a:ea typeface="微软雅黑" panose="020B0503020204020204" pitchFamily="34" charset="-122"/>
              </a:endParaRPr>
            </a:p>
          </p:txBody>
        </p:sp>
        <p:cxnSp>
          <p:nvCxnSpPr>
            <p:cNvPr id="40" name="直接连接符 39"/>
            <p:cNvCxnSpPr/>
            <p:nvPr/>
          </p:nvCxnSpPr>
          <p:spPr>
            <a:xfrm>
              <a:off x="7852807" y="1255991"/>
              <a:ext cx="353072" cy="0"/>
            </a:xfrm>
            <a:prstGeom prst="line">
              <a:avLst/>
            </a:prstGeom>
            <a:ln w="19050">
              <a:solidFill>
                <a:srgbClr val="003679"/>
              </a:solidFill>
            </a:ln>
          </p:spPr>
          <p:style>
            <a:lnRef idx="1">
              <a:schemeClr val="accent1"/>
            </a:lnRef>
            <a:fillRef idx="0">
              <a:schemeClr val="accent1"/>
            </a:fillRef>
            <a:effectRef idx="0">
              <a:schemeClr val="accent1"/>
            </a:effectRef>
            <a:fontRef idx="minor">
              <a:schemeClr val="tx1"/>
            </a:fontRef>
          </p:style>
        </p:cxnSp>
        <p:sp>
          <p:nvSpPr>
            <p:cNvPr id="41" name="文本框 40" descr="e7d195523061f1c0deeec63e560781cfd59afb0ea006f2a87ABB68BF51EA6619813959095094C18C62A12F549504892A4AAA8C1554C6663626E05CA27F281A14E6983772AFC3FB97135759321DEA3D709AACD122C08E6ED11152287138C3ABBD9FE3097DBFFF43ED48AFD97A215A5FC38CCECA07F04C5F44216147602EB0EB762C85458D56ABB1BF27D2E1C1867E529D"/>
            <p:cNvSpPr txBox="1"/>
            <p:nvPr/>
          </p:nvSpPr>
          <p:spPr>
            <a:xfrm>
              <a:off x="7655672" y="1306546"/>
              <a:ext cx="2082800" cy="491067"/>
            </a:xfrm>
            <a:prstGeom prst="rect">
              <a:avLst/>
            </a:prstGeom>
            <a:noFill/>
          </p:spPr>
          <p:txBody>
            <a:bodyPr wrap="none" rtlCol="0">
              <a:spAutoFit/>
            </a:bodyPr>
            <a:lstStyle/>
            <a:p>
              <a:pPr algn="l"/>
              <a:r>
                <a:rPr lang="zh-CN" altLang="en-US" sz="1800" b="1" dirty="0">
                  <a:solidFill>
                    <a:srgbClr val="003679"/>
                  </a:solidFill>
                  <a:latin typeface="幼圆" panose="02010509060101010101" pitchFamily="49" charset="-122"/>
                  <a:ea typeface="幼圆" panose="02010509060101010101" pitchFamily="49" charset="-122"/>
                </a:rPr>
                <a:t>年度工作概述</a:t>
              </a:r>
              <a:endParaRPr lang="zh-CN" altLang="en-US" sz="1800" b="1" dirty="0">
                <a:solidFill>
                  <a:srgbClr val="003679"/>
                </a:solidFill>
                <a:latin typeface="幼圆" panose="02010509060101010101" pitchFamily="49" charset="-122"/>
                <a:ea typeface="幼圆" panose="02010509060101010101" pitchFamily="49" charset="-122"/>
              </a:endParaRPr>
            </a:p>
          </p:txBody>
        </p:sp>
      </p:grpSp>
      <p:grpSp>
        <p:nvGrpSpPr>
          <p:cNvPr id="42" name="组合 41"/>
          <p:cNvGrpSpPr/>
          <p:nvPr/>
        </p:nvGrpSpPr>
        <p:grpSpPr>
          <a:xfrm>
            <a:off x="3791246" y="2658381"/>
            <a:ext cx="2178117" cy="696256"/>
            <a:chOff x="6863800" y="2260330"/>
            <a:chExt cx="2904156" cy="928341"/>
          </a:xfrm>
        </p:grpSpPr>
        <p:sp>
          <p:nvSpPr>
            <p:cNvPr id="43" name="矩形 42"/>
            <p:cNvSpPr/>
            <p:nvPr/>
          </p:nvSpPr>
          <p:spPr>
            <a:xfrm>
              <a:off x="6863800" y="2285498"/>
              <a:ext cx="821356" cy="821356"/>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800" dirty="0">
                  <a:ea typeface="微软雅黑" panose="020B0503020204020204" pitchFamily="34" charset="-122"/>
                </a:rPr>
                <a:t>02</a:t>
              </a:r>
              <a:endParaRPr lang="zh-CN" altLang="en-US" sz="1800" dirty="0">
                <a:ea typeface="微软雅黑" panose="020B0503020204020204" pitchFamily="34" charset="-122"/>
              </a:endParaRPr>
            </a:p>
          </p:txBody>
        </p:sp>
        <p:sp>
          <p:nvSpPr>
            <p:cNvPr id="44" name="文本框 43"/>
            <p:cNvSpPr txBox="1"/>
            <p:nvPr/>
          </p:nvSpPr>
          <p:spPr>
            <a:xfrm>
              <a:off x="7699868" y="2260330"/>
              <a:ext cx="1421928" cy="451405"/>
            </a:xfrm>
            <a:prstGeom prst="rect">
              <a:avLst/>
            </a:prstGeom>
            <a:noFill/>
          </p:spPr>
          <p:txBody>
            <a:bodyPr wrap="none" rtlCol="0">
              <a:spAutoFit/>
            </a:bodyPr>
            <a:lstStyle/>
            <a:p>
              <a:r>
                <a:rPr lang="en-US" altLang="zh-CN" sz="1600" b="1" dirty="0">
                  <a:solidFill>
                    <a:srgbClr val="003679"/>
                  </a:solidFill>
                  <a:ea typeface="微软雅黑" panose="020B0503020204020204" pitchFamily="34" charset="-122"/>
                </a:rPr>
                <a:t>PART.TWO</a:t>
              </a:r>
              <a:endParaRPr lang="en-US" altLang="zh-CN" sz="1600" b="1" dirty="0">
                <a:solidFill>
                  <a:srgbClr val="003679"/>
                </a:solidFill>
                <a:ea typeface="微软雅黑" panose="020B0503020204020204" pitchFamily="34" charset="-122"/>
              </a:endParaRPr>
            </a:p>
          </p:txBody>
        </p:sp>
        <p:cxnSp>
          <p:nvCxnSpPr>
            <p:cNvPr id="45" name="直接连接符 44"/>
            <p:cNvCxnSpPr/>
            <p:nvPr/>
          </p:nvCxnSpPr>
          <p:spPr>
            <a:xfrm>
              <a:off x="7890343" y="2676671"/>
              <a:ext cx="353072" cy="0"/>
            </a:xfrm>
            <a:prstGeom prst="line">
              <a:avLst/>
            </a:prstGeom>
            <a:ln w="19050">
              <a:solidFill>
                <a:srgbClr val="003679"/>
              </a:solidFill>
            </a:ln>
          </p:spPr>
          <p:style>
            <a:lnRef idx="1">
              <a:schemeClr val="accent1"/>
            </a:lnRef>
            <a:fillRef idx="0">
              <a:schemeClr val="accent1"/>
            </a:fillRef>
            <a:effectRef idx="0">
              <a:schemeClr val="accent1"/>
            </a:effectRef>
            <a:fontRef idx="minor">
              <a:schemeClr val="tx1"/>
            </a:fontRef>
          </p:style>
        </p:cxnSp>
        <p:sp>
          <p:nvSpPr>
            <p:cNvPr id="46" name="文本框 45" descr="e7d195523061f1c0deeec63e560781cfd59afb0ea006f2a87ABB68BF51EA6619813959095094C18C62A12F549504892A4AAA8C1554C6663626E05CA27F281A14E6983772AFC3FB97135759321DEA3D709AACD122C08E6ED11152287138C3ABBD9FE3097DBFFF43ED48AFD97A215A5FC38CCECA07F04C5F44216147602EB0EB762C85458D56ABB1BF27D2E1C1867E529D"/>
            <p:cNvSpPr txBox="1"/>
            <p:nvPr/>
          </p:nvSpPr>
          <p:spPr>
            <a:xfrm>
              <a:off x="7685156" y="2697604"/>
              <a:ext cx="2082800" cy="491067"/>
            </a:xfrm>
            <a:prstGeom prst="rect">
              <a:avLst/>
            </a:prstGeom>
            <a:noFill/>
          </p:spPr>
          <p:txBody>
            <a:bodyPr wrap="none" rtlCol="0">
              <a:spAutoFit/>
            </a:bodyPr>
            <a:lstStyle/>
            <a:p>
              <a:pPr algn="l"/>
              <a:r>
                <a:rPr lang="zh-CN" altLang="en-US" sz="1800" b="1" dirty="0">
                  <a:solidFill>
                    <a:srgbClr val="003679"/>
                  </a:solidFill>
                  <a:latin typeface="幼圆" panose="02010509060101010101" pitchFamily="49" charset="-122"/>
                  <a:ea typeface="幼圆" panose="02010509060101010101" pitchFamily="49" charset="-122"/>
                </a:rPr>
                <a:t>工作完成情况</a:t>
              </a:r>
              <a:endParaRPr lang="zh-CN" altLang="en-US" sz="1800" b="1" dirty="0">
                <a:solidFill>
                  <a:srgbClr val="003679"/>
                </a:solidFill>
                <a:latin typeface="幼圆" panose="02010509060101010101" pitchFamily="49" charset="-122"/>
                <a:ea typeface="幼圆" panose="02010509060101010101" pitchFamily="49" charset="-122"/>
              </a:endParaRPr>
            </a:p>
          </p:txBody>
        </p:sp>
      </p:grpSp>
      <p:grpSp>
        <p:nvGrpSpPr>
          <p:cNvPr id="47" name="组合 46"/>
          <p:cNvGrpSpPr/>
          <p:nvPr/>
        </p:nvGrpSpPr>
        <p:grpSpPr>
          <a:xfrm>
            <a:off x="6232638" y="1566573"/>
            <a:ext cx="2137480" cy="739348"/>
            <a:chOff x="6863800" y="3782034"/>
            <a:chExt cx="2849973" cy="985796"/>
          </a:xfrm>
        </p:grpSpPr>
        <p:sp>
          <p:nvSpPr>
            <p:cNvPr id="48" name="矩形 47"/>
            <p:cNvSpPr/>
            <p:nvPr/>
          </p:nvSpPr>
          <p:spPr>
            <a:xfrm>
              <a:off x="6863800" y="3818861"/>
              <a:ext cx="821356" cy="821356"/>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800" dirty="0">
                  <a:ea typeface="微软雅黑" panose="020B0503020204020204" pitchFamily="34" charset="-122"/>
                </a:rPr>
                <a:t>03</a:t>
              </a:r>
              <a:endParaRPr lang="zh-CN" altLang="en-US" sz="1800" dirty="0">
                <a:ea typeface="微软雅黑" panose="020B0503020204020204" pitchFamily="34" charset="-122"/>
              </a:endParaRPr>
            </a:p>
          </p:txBody>
        </p:sp>
        <p:sp>
          <p:nvSpPr>
            <p:cNvPr id="49" name="文本框 48"/>
            <p:cNvSpPr txBox="1"/>
            <p:nvPr/>
          </p:nvSpPr>
          <p:spPr>
            <a:xfrm>
              <a:off x="7685156" y="3782034"/>
              <a:ext cx="1583425" cy="451405"/>
            </a:xfrm>
            <a:prstGeom prst="rect">
              <a:avLst/>
            </a:prstGeom>
            <a:noFill/>
          </p:spPr>
          <p:txBody>
            <a:bodyPr wrap="none" rtlCol="0">
              <a:spAutoFit/>
            </a:bodyPr>
            <a:lstStyle/>
            <a:p>
              <a:r>
                <a:rPr lang="en-US" altLang="zh-CN" sz="1600" b="1" dirty="0">
                  <a:solidFill>
                    <a:srgbClr val="003679"/>
                  </a:solidFill>
                  <a:ea typeface="微软雅黑" panose="020B0503020204020204" pitchFamily="34" charset="-122"/>
                </a:rPr>
                <a:t>PART.THREE</a:t>
              </a:r>
              <a:endParaRPr lang="en-US" altLang="zh-CN" sz="1600" b="1" dirty="0">
                <a:solidFill>
                  <a:srgbClr val="003679"/>
                </a:solidFill>
                <a:ea typeface="微软雅黑" panose="020B0503020204020204" pitchFamily="34" charset="-122"/>
              </a:endParaRPr>
            </a:p>
          </p:txBody>
        </p:sp>
        <p:cxnSp>
          <p:nvCxnSpPr>
            <p:cNvPr id="50" name="直接连接符 49"/>
            <p:cNvCxnSpPr/>
            <p:nvPr/>
          </p:nvCxnSpPr>
          <p:spPr>
            <a:xfrm>
              <a:off x="7852807" y="4202560"/>
              <a:ext cx="353072" cy="0"/>
            </a:xfrm>
            <a:prstGeom prst="line">
              <a:avLst/>
            </a:prstGeom>
            <a:ln w="19050">
              <a:solidFill>
                <a:srgbClr val="003679"/>
              </a:solidFill>
            </a:ln>
          </p:spPr>
          <p:style>
            <a:lnRef idx="1">
              <a:schemeClr val="accent1"/>
            </a:lnRef>
            <a:fillRef idx="0">
              <a:schemeClr val="accent1"/>
            </a:fillRef>
            <a:effectRef idx="0">
              <a:schemeClr val="accent1"/>
            </a:effectRef>
            <a:fontRef idx="minor">
              <a:schemeClr val="tx1"/>
            </a:fontRef>
          </p:style>
        </p:cxnSp>
        <p:sp>
          <p:nvSpPr>
            <p:cNvPr id="51" name="文本框 50" descr="e7d195523061f1c0deeec63e560781cfd59afb0ea006f2a87ABB68BF51EA6619813959095094C18C62A12F549504892A4AAA8C1554C6663626E05CA27F281A14E6983772AFC3FB97135759321DEA3D709AACD122C08E6ED11152287138C3ABBD9FE3097DBFFF43ED48AFD97A215A5FC38CCECA07F04C5F44216147602EB0EB762C85458D56ABB1BF27D2E1C1867E529D"/>
            <p:cNvSpPr txBox="1"/>
            <p:nvPr/>
          </p:nvSpPr>
          <p:spPr>
            <a:xfrm>
              <a:off x="7630974" y="4276764"/>
              <a:ext cx="2082799" cy="491066"/>
            </a:xfrm>
            <a:prstGeom prst="rect">
              <a:avLst/>
            </a:prstGeom>
            <a:noFill/>
          </p:spPr>
          <p:txBody>
            <a:bodyPr wrap="none" rtlCol="0">
              <a:spAutoFit/>
            </a:bodyPr>
            <a:lstStyle/>
            <a:p>
              <a:pPr algn="l"/>
              <a:r>
                <a:rPr lang="zh-CN" altLang="en-US" sz="1800" b="1" dirty="0">
                  <a:solidFill>
                    <a:srgbClr val="003679"/>
                  </a:solidFill>
                  <a:latin typeface="幼圆" panose="02010509060101010101" pitchFamily="49" charset="-122"/>
                  <a:ea typeface="幼圆" panose="02010509060101010101" pitchFamily="49" charset="-122"/>
                </a:rPr>
                <a:t>成功项目展示</a:t>
              </a:r>
              <a:endParaRPr lang="zh-CN" altLang="en-US" sz="1800" b="1" dirty="0">
                <a:solidFill>
                  <a:srgbClr val="003679"/>
                </a:solidFill>
                <a:latin typeface="幼圆" panose="02010509060101010101" pitchFamily="49" charset="-122"/>
                <a:ea typeface="幼圆" panose="02010509060101010101" pitchFamily="49" charset="-122"/>
              </a:endParaRPr>
            </a:p>
          </p:txBody>
        </p:sp>
      </p:grpSp>
      <p:grpSp>
        <p:nvGrpSpPr>
          <p:cNvPr id="52" name="组合 51"/>
          <p:cNvGrpSpPr/>
          <p:nvPr/>
        </p:nvGrpSpPr>
        <p:grpSpPr>
          <a:xfrm>
            <a:off x="6232635" y="2651622"/>
            <a:ext cx="2189151" cy="752104"/>
            <a:chOff x="6863800" y="5228766"/>
            <a:chExt cx="2918869" cy="1002804"/>
          </a:xfrm>
        </p:grpSpPr>
        <p:sp>
          <p:nvSpPr>
            <p:cNvPr id="53" name="矩形 52"/>
            <p:cNvSpPr/>
            <p:nvPr/>
          </p:nvSpPr>
          <p:spPr>
            <a:xfrm>
              <a:off x="6863800" y="5352224"/>
              <a:ext cx="821356" cy="821356"/>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800" dirty="0">
                  <a:ea typeface="微软雅黑" panose="020B0503020204020204" pitchFamily="34" charset="-122"/>
                </a:rPr>
                <a:t>04</a:t>
              </a:r>
              <a:endParaRPr lang="zh-CN" altLang="en-US" sz="1800" dirty="0">
                <a:ea typeface="微软雅黑" panose="020B0503020204020204" pitchFamily="34" charset="-122"/>
              </a:endParaRPr>
            </a:p>
          </p:txBody>
        </p:sp>
        <p:sp>
          <p:nvSpPr>
            <p:cNvPr id="54" name="文本框 53"/>
            <p:cNvSpPr txBox="1"/>
            <p:nvPr/>
          </p:nvSpPr>
          <p:spPr>
            <a:xfrm>
              <a:off x="7699868" y="5228766"/>
              <a:ext cx="1518965" cy="451405"/>
            </a:xfrm>
            <a:prstGeom prst="rect">
              <a:avLst/>
            </a:prstGeom>
            <a:noFill/>
          </p:spPr>
          <p:txBody>
            <a:bodyPr wrap="none" rtlCol="0">
              <a:spAutoFit/>
            </a:bodyPr>
            <a:lstStyle/>
            <a:p>
              <a:r>
                <a:rPr lang="en-US" altLang="zh-CN" sz="1600" b="1" dirty="0">
                  <a:solidFill>
                    <a:srgbClr val="003679"/>
                  </a:solidFill>
                  <a:ea typeface="微软雅黑" panose="020B0503020204020204" pitchFamily="34" charset="-122"/>
                </a:rPr>
                <a:t>PART.FOUR</a:t>
              </a:r>
              <a:endParaRPr lang="en-US" altLang="zh-CN" sz="1600" b="1" dirty="0">
                <a:solidFill>
                  <a:srgbClr val="003679"/>
                </a:solidFill>
                <a:ea typeface="微软雅黑" panose="020B0503020204020204" pitchFamily="34" charset="-122"/>
              </a:endParaRPr>
            </a:p>
          </p:txBody>
        </p:sp>
        <p:cxnSp>
          <p:nvCxnSpPr>
            <p:cNvPr id="55" name="直接连接符 54"/>
            <p:cNvCxnSpPr/>
            <p:nvPr/>
          </p:nvCxnSpPr>
          <p:spPr>
            <a:xfrm>
              <a:off x="7874874" y="5664543"/>
              <a:ext cx="353072" cy="0"/>
            </a:xfrm>
            <a:prstGeom prst="line">
              <a:avLst/>
            </a:prstGeom>
            <a:ln w="19050">
              <a:solidFill>
                <a:srgbClr val="003679"/>
              </a:solidFill>
            </a:ln>
          </p:spPr>
          <p:style>
            <a:lnRef idx="1">
              <a:schemeClr val="accent1"/>
            </a:lnRef>
            <a:fillRef idx="0">
              <a:schemeClr val="accent1"/>
            </a:fillRef>
            <a:effectRef idx="0">
              <a:schemeClr val="accent1"/>
            </a:effectRef>
            <a:fontRef idx="minor">
              <a:schemeClr val="tx1"/>
            </a:fontRef>
          </p:style>
        </p:cxnSp>
        <p:sp>
          <p:nvSpPr>
            <p:cNvPr id="56" name="文本框 55" descr="e7d195523061f1c0deeec63e560781cfd59afb0ea006f2a87ABB68BF51EA6619813959095094C18C62A12F549504892A4AAA8C1554C6663626E05CA27F281A14E6983772AFC3FB97135759321DEA3D709AACD122C08E6ED11152287138C3ABBD9FE3097DBFFF43ED48AFD97A215A5FC38CCECA07F04C5F44216147602EB0EB762C85458D56ABB1BF27D2E1C1867E529D"/>
            <p:cNvSpPr txBox="1"/>
            <p:nvPr/>
          </p:nvSpPr>
          <p:spPr>
            <a:xfrm>
              <a:off x="7699868" y="5740504"/>
              <a:ext cx="2082801" cy="491066"/>
            </a:xfrm>
            <a:prstGeom prst="rect">
              <a:avLst/>
            </a:prstGeom>
            <a:noFill/>
          </p:spPr>
          <p:txBody>
            <a:bodyPr wrap="none" rtlCol="0">
              <a:spAutoFit/>
            </a:bodyPr>
            <a:lstStyle/>
            <a:p>
              <a:pPr algn="l"/>
              <a:r>
                <a:rPr lang="zh-CN" altLang="en-US" sz="1800" b="1" dirty="0">
                  <a:solidFill>
                    <a:srgbClr val="003679"/>
                  </a:solidFill>
                  <a:latin typeface="幼圆" panose="02010509060101010101" pitchFamily="49" charset="-122"/>
                  <a:ea typeface="幼圆" panose="02010509060101010101" pitchFamily="49" charset="-122"/>
                </a:rPr>
                <a:t>明年工作计划</a:t>
              </a:r>
              <a:endParaRPr lang="zh-CN" altLang="en-US" sz="1800" b="1" dirty="0">
                <a:solidFill>
                  <a:srgbClr val="003679"/>
                </a:solidFill>
                <a:latin typeface="幼圆" panose="02010509060101010101" pitchFamily="49" charset="-122"/>
                <a:ea typeface="幼圆" panose="02010509060101010101" pitchFamily="49" charset="-122"/>
              </a:endParaRPr>
            </a:p>
          </p:txBody>
        </p:sp>
      </p:grpSp>
    </p:spTree>
  </p:cSld>
  <p:clrMapOvr>
    <a:masterClrMapping/>
  </p:clrMapOvr>
  <mc:AlternateContent xmlns:mc="http://schemas.openxmlformats.org/markup-compatibility/2006">
    <mc:Choice xmlns:p14="http://schemas.microsoft.com/office/powerpoint/2010/main" Requires="p14">
      <p:transition p14:dur="10">
        <p:blinds dir="vert"/>
      </p:transition>
    </mc:Choice>
    <mc:Fallback>
      <p:transition>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with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by="(-#ppt_w*2)" calcmode="lin" valueType="num">
                                      <p:cBhvr rctx="PPT">
                                        <p:cTn id="7" dur="500" autoRev="1" fill="hold">
                                          <p:stCondLst>
                                            <p:cond delay="0"/>
                                          </p:stCondLst>
                                        </p:cTn>
                                        <p:tgtEl>
                                          <p:spTgt spid="4"/>
                                        </p:tgtEl>
                                        <p:attrNameLst>
                                          <p:attrName>ppt_w</p:attrName>
                                        </p:attrNameLst>
                                      </p:cBhvr>
                                    </p:anim>
                                    <p:anim by="(#ppt_w*0.50)" calcmode="lin" valueType="num">
                                      <p:cBhvr>
                                        <p:cTn id="8" dur="500" decel="50000" autoRev="1" fill="hold">
                                          <p:stCondLst>
                                            <p:cond delay="0"/>
                                          </p:stCondLst>
                                        </p:cTn>
                                        <p:tgtEl>
                                          <p:spTgt spid="4"/>
                                        </p:tgtEl>
                                        <p:attrNameLst>
                                          <p:attrName>ppt_x</p:attrName>
                                        </p:attrNameLst>
                                      </p:cBhvr>
                                    </p:anim>
                                    <p:anim from="(-#ppt_h/2)" to="(#ppt_y)" calcmode="lin" valueType="num">
                                      <p:cBhvr>
                                        <p:cTn id="9" dur="1000" fill="hold">
                                          <p:stCondLst>
                                            <p:cond delay="0"/>
                                          </p:stCondLst>
                                        </p:cTn>
                                        <p:tgtEl>
                                          <p:spTgt spid="4"/>
                                        </p:tgtEl>
                                        <p:attrNameLst>
                                          <p:attrName>ppt_y</p:attrName>
                                        </p:attrNameLst>
                                      </p:cBhvr>
                                    </p:anim>
                                    <p:animRot by="21600000">
                                      <p:cBhvr>
                                        <p:cTn id="10" dur="1000" fill="hold">
                                          <p:stCondLst>
                                            <p:cond delay="0"/>
                                          </p:stCondLst>
                                        </p:cTn>
                                        <p:tgtEl>
                                          <p:spTgt spid="4"/>
                                        </p:tgtEl>
                                        <p:attrNameLst>
                                          <p:attrName>r</p:attrName>
                                        </p:attrNameLst>
                                      </p:cBhvr>
                                    </p:animRot>
                                  </p:childTnLst>
                                </p:cTn>
                              </p:par>
                            </p:childTnLst>
                          </p:cTn>
                        </p:par>
                        <p:par>
                          <p:cTn id="11" fill="hold">
                            <p:stCondLst>
                              <p:cond delay="0"/>
                            </p:stCondLst>
                            <p:childTnLst>
                              <p:par>
                                <p:cTn id="12" presetID="10" presetClass="entr" presetSubtype="0"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childTnLst>
                                </p:cTn>
                              </p:par>
                            </p:childTnLst>
                          </p:cTn>
                        </p:par>
                        <p:par>
                          <p:cTn id="15" fill="hold">
                            <p:stCondLst>
                              <p:cond delay="500"/>
                            </p:stCondLst>
                            <p:childTnLst>
                              <p:par>
                                <p:cTn id="16" presetID="2" presetClass="entr" presetSubtype="2" fill="hold" nodeType="afterEffect">
                                  <p:stCondLst>
                                    <p:cond delay="0"/>
                                  </p:stCondLst>
                                  <p:childTnLst>
                                    <p:set>
                                      <p:cBhvr>
                                        <p:cTn id="17" dur="1" fill="hold">
                                          <p:stCondLst>
                                            <p:cond delay="0"/>
                                          </p:stCondLst>
                                        </p:cTn>
                                        <p:tgtEl>
                                          <p:spTgt spid="37"/>
                                        </p:tgtEl>
                                        <p:attrNameLst>
                                          <p:attrName>style.visibility</p:attrName>
                                        </p:attrNameLst>
                                      </p:cBhvr>
                                      <p:to>
                                        <p:strVal val="visible"/>
                                      </p:to>
                                    </p:set>
                                    <p:anim calcmode="lin" valueType="num">
                                      <p:cBhvr additive="base">
                                        <p:cTn id="18" dur="1000" fill="hold"/>
                                        <p:tgtEl>
                                          <p:spTgt spid="37"/>
                                        </p:tgtEl>
                                        <p:attrNameLst>
                                          <p:attrName>ppt_x</p:attrName>
                                        </p:attrNameLst>
                                      </p:cBhvr>
                                      <p:tavLst>
                                        <p:tav tm="0">
                                          <p:val>
                                            <p:strVal val="1+#ppt_w/2"/>
                                          </p:val>
                                        </p:tav>
                                        <p:tav tm="100000">
                                          <p:val>
                                            <p:strVal val="#ppt_x"/>
                                          </p:val>
                                        </p:tav>
                                      </p:tavLst>
                                    </p:anim>
                                    <p:anim calcmode="lin" valueType="num">
                                      <p:cBhvr additive="base">
                                        <p:cTn id="19" dur="1000" fill="hold"/>
                                        <p:tgtEl>
                                          <p:spTgt spid="37"/>
                                        </p:tgtEl>
                                        <p:attrNameLst>
                                          <p:attrName>ppt_y</p:attrName>
                                        </p:attrNameLst>
                                      </p:cBhvr>
                                      <p:tavLst>
                                        <p:tav tm="0">
                                          <p:val>
                                            <p:strVal val="#ppt_y"/>
                                          </p:val>
                                        </p:tav>
                                        <p:tav tm="100000">
                                          <p:val>
                                            <p:strVal val="#ppt_y"/>
                                          </p:val>
                                        </p:tav>
                                      </p:tavLst>
                                    </p:anim>
                                  </p:childTnLst>
                                </p:cTn>
                              </p:par>
                              <p:par>
                                <p:cTn id="20" presetID="2" presetClass="entr" presetSubtype="2" fill="hold" nodeType="withEffect">
                                  <p:stCondLst>
                                    <p:cond delay="250"/>
                                  </p:stCondLst>
                                  <p:childTnLst>
                                    <p:set>
                                      <p:cBhvr>
                                        <p:cTn id="21" dur="1" fill="hold">
                                          <p:stCondLst>
                                            <p:cond delay="0"/>
                                          </p:stCondLst>
                                        </p:cTn>
                                        <p:tgtEl>
                                          <p:spTgt spid="42"/>
                                        </p:tgtEl>
                                        <p:attrNameLst>
                                          <p:attrName>style.visibility</p:attrName>
                                        </p:attrNameLst>
                                      </p:cBhvr>
                                      <p:to>
                                        <p:strVal val="visible"/>
                                      </p:to>
                                    </p:set>
                                    <p:anim calcmode="lin" valueType="num">
                                      <p:cBhvr additive="base">
                                        <p:cTn id="22" dur="1000" fill="hold"/>
                                        <p:tgtEl>
                                          <p:spTgt spid="42"/>
                                        </p:tgtEl>
                                        <p:attrNameLst>
                                          <p:attrName>ppt_x</p:attrName>
                                        </p:attrNameLst>
                                      </p:cBhvr>
                                      <p:tavLst>
                                        <p:tav tm="0">
                                          <p:val>
                                            <p:strVal val="1+#ppt_w/2"/>
                                          </p:val>
                                        </p:tav>
                                        <p:tav tm="100000">
                                          <p:val>
                                            <p:strVal val="#ppt_x"/>
                                          </p:val>
                                        </p:tav>
                                      </p:tavLst>
                                    </p:anim>
                                    <p:anim calcmode="lin" valueType="num">
                                      <p:cBhvr additive="base">
                                        <p:cTn id="23" dur="1000" fill="hold"/>
                                        <p:tgtEl>
                                          <p:spTgt spid="42"/>
                                        </p:tgtEl>
                                        <p:attrNameLst>
                                          <p:attrName>ppt_y</p:attrName>
                                        </p:attrNameLst>
                                      </p:cBhvr>
                                      <p:tavLst>
                                        <p:tav tm="0">
                                          <p:val>
                                            <p:strVal val="#ppt_y"/>
                                          </p:val>
                                        </p:tav>
                                        <p:tav tm="100000">
                                          <p:val>
                                            <p:strVal val="#ppt_y"/>
                                          </p:val>
                                        </p:tav>
                                      </p:tavLst>
                                    </p:anim>
                                  </p:childTnLst>
                                </p:cTn>
                              </p:par>
                              <p:par>
                                <p:cTn id="24" presetID="2" presetClass="entr" presetSubtype="2" fill="hold" nodeType="withEffect">
                                  <p:stCondLst>
                                    <p:cond delay="500"/>
                                  </p:stCondLst>
                                  <p:childTnLst>
                                    <p:set>
                                      <p:cBhvr>
                                        <p:cTn id="25" dur="1" fill="hold">
                                          <p:stCondLst>
                                            <p:cond delay="0"/>
                                          </p:stCondLst>
                                        </p:cTn>
                                        <p:tgtEl>
                                          <p:spTgt spid="47"/>
                                        </p:tgtEl>
                                        <p:attrNameLst>
                                          <p:attrName>style.visibility</p:attrName>
                                        </p:attrNameLst>
                                      </p:cBhvr>
                                      <p:to>
                                        <p:strVal val="visible"/>
                                      </p:to>
                                    </p:set>
                                    <p:anim calcmode="lin" valueType="num">
                                      <p:cBhvr additive="base">
                                        <p:cTn id="26" dur="1000" fill="hold"/>
                                        <p:tgtEl>
                                          <p:spTgt spid="47"/>
                                        </p:tgtEl>
                                        <p:attrNameLst>
                                          <p:attrName>ppt_x</p:attrName>
                                        </p:attrNameLst>
                                      </p:cBhvr>
                                      <p:tavLst>
                                        <p:tav tm="0">
                                          <p:val>
                                            <p:strVal val="1+#ppt_w/2"/>
                                          </p:val>
                                        </p:tav>
                                        <p:tav tm="100000">
                                          <p:val>
                                            <p:strVal val="#ppt_x"/>
                                          </p:val>
                                        </p:tav>
                                      </p:tavLst>
                                    </p:anim>
                                    <p:anim calcmode="lin" valueType="num">
                                      <p:cBhvr additive="base">
                                        <p:cTn id="27" dur="1000" fill="hold"/>
                                        <p:tgtEl>
                                          <p:spTgt spid="47"/>
                                        </p:tgtEl>
                                        <p:attrNameLst>
                                          <p:attrName>ppt_y</p:attrName>
                                        </p:attrNameLst>
                                      </p:cBhvr>
                                      <p:tavLst>
                                        <p:tav tm="0">
                                          <p:val>
                                            <p:strVal val="#ppt_y"/>
                                          </p:val>
                                        </p:tav>
                                        <p:tav tm="100000">
                                          <p:val>
                                            <p:strVal val="#ppt_y"/>
                                          </p:val>
                                        </p:tav>
                                      </p:tavLst>
                                    </p:anim>
                                  </p:childTnLst>
                                </p:cTn>
                              </p:par>
                              <p:par>
                                <p:cTn id="28" presetID="2" presetClass="entr" presetSubtype="2" fill="hold" nodeType="withEffect">
                                  <p:stCondLst>
                                    <p:cond delay="750"/>
                                  </p:stCondLst>
                                  <p:childTnLst>
                                    <p:set>
                                      <p:cBhvr>
                                        <p:cTn id="29" dur="1" fill="hold">
                                          <p:stCondLst>
                                            <p:cond delay="0"/>
                                          </p:stCondLst>
                                        </p:cTn>
                                        <p:tgtEl>
                                          <p:spTgt spid="52"/>
                                        </p:tgtEl>
                                        <p:attrNameLst>
                                          <p:attrName>style.visibility</p:attrName>
                                        </p:attrNameLst>
                                      </p:cBhvr>
                                      <p:to>
                                        <p:strVal val="visible"/>
                                      </p:to>
                                    </p:set>
                                    <p:anim calcmode="lin" valueType="num">
                                      <p:cBhvr additive="base">
                                        <p:cTn id="30" dur="1000" fill="hold"/>
                                        <p:tgtEl>
                                          <p:spTgt spid="52"/>
                                        </p:tgtEl>
                                        <p:attrNameLst>
                                          <p:attrName>ppt_x</p:attrName>
                                        </p:attrNameLst>
                                      </p:cBhvr>
                                      <p:tavLst>
                                        <p:tav tm="0">
                                          <p:val>
                                            <p:strVal val="1+#ppt_w/2"/>
                                          </p:val>
                                        </p:tav>
                                        <p:tav tm="100000">
                                          <p:val>
                                            <p:strVal val="#ppt_x"/>
                                          </p:val>
                                        </p:tav>
                                      </p:tavLst>
                                    </p:anim>
                                    <p:anim calcmode="lin" valueType="num">
                                      <p:cBhvr additive="base">
                                        <p:cTn id="31" dur="1000" fill="hold"/>
                                        <p:tgtEl>
                                          <p:spTgt spid="5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2129795" y="2673027"/>
            <a:ext cx="4773930" cy="1014730"/>
          </a:xfrm>
          <a:prstGeom prst="rect">
            <a:avLst/>
          </a:prstGeom>
          <a:noFill/>
        </p:spPr>
        <p:txBody>
          <a:bodyPr wrap="none" rtlCol="0">
            <a:spAutoFit/>
          </a:bodyPr>
          <a:lstStyle/>
          <a:p>
            <a:pPr algn="l"/>
            <a:r>
              <a:rPr lang="zh-CN" altLang="en-US" sz="6000" b="1" dirty="0">
                <a:solidFill>
                  <a:srgbClr val="003679"/>
                </a:solidFill>
                <a:latin typeface="微软雅黑" panose="020B0503020204020204" pitchFamily="34" charset="-122"/>
                <a:ea typeface="微软雅黑" panose="020B0503020204020204" pitchFamily="34" charset="-122"/>
              </a:rPr>
              <a:t>年度工作概述</a:t>
            </a:r>
            <a:endParaRPr lang="zh-CN" altLang="en-US" sz="6000" b="1" dirty="0">
              <a:solidFill>
                <a:srgbClr val="003679"/>
              </a:solidFill>
              <a:latin typeface="微软雅黑" panose="020B0503020204020204" pitchFamily="34" charset="-122"/>
              <a:ea typeface="微软雅黑" panose="020B0503020204020204" pitchFamily="34" charset="-122"/>
            </a:endParaRPr>
          </a:p>
        </p:txBody>
      </p:sp>
      <p:grpSp>
        <p:nvGrpSpPr>
          <p:cNvPr id="4" name="组合 3"/>
          <p:cNvGrpSpPr/>
          <p:nvPr/>
        </p:nvGrpSpPr>
        <p:grpSpPr>
          <a:xfrm>
            <a:off x="3846694" y="775694"/>
            <a:ext cx="1333596" cy="1313675"/>
            <a:chOff x="1770244" y="775694"/>
            <a:chExt cx="1333596" cy="1313675"/>
          </a:xfrm>
        </p:grpSpPr>
        <p:sp>
          <p:nvSpPr>
            <p:cNvPr id="3" name="矩形 2"/>
            <p:cNvSpPr/>
            <p:nvPr/>
          </p:nvSpPr>
          <p:spPr>
            <a:xfrm>
              <a:off x="1770244" y="775694"/>
              <a:ext cx="1077085" cy="1077085"/>
            </a:xfrm>
            <a:prstGeom prst="rect">
              <a:avLst/>
            </a:prstGeom>
            <a:noFill/>
            <a:ln>
              <a:solidFill>
                <a:srgbClr val="003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
          <p:nvSpPr>
            <p:cNvPr id="9" name="矩形 8"/>
            <p:cNvSpPr/>
            <p:nvPr/>
          </p:nvSpPr>
          <p:spPr>
            <a:xfrm>
              <a:off x="1981421" y="966950"/>
              <a:ext cx="1122419" cy="1122419"/>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800" dirty="0">
                  <a:ea typeface="微软雅黑" panose="020B0503020204020204" pitchFamily="34" charset="-122"/>
                </a:rPr>
                <a:t>01</a:t>
              </a:r>
              <a:endParaRPr lang="zh-CN" altLang="en-US" sz="4800" dirty="0">
                <a:ea typeface="微软雅黑" panose="020B0503020204020204" pitchFamily="34" charset="-122"/>
              </a:endParaRPr>
            </a:p>
          </p:txBody>
        </p:sp>
      </p:grpSp>
      <p:sp>
        <p:nvSpPr>
          <p:cNvPr id="14" name="文本框 13" descr="e7d195523061f1c0deeec63e560781cfd59afb0ea006f2a87ABB68BF51EA6619813959095094C18C62A12F549504892A4AAA8C1554C6663626E05CA27F281A14E6983772AFC3FB97135759321DEA3D709AACD122C08E6ED192FFACBB1E1BECB2ED91EE5F1ED7B5B4D639FA608C47C1EEEE0A899CA8C6B4A60DCCA6D3BA80ED4161D4A4778988E171"/>
          <p:cNvSpPr txBox="1"/>
          <p:nvPr/>
        </p:nvSpPr>
        <p:spPr>
          <a:xfrm>
            <a:off x="3262250" y="3795444"/>
            <a:ext cx="2509020" cy="369332"/>
          </a:xfrm>
          <a:prstGeom prst="rect">
            <a:avLst/>
          </a:prstGeom>
          <a:solidFill>
            <a:srgbClr val="003679"/>
          </a:solidFill>
          <a:effectLst/>
        </p:spPr>
        <p:txBody>
          <a:bodyPr wrap="none" rtlCol="0">
            <a:spAutoFit/>
          </a:bodyPr>
          <a:lstStyle/>
          <a:p>
            <a:r>
              <a:rPr lang="zh-CN" altLang="en-US" sz="1800" b="1" dirty="0">
                <a:solidFill>
                  <a:schemeClr val="bg1"/>
                </a:solidFill>
                <a:latin typeface="幼圆" panose="02010509060101010101" pitchFamily="49" charset="-122"/>
                <a:ea typeface="幼圆" panose="02010509060101010101" pitchFamily="49" charset="-122"/>
                <a:cs typeface="Kartika" panose="02020503030404060203" pitchFamily="18" charset="0"/>
              </a:rPr>
              <a:t>请在此输入您的副标题</a:t>
            </a:r>
            <a:endParaRPr lang="en-US" altLang="zh-CN" sz="1800" b="1" dirty="0">
              <a:solidFill>
                <a:schemeClr val="bg1"/>
              </a:solidFill>
              <a:latin typeface="幼圆" panose="02010509060101010101" pitchFamily="49" charset="-122"/>
              <a:ea typeface="幼圆" panose="02010509060101010101" pitchFamily="49" charset="-122"/>
              <a:cs typeface="Kartika" panose="02020503030404060203" pitchFamily="18" charset="0"/>
            </a:endParaRPr>
          </a:p>
        </p:txBody>
      </p:sp>
      <p:sp>
        <p:nvSpPr>
          <p:cNvPr id="2" name="矩形 1"/>
          <p:cNvSpPr/>
          <p:nvPr/>
        </p:nvSpPr>
        <p:spPr>
          <a:xfrm>
            <a:off x="-10160" y="4950460"/>
            <a:ext cx="9163685" cy="287020"/>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
        <p:nvSpPr>
          <p:cNvPr id="12" name="矩形 11"/>
          <p:cNvSpPr/>
          <p:nvPr/>
        </p:nvSpPr>
        <p:spPr>
          <a:xfrm flipV="1">
            <a:off x="-10160" y="4845685"/>
            <a:ext cx="9163685" cy="104775"/>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10">
        <p:blinds dir="vert"/>
      </p:transition>
    </mc:Choice>
    <mc:Fallback>
      <p:transition>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10" dur="1000" fill="hold"/>
                                        <p:tgtEl>
                                          <p:spTgt spid="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4"/>
                                        </p:tgtEl>
                                      </p:cBhvr>
                                    </p:animEffect>
                                  </p:childTnLst>
                                </p:cTn>
                              </p:par>
                            </p:childTnLst>
                          </p:cTn>
                        </p:par>
                        <p:par>
                          <p:cTn id="15" fill="hold">
                            <p:stCondLst>
                              <p:cond delay="1000"/>
                            </p:stCondLst>
                            <p:childTnLst>
                              <p:par>
                                <p:cTn id="16" presetID="16" presetClass="entr" presetSubtype="37" fill="hold" grpId="0"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arn(outVertical)">
                                      <p:cBhvr>
                                        <p:cTn id="18" dur="500"/>
                                        <p:tgtEl>
                                          <p:spTgt spid="5"/>
                                        </p:tgtEl>
                                      </p:cBhvr>
                                    </p:animEffect>
                                  </p:childTnLst>
                                </p:cTn>
                              </p:par>
                            </p:childTnLst>
                          </p:cTn>
                        </p:par>
                        <p:par>
                          <p:cTn id="19" fill="hold">
                            <p:stCondLst>
                              <p:cond delay="1500"/>
                            </p:stCondLst>
                            <p:childTnLst>
                              <p:par>
                                <p:cTn id="20" presetID="53" presetClass="entr" presetSubtype="16" fill="hold" grpId="0" nodeType="after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p:cTn id="22" dur="500" fill="hold"/>
                                        <p:tgtEl>
                                          <p:spTgt spid="14"/>
                                        </p:tgtEl>
                                        <p:attrNameLst>
                                          <p:attrName>ppt_w</p:attrName>
                                        </p:attrNameLst>
                                      </p:cBhvr>
                                      <p:tavLst>
                                        <p:tav tm="0">
                                          <p:val>
                                            <p:fltVal val="0"/>
                                          </p:val>
                                        </p:tav>
                                        <p:tav tm="100000">
                                          <p:val>
                                            <p:strVal val="#ppt_w"/>
                                          </p:val>
                                        </p:tav>
                                      </p:tavLst>
                                    </p:anim>
                                    <p:anim calcmode="lin" valueType="num">
                                      <p:cBhvr>
                                        <p:cTn id="23" dur="500" fill="hold"/>
                                        <p:tgtEl>
                                          <p:spTgt spid="14"/>
                                        </p:tgtEl>
                                        <p:attrNameLst>
                                          <p:attrName>ppt_h</p:attrName>
                                        </p:attrNameLst>
                                      </p:cBhvr>
                                      <p:tavLst>
                                        <p:tav tm="0">
                                          <p:val>
                                            <p:fltVal val="0"/>
                                          </p:val>
                                        </p:tav>
                                        <p:tav tm="100000">
                                          <p:val>
                                            <p:strVal val="#ppt_h"/>
                                          </p:val>
                                        </p:tav>
                                      </p:tavLst>
                                    </p:anim>
                                    <p:animEffect transition="in" filter="fade">
                                      <p:cBhvr>
                                        <p:cTn id="2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4"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文本框 18"/>
          <p:cNvSpPr>
            <a:spLocks noChangeArrowheads="1"/>
          </p:cNvSpPr>
          <p:nvPr/>
        </p:nvSpPr>
        <p:spPr bwMode="auto">
          <a:xfrm>
            <a:off x="945707" y="203509"/>
            <a:ext cx="2468880" cy="55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l"/>
            <a:r>
              <a:rPr lang="zh-CN" altLang="en-US" sz="3000" dirty="0">
                <a:solidFill>
                  <a:srgbClr val="003679"/>
                </a:solidFill>
                <a:latin typeface="微软雅黑" panose="020B0503020204020204" pitchFamily="34" charset="-122"/>
                <a:ea typeface="微软雅黑" panose="020B0503020204020204" pitchFamily="34" charset="-122"/>
                <a:sym typeface="微软雅黑" panose="020B0503020204020204" pitchFamily="34" charset="-122"/>
              </a:rPr>
              <a:t>年度工作概述</a:t>
            </a:r>
            <a:endParaRPr lang="zh-CN" altLang="en-US" sz="3000" dirty="0">
              <a:solidFill>
                <a:srgbClr val="003679"/>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2" name="组合 1"/>
          <p:cNvGrpSpPr/>
          <p:nvPr/>
        </p:nvGrpSpPr>
        <p:grpSpPr>
          <a:xfrm>
            <a:off x="124667" y="147476"/>
            <a:ext cx="709688" cy="659149"/>
            <a:chOff x="776177" y="87786"/>
            <a:chExt cx="709688" cy="659149"/>
          </a:xfrm>
        </p:grpSpPr>
        <p:grpSp>
          <p:nvGrpSpPr>
            <p:cNvPr id="33" name="组合 32"/>
            <p:cNvGrpSpPr/>
            <p:nvPr/>
          </p:nvGrpSpPr>
          <p:grpSpPr>
            <a:xfrm>
              <a:off x="776177" y="87786"/>
              <a:ext cx="669145" cy="659149"/>
              <a:chOff x="1770244" y="775694"/>
              <a:chExt cx="1333596" cy="1313675"/>
            </a:xfrm>
          </p:grpSpPr>
          <p:sp>
            <p:nvSpPr>
              <p:cNvPr id="34" name="矩形 33"/>
              <p:cNvSpPr/>
              <p:nvPr/>
            </p:nvSpPr>
            <p:spPr>
              <a:xfrm>
                <a:off x="1770244" y="775694"/>
                <a:ext cx="1077085" cy="1077085"/>
              </a:xfrm>
              <a:prstGeom prst="rect">
                <a:avLst/>
              </a:prstGeom>
              <a:noFill/>
              <a:ln>
                <a:solidFill>
                  <a:srgbClr val="003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03679"/>
                  </a:solidFill>
                  <a:latin typeface="微软雅黑" panose="020B0503020204020204" pitchFamily="34" charset="-122"/>
                  <a:ea typeface="微软雅黑" panose="020B0503020204020204" pitchFamily="34" charset="-122"/>
                </a:endParaRPr>
              </a:p>
            </p:txBody>
          </p:sp>
          <p:sp>
            <p:nvSpPr>
              <p:cNvPr id="35" name="矩形 34"/>
              <p:cNvSpPr/>
              <p:nvPr/>
            </p:nvSpPr>
            <p:spPr>
              <a:xfrm>
                <a:off x="1981421" y="966950"/>
                <a:ext cx="1122419" cy="1122419"/>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800" dirty="0">
                  <a:solidFill>
                    <a:srgbClr val="003679"/>
                  </a:solidFill>
                  <a:latin typeface="微软雅黑" panose="020B0503020204020204" pitchFamily="34" charset="-122"/>
                  <a:ea typeface="微软雅黑" panose="020B0503020204020204" pitchFamily="34" charset="-122"/>
                </a:endParaRPr>
              </a:p>
            </p:txBody>
          </p:sp>
        </p:grpSp>
        <p:sp>
          <p:nvSpPr>
            <p:cNvPr id="36" name="文本框 18"/>
            <p:cNvSpPr>
              <a:spLocks noChangeArrowheads="1"/>
            </p:cNvSpPr>
            <p:nvPr/>
          </p:nvSpPr>
          <p:spPr bwMode="auto">
            <a:xfrm>
              <a:off x="858770" y="320447"/>
              <a:ext cx="62709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4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2017</a:t>
              </a:r>
              <a:endParaRPr lang="en-US" altLang="zh-CN" sz="14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3" name="矩形 2"/>
          <p:cNvSpPr/>
          <p:nvPr/>
        </p:nvSpPr>
        <p:spPr>
          <a:xfrm>
            <a:off x="2" y="2810517"/>
            <a:ext cx="9146778" cy="6539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2343" tIns="46172" rIns="92343" bIns="46172" rtlCol="0" anchor="ctr"/>
          <a:lstStyle/>
          <a:p>
            <a:pPr algn="ctr"/>
            <a:endParaRPr lang="zh-CN" altLang="en-US" dirty="0">
              <a:ea typeface="微软雅黑" panose="020B0503020204020204" pitchFamily="34" charset="-122"/>
            </a:endParaRPr>
          </a:p>
        </p:txBody>
      </p:sp>
      <p:grpSp>
        <p:nvGrpSpPr>
          <p:cNvPr id="4" name="组合 3"/>
          <p:cNvGrpSpPr/>
          <p:nvPr/>
        </p:nvGrpSpPr>
        <p:grpSpPr>
          <a:xfrm>
            <a:off x="980579" y="2387357"/>
            <a:ext cx="870074" cy="869820"/>
            <a:chOff x="1466675" y="3784103"/>
            <a:chExt cx="1301392" cy="1301862"/>
          </a:xfrm>
        </p:grpSpPr>
        <p:grpSp>
          <p:nvGrpSpPr>
            <p:cNvPr id="5" name="组合 4"/>
            <p:cNvGrpSpPr/>
            <p:nvPr/>
          </p:nvGrpSpPr>
          <p:grpSpPr>
            <a:xfrm>
              <a:off x="1466675" y="3784103"/>
              <a:ext cx="1301392" cy="1301862"/>
              <a:chOff x="4345444" y="2542859"/>
              <a:chExt cx="1810550" cy="1811205"/>
            </a:xfrm>
          </p:grpSpPr>
          <p:grpSp>
            <p:nvGrpSpPr>
              <p:cNvPr id="37" name="组合 36"/>
              <p:cNvGrpSpPr/>
              <p:nvPr/>
            </p:nvGrpSpPr>
            <p:grpSpPr>
              <a:xfrm>
                <a:off x="4345444" y="2542859"/>
                <a:ext cx="1810550" cy="1811205"/>
                <a:chOff x="1463339" y="1072758"/>
                <a:chExt cx="1546058" cy="1546058"/>
              </a:xfrm>
              <a:effectLst>
                <a:outerShdw blurRad="330200" dist="215900" dir="6900000" sx="91000" sy="91000" algn="t" rotWithShape="0">
                  <a:prstClr val="black">
                    <a:alpha val="49000"/>
                  </a:prstClr>
                </a:outerShdw>
              </a:effectLst>
            </p:grpSpPr>
            <p:sp>
              <p:nvSpPr>
                <p:cNvPr id="39" name="同心圆 38"/>
                <p:cNvSpPr/>
                <p:nvPr/>
              </p:nvSpPr>
              <p:spPr>
                <a:xfrm>
                  <a:off x="1463339" y="1072758"/>
                  <a:ext cx="1546058" cy="1546058"/>
                </a:xfrm>
                <a:prstGeom prst="donut">
                  <a:avLst>
                    <a:gd name="adj" fmla="val 4879"/>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solidFill>
                      <a:schemeClr val="tx1"/>
                    </a:solidFill>
                    <a:ea typeface="微软雅黑" panose="020B0503020204020204" pitchFamily="34" charset="-122"/>
                  </a:endParaRPr>
                </a:p>
              </p:txBody>
            </p:sp>
            <p:sp>
              <p:nvSpPr>
                <p:cNvPr id="6" name="椭圆 5"/>
                <p:cNvSpPr/>
                <p:nvPr/>
              </p:nvSpPr>
              <p:spPr>
                <a:xfrm>
                  <a:off x="1484232" y="1093651"/>
                  <a:ext cx="1504274" cy="1504273"/>
                </a:xfrm>
                <a:prstGeom prst="ellipse">
                  <a:avLst/>
                </a:prstGeom>
                <a:gradFill>
                  <a:gsLst>
                    <a:gs pos="0">
                      <a:schemeClr val="bg1"/>
                    </a:gs>
                    <a:gs pos="51000">
                      <a:schemeClr val="bg1">
                        <a:lumMod val="95000"/>
                      </a:schemeClr>
                    </a:gs>
                    <a:gs pos="100000">
                      <a:schemeClr val="bg1">
                        <a:lumMod val="8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ea typeface="微软雅黑" panose="020B0503020204020204" pitchFamily="34" charset="-122"/>
                  </a:endParaRPr>
                </a:p>
              </p:txBody>
            </p:sp>
          </p:grpSp>
          <p:sp>
            <p:nvSpPr>
              <p:cNvPr id="38" name="椭圆 37"/>
              <p:cNvSpPr/>
              <p:nvPr/>
            </p:nvSpPr>
            <p:spPr>
              <a:xfrm>
                <a:off x="4447523" y="2644973"/>
                <a:ext cx="1606393" cy="1606973"/>
              </a:xfrm>
              <a:prstGeom prst="ellipse">
                <a:avLst/>
              </a:prstGeom>
              <a:solidFill>
                <a:srgbClr val="00367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ea typeface="微软雅黑" panose="020B0503020204020204" pitchFamily="34" charset="-122"/>
                </a:endParaRPr>
              </a:p>
            </p:txBody>
          </p:sp>
        </p:grpSp>
        <p:sp>
          <p:nvSpPr>
            <p:cNvPr id="7" name="TextBox 97"/>
            <p:cNvSpPr txBox="1"/>
            <p:nvPr/>
          </p:nvSpPr>
          <p:spPr>
            <a:xfrm>
              <a:off x="1602998" y="4180598"/>
              <a:ext cx="1028745" cy="600925"/>
            </a:xfrm>
            <a:prstGeom prst="rect">
              <a:avLst/>
            </a:prstGeom>
            <a:noFill/>
          </p:spPr>
          <p:txBody>
            <a:bodyPr wrap="square" lIns="184256" tIns="92128" rIns="184256" bIns="92128" rtlCol="0">
              <a:spAutoFit/>
            </a:bodyPr>
            <a:lstStyle/>
            <a:p>
              <a:r>
                <a:rPr lang="en-US" altLang="zh-CN" sz="1400" dirty="0">
                  <a:solidFill>
                    <a:schemeClr val="bg1"/>
                  </a:solidFill>
                  <a:latin typeface="微软雅黑" panose="020B0503020204020204" pitchFamily="34" charset="-122"/>
                  <a:ea typeface="微软雅黑" panose="020B0503020204020204" pitchFamily="34" charset="-122"/>
                </a:rPr>
                <a:t>6</a:t>
              </a:r>
              <a:r>
                <a:rPr lang="zh-CN" altLang="en-US" sz="1400" dirty="0">
                  <a:solidFill>
                    <a:schemeClr val="bg1"/>
                  </a:solidFill>
                  <a:latin typeface="微软雅黑" panose="020B0503020204020204" pitchFamily="34" charset="-122"/>
                  <a:ea typeface="微软雅黑" panose="020B0503020204020204" pitchFamily="34" charset="-122"/>
                </a:rPr>
                <a:t>月</a:t>
              </a:r>
              <a:endParaRPr lang="zh-CN" altLang="en-US" sz="1400" dirty="0">
                <a:solidFill>
                  <a:schemeClr val="bg1"/>
                </a:solidFill>
                <a:latin typeface="微软雅黑" panose="020B0503020204020204" pitchFamily="34" charset="-122"/>
                <a:ea typeface="微软雅黑" panose="020B0503020204020204" pitchFamily="34" charset="-122"/>
              </a:endParaRPr>
            </a:p>
          </p:txBody>
        </p:sp>
      </p:grpSp>
      <p:grpSp>
        <p:nvGrpSpPr>
          <p:cNvPr id="41" name="组合 40"/>
          <p:cNvGrpSpPr/>
          <p:nvPr/>
        </p:nvGrpSpPr>
        <p:grpSpPr>
          <a:xfrm>
            <a:off x="2083956" y="2504346"/>
            <a:ext cx="708513" cy="658319"/>
            <a:chOff x="3117025" y="3959191"/>
            <a:chExt cx="1059738" cy="985306"/>
          </a:xfrm>
        </p:grpSpPr>
        <p:grpSp>
          <p:nvGrpSpPr>
            <p:cNvPr id="42" name="组合 41"/>
            <p:cNvGrpSpPr/>
            <p:nvPr/>
          </p:nvGrpSpPr>
          <p:grpSpPr>
            <a:xfrm>
              <a:off x="3117025" y="3959191"/>
              <a:ext cx="984950" cy="985306"/>
              <a:chOff x="4345444" y="2542859"/>
              <a:chExt cx="1810550" cy="1811205"/>
            </a:xfrm>
          </p:grpSpPr>
          <p:grpSp>
            <p:nvGrpSpPr>
              <p:cNvPr id="44" name="组合 43"/>
              <p:cNvGrpSpPr/>
              <p:nvPr/>
            </p:nvGrpSpPr>
            <p:grpSpPr>
              <a:xfrm>
                <a:off x="4345444" y="2542859"/>
                <a:ext cx="1810550" cy="1811205"/>
                <a:chOff x="1463339" y="1072758"/>
                <a:chExt cx="1546058" cy="1546058"/>
              </a:xfrm>
              <a:effectLst>
                <a:outerShdw blurRad="330200" dist="215900" dir="6900000" sx="91000" sy="91000" algn="t" rotWithShape="0">
                  <a:prstClr val="black">
                    <a:alpha val="49000"/>
                  </a:prstClr>
                </a:outerShdw>
              </a:effectLst>
            </p:grpSpPr>
            <p:sp>
              <p:nvSpPr>
                <p:cNvPr id="46" name="同心圆 45"/>
                <p:cNvSpPr/>
                <p:nvPr/>
              </p:nvSpPr>
              <p:spPr>
                <a:xfrm>
                  <a:off x="1463339" y="1072758"/>
                  <a:ext cx="1546058" cy="1546058"/>
                </a:xfrm>
                <a:prstGeom prst="donut">
                  <a:avLst>
                    <a:gd name="adj" fmla="val 4879"/>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solidFill>
                      <a:schemeClr val="tx1"/>
                    </a:solidFill>
                    <a:ea typeface="微软雅黑" panose="020B0503020204020204" pitchFamily="34" charset="-122"/>
                  </a:endParaRPr>
                </a:p>
              </p:txBody>
            </p:sp>
            <p:sp>
              <p:nvSpPr>
                <p:cNvPr id="47" name="椭圆 46"/>
                <p:cNvSpPr/>
                <p:nvPr/>
              </p:nvSpPr>
              <p:spPr>
                <a:xfrm>
                  <a:off x="1484232" y="1093651"/>
                  <a:ext cx="1504274" cy="1504273"/>
                </a:xfrm>
                <a:prstGeom prst="ellipse">
                  <a:avLst/>
                </a:prstGeom>
                <a:gradFill>
                  <a:gsLst>
                    <a:gs pos="0">
                      <a:schemeClr val="bg1"/>
                    </a:gs>
                    <a:gs pos="51000">
                      <a:schemeClr val="bg1">
                        <a:lumMod val="95000"/>
                      </a:schemeClr>
                    </a:gs>
                    <a:gs pos="100000">
                      <a:schemeClr val="bg1">
                        <a:lumMod val="8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ea typeface="微软雅黑" panose="020B0503020204020204" pitchFamily="34" charset="-122"/>
                  </a:endParaRPr>
                </a:p>
              </p:txBody>
            </p:sp>
          </p:grpSp>
          <p:sp>
            <p:nvSpPr>
              <p:cNvPr id="45" name="椭圆 44"/>
              <p:cNvSpPr/>
              <p:nvPr/>
            </p:nvSpPr>
            <p:spPr>
              <a:xfrm>
                <a:off x="4483177" y="2680639"/>
                <a:ext cx="1535084" cy="1535638"/>
              </a:xfrm>
              <a:prstGeom prst="ellipse">
                <a:avLst/>
              </a:pr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ea typeface="微软雅黑" panose="020B0503020204020204" pitchFamily="34" charset="-122"/>
                </a:endParaRPr>
              </a:p>
            </p:txBody>
          </p:sp>
        </p:grpSp>
        <p:sp>
          <p:nvSpPr>
            <p:cNvPr id="43" name="TextBox 104"/>
            <p:cNvSpPr txBox="1"/>
            <p:nvPr/>
          </p:nvSpPr>
          <p:spPr>
            <a:xfrm>
              <a:off x="3148018" y="4196693"/>
              <a:ext cx="1028745" cy="600923"/>
            </a:xfrm>
            <a:prstGeom prst="rect">
              <a:avLst/>
            </a:prstGeom>
            <a:noFill/>
          </p:spPr>
          <p:txBody>
            <a:bodyPr wrap="square" lIns="184256" tIns="92128" rIns="184256" bIns="92128" rtlCol="0">
              <a:spAutoFit/>
            </a:bodyPr>
            <a:lstStyle/>
            <a:p>
              <a:r>
                <a:rPr lang="en-US" altLang="zh-CN" sz="1400" dirty="0">
                  <a:solidFill>
                    <a:schemeClr val="bg1"/>
                  </a:solidFill>
                  <a:latin typeface="微软雅黑" panose="020B0503020204020204" pitchFamily="34" charset="-122"/>
                  <a:ea typeface="微软雅黑" panose="020B0503020204020204" pitchFamily="34" charset="-122"/>
                </a:rPr>
                <a:t>7</a:t>
              </a:r>
              <a:r>
                <a:rPr lang="zh-CN" altLang="en-US" sz="1400" dirty="0">
                  <a:solidFill>
                    <a:schemeClr val="bg1"/>
                  </a:solidFill>
                  <a:latin typeface="微软雅黑" panose="020B0503020204020204" pitchFamily="34" charset="-122"/>
                  <a:ea typeface="微软雅黑" panose="020B0503020204020204" pitchFamily="34" charset="-122"/>
                </a:rPr>
                <a:t>月</a:t>
              </a:r>
              <a:endParaRPr lang="zh-CN" altLang="en-US" sz="1400" dirty="0">
                <a:solidFill>
                  <a:schemeClr val="bg1"/>
                </a:solidFill>
                <a:latin typeface="微软雅黑" panose="020B0503020204020204" pitchFamily="34" charset="-122"/>
                <a:ea typeface="微软雅黑" panose="020B0503020204020204" pitchFamily="34" charset="-122"/>
              </a:endParaRPr>
            </a:p>
          </p:txBody>
        </p:sp>
      </p:grpSp>
      <p:grpSp>
        <p:nvGrpSpPr>
          <p:cNvPr id="48" name="组合 47"/>
          <p:cNvGrpSpPr/>
          <p:nvPr/>
        </p:nvGrpSpPr>
        <p:grpSpPr>
          <a:xfrm>
            <a:off x="2975769" y="2392603"/>
            <a:ext cx="882051" cy="881795"/>
            <a:chOff x="4450933" y="3791953"/>
            <a:chExt cx="1319306" cy="1319782"/>
          </a:xfrm>
        </p:grpSpPr>
        <p:grpSp>
          <p:nvGrpSpPr>
            <p:cNvPr id="49" name="组合 48"/>
            <p:cNvGrpSpPr/>
            <p:nvPr/>
          </p:nvGrpSpPr>
          <p:grpSpPr>
            <a:xfrm>
              <a:off x="4450933" y="3791953"/>
              <a:ext cx="1319306" cy="1319782"/>
              <a:chOff x="4345444" y="2542859"/>
              <a:chExt cx="1810550" cy="1811205"/>
            </a:xfrm>
          </p:grpSpPr>
          <p:grpSp>
            <p:nvGrpSpPr>
              <p:cNvPr id="51" name="组合 50"/>
              <p:cNvGrpSpPr/>
              <p:nvPr/>
            </p:nvGrpSpPr>
            <p:grpSpPr>
              <a:xfrm>
                <a:off x="4345444" y="2542859"/>
                <a:ext cx="1810550" cy="1811205"/>
                <a:chOff x="1463339" y="1072758"/>
                <a:chExt cx="1546058" cy="1546058"/>
              </a:xfrm>
              <a:effectLst>
                <a:outerShdw blurRad="330200" dist="215900" dir="6900000" sx="91000" sy="91000" algn="t" rotWithShape="0">
                  <a:prstClr val="black">
                    <a:alpha val="49000"/>
                  </a:prstClr>
                </a:outerShdw>
              </a:effectLst>
            </p:grpSpPr>
            <p:sp>
              <p:nvSpPr>
                <p:cNvPr id="53" name="同心圆 52"/>
                <p:cNvSpPr/>
                <p:nvPr/>
              </p:nvSpPr>
              <p:spPr>
                <a:xfrm>
                  <a:off x="1463339" y="1072758"/>
                  <a:ext cx="1546058" cy="1546058"/>
                </a:xfrm>
                <a:prstGeom prst="donut">
                  <a:avLst>
                    <a:gd name="adj" fmla="val 4879"/>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solidFill>
                      <a:schemeClr val="tx1"/>
                    </a:solidFill>
                    <a:ea typeface="微软雅黑" panose="020B0503020204020204" pitchFamily="34" charset="-122"/>
                  </a:endParaRPr>
                </a:p>
              </p:txBody>
            </p:sp>
            <p:sp>
              <p:nvSpPr>
                <p:cNvPr id="54" name="椭圆 53"/>
                <p:cNvSpPr/>
                <p:nvPr/>
              </p:nvSpPr>
              <p:spPr>
                <a:xfrm>
                  <a:off x="1484232" y="1093650"/>
                  <a:ext cx="1504275" cy="1504273"/>
                </a:xfrm>
                <a:prstGeom prst="ellipse">
                  <a:avLst/>
                </a:prstGeom>
                <a:gradFill>
                  <a:gsLst>
                    <a:gs pos="0">
                      <a:schemeClr val="bg1"/>
                    </a:gs>
                    <a:gs pos="51000">
                      <a:schemeClr val="bg1">
                        <a:lumMod val="95000"/>
                      </a:schemeClr>
                    </a:gs>
                    <a:gs pos="100000">
                      <a:schemeClr val="bg1">
                        <a:lumMod val="8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ea typeface="微软雅黑" panose="020B0503020204020204" pitchFamily="34" charset="-122"/>
                  </a:endParaRPr>
                </a:p>
              </p:txBody>
            </p:sp>
          </p:grpSp>
          <p:sp>
            <p:nvSpPr>
              <p:cNvPr id="52" name="椭圆 51"/>
              <p:cNvSpPr/>
              <p:nvPr/>
            </p:nvSpPr>
            <p:spPr>
              <a:xfrm>
                <a:off x="4427702" y="2656211"/>
                <a:ext cx="1606932" cy="1607514"/>
              </a:xfrm>
              <a:prstGeom prst="ellipse">
                <a:avLst/>
              </a:prstGeom>
              <a:solidFill>
                <a:srgbClr val="00367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ea typeface="微软雅黑" panose="020B0503020204020204" pitchFamily="34" charset="-122"/>
                </a:endParaRPr>
              </a:p>
            </p:txBody>
          </p:sp>
        </p:grpSp>
        <p:sp>
          <p:nvSpPr>
            <p:cNvPr id="50" name="TextBox 111"/>
            <p:cNvSpPr txBox="1"/>
            <p:nvPr/>
          </p:nvSpPr>
          <p:spPr>
            <a:xfrm>
              <a:off x="4624965" y="4194851"/>
              <a:ext cx="1028745" cy="600923"/>
            </a:xfrm>
            <a:prstGeom prst="rect">
              <a:avLst/>
            </a:prstGeom>
            <a:noFill/>
          </p:spPr>
          <p:txBody>
            <a:bodyPr wrap="square" lIns="184256" tIns="92128" rIns="184256" bIns="92128" rtlCol="0">
              <a:spAutoFit/>
            </a:bodyPr>
            <a:lstStyle/>
            <a:p>
              <a:r>
                <a:rPr lang="en-US" altLang="zh-CN" sz="1400" dirty="0">
                  <a:solidFill>
                    <a:schemeClr val="bg1"/>
                  </a:solidFill>
                  <a:latin typeface="微软雅黑" panose="020B0503020204020204" pitchFamily="34" charset="-122"/>
                  <a:ea typeface="微软雅黑" panose="020B0503020204020204" pitchFamily="34" charset="-122"/>
                </a:rPr>
                <a:t>8</a:t>
              </a:r>
              <a:r>
                <a:rPr lang="zh-CN" altLang="en-US" sz="1400" dirty="0">
                  <a:solidFill>
                    <a:schemeClr val="bg1"/>
                  </a:solidFill>
                  <a:latin typeface="微软雅黑" panose="020B0503020204020204" pitchFamily="34" charset="-122"/>
                  <a:ea typeface="微软雅黑" panose="020B0503020204020204" pitchFamily="34" charset="-122"/>
                </a:rPr>
                <a:t>月</a:t>
              </a:r>
              <a:endParaRPr lang="zh-CN" altLang="en-US" sz="1400" dirty="0">
                <a:solidFill>
                  <a:schemeClr val="bg1"/>
                </a:solidFill>
                <a:latin typeface="微软雅黑" panose="020B0503020204020204" pitchFamily="34" charset="-122"/>
                <a:ea typeface="微软雅黑" panose="020B0503020204020204" pitchFamily="34" charset="-122"/>
              </a:endParaRPr>
            </a:p>
          </p:txBody>
        </p:sp>
      </p:grpSp>
      <p:grpSp>
        <p:nvGrpSpPr>
          <p:cNvPr id="55" name="组合 54"/>
          <p:cNvGrpSpPr/>
          <p:nvPr/>
        </p:nvGrpSpPr>
        <p:grpSpPr>
          <a:xfrm>
            <a:off x="4091125" y="2493111"/>
            <a:ext cx="721287" cy="680781"/>
            <a:chOff x="6119197" y="3942381"/>
            <a:chExt cx="1078849" cy="1018926"/>
          </a:xfrm>
        </p:grpSpPr>
        <p:grpSp>
          <p:nvGrpSpPr>
            <p:cNvPr id="56" name="组合 55"/>
            <p:cNvGrpSpPr/>
            <p:nvPr/>
          </p:nvGrpSpPr>
          <p:grpSpPr>
            <a:xfrm>
              <a:off x="6119197" y="3942381"/>
              <a:ext cx="1018558" cy="1018926"/>
              <a:chOff x="4345444" y="2542859"/>
              <a:chExt cx="1810550" cy="1811205"/>
            </a:xfrm>
          </p:grpSpPr>
          <p:grpSp>
            <p:nvGrpSpPr>
              <p:cNvPr id="59" name="组合 58"/>
              <p:cNvGrpSpPr/>
              <p:nvPr/>
            </p:nvGrpSpPr>
            <p:grpSpPr>
              <a:xfrm>
                <a:off x="4345444" y="2542859"/>
                <a:ext cx="1810550" cy="1811205"/>
                <a:chOff x="1463339" y="1072758"/>
                <a:chExt cx="1546058" cy="1546058"/>
              </a:xfrm>
              <a:effectLst>
                <a:outerShdw blurRad="330200" dist="215900" dir="6900000" sx="91000" sy="91000" algn="t" rotWithShape="0">
                  <a:prstClr val="black">
                    <a:alpha val="49000"/>
                  </a:prstClr>
                </a:outerShdw>
              </a:effectLst>
            </p:grpSpPr>
            <p:sp>
              <p:nvSpPr>
                <p:cNvPr id="61" name="同心圆 60"/>
                <p:cNvSpPr/>
                <p:nvPr/>
              </p:nvSpPr>
              <p:spPr>
                <a:xfrm>
                  <a:off x="1463339" y="1072758"/>
                  <a:ext cx="1546058" cy="1546058"/>
                </a:xfrm>
                <a:prstGeom prst="donut">
                  <a:avLst>
                    <a:gd name="adj" fmla="val 4879"/>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solidFill>
                      <a:schemeClr val="tx1"/>
                    </a:solidFill>
                    <a:ea typeface="微软雅黑" panose="020B0503020204020204" pitchFamily="34" charset="-122"/>
                  </a:endParaRPr>
                </a:p>
              </p:txBody>
            </p:sp>
            <p:sp>
              <p:nvSpPr>
                <p:cNvPr id="62" name="椭圆 61"/>
                <p:cNvSpPr/>
                <p:nvPr/>
              </p:nvSpPr>
              <p:spPr>
                <a:xfrm>
                  <a:off x="1484232" y="1093651"/>
                  <a:ext cx="1504274" cy="1504273"/>
                </a:xfrm>
                <a:prstGeom prst="ellipse">
                  <a:avLst/>
                </a:prstGeom>
                <a:gradFill>
                  <a:gsLst>
                    <a:gs pos="0">
                      <a:schemeClr val="bg1"/>
                    </a:gs>
                    <a:gs pos="51000">
                      <a:schemeClr val="bg1">
                        <a:lumMod val="95000"/>
                      </a:schemeClr>
                    </a:gs>
                    <a:gs pos="100000">
                      <a:schemeClr val="bg1">
                        <a:lumMod val="8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ea typeface="微软雅黑" panose="020B0503020204020204" pitchFamily="34" charset="-122"/>
                  </a:endParaRPr>
                </a:p>
              </p:txBody>
            </p:sp>
          </p:grpSp>
          <p:sp>
            <p:nvSpPr>
              <p:cNvPr id="60" name="椭圆 59"/>
              <p:cNvSpPr/>
              <p:nvPr/>
            </p:nvSpPr>
            <p:spPr>
              <a:xfrm>
                <a:off x="4466846" y="2664303"/>
                <a:ext cx="1567743" cy="1568310"/>
              </a:xfrm>
              <a:prstGeom prst="ellipse">
                <a:avLst/>
              </a:pr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ea typeface="微软雅黑" panose="020B0503020204020204" pitchFamily="34" charset="-122"/>
                </a:endParaRPr>
              </a:p>
            </p:txBody>
          </p:sp>
        </p:grpSp>
        <p:sp>
          <p:nvSpPr>
            <p:cNvPr id="58" name="TextBox 118"/>
            <p:cNvSpPr txBox="1"/>
            <p:nvPr/>
          </p:nvSpPr>
          <p:spPr>
            <a:xfrm>
              <a:off x="6169299" y="4182440"/>
              <a:ext cx="1028747" cy="600924"/>
            </a:xfrm>
            <a:prstGeom prst="rect">
              <a:avLst/>
            </a:prstGeom>
            <a:noFill/>
          </p:spPr>
          <p:txBody>
            <a:bodyPr wrap="square" lIns="184256" tIns="92128" rIns="184256" bIns="92128" rtlCol="0">
              <a:spAutoFit/>
            </a:bodyPr>
            <a:lstStyle/>
            <a:p>
              <a:r>
                <a:rPr lang="en-US" altLang="zh-CN" sz="1400" dirty="0">
                  <a:solidFill>
                    <a:schemeClr val="bg1"/>
                  </a:solidFill>
                  <a:latin typeface="微软雅黑" panose="020B0503020204020204" pitchFamily="34" charset="-122"/>
                  <a:ea typeface="微软雅黑" panose="020B0503020204020204" pitchFamily="34" charset="-122"/>
                </a:rPr>
                <a:t>9</a:t>
              </a:r>
              <a:r>
                <a:rPr lang="zh-CN" altLang="en-US" sz="1400" dirty="0">
                  <a:solidFill>
                    <a:schemeClr val="bg1"/>
                  </a:solidFill>
                  <a:latin typeface="微软雅黑" panose="020B0503020204020204" pitchFamily="34" charset="-122"/>
                  <a:ea typeface="微软雅黑" panose="020B0503020204020204" pitchFamily="34" charset="-122"/>
                </a:rPr>
                <a:t>月</a:t>
              </a:r>
              <a:endParaRPr lang="zh-CN" altLang="en-US" sz="1400" dirty="0">
                <a:solidFill>
                  <a:schemeClr val="bg1"/>
                </a:solidFill>
                <a:latin typeface="微软雅黑" panose="020B0503020204020204" pitchFamily="34" charset="-122"/>
                <a:ea typeface="微软雅黑" panose="020B0503020204020204" pitchFamily="34" charset="-122"/>
              </a:endParaRPr>
            </a:p>
          </p:txBody>
        </p:sp>
      </p:grpSp>
      <p:grpSp>
        <p:nvGrpSpPr>
          <p:cNvPr id="63" name="组合 62"/>
          <p:cNvGrpSpPr/>
          <p:nvPr/>
        </p:nvGrpSpPr>
        <p:grpSpPr>
          <a:xfrm>
            <a:off x="4981933" y="2493112"/>
            <a:ext cx="801755" cy="680781"/>
            <a:chOff x="7451602" y="3942381"/>
            <a:chExt cx="1199205" cy="1018926"/>
          </a:xfrm>
        </p:grpSpPr>
        <p:grpSp>
          <p:nvGrpSpPr>
            <p:cNvPr id="64" name="组合 63"/>
            <p:cNvGrpSpPr/>
            <p:nvPr/>
          </p:nvGrpSpPr>
          <p:grpSpPr>
            <a:xfrm>
              <a:off x="7486713" y="3942381"/>
              <a:ext cx="1018558" cy="1018926"/>
              <a:chOff x="4345444" y="2542859"/>
              <a:chExt cx="1810550" cy="1811205"/>
            </a:xfrm>
          </p:grpSpPr>
          <p:grpSp>
            <p:nvGrpSpPr>
              <p:cNvPr id="66" name="组合 65"/>
              <p:cNvGrpSpPr/>
              <p:nvPr/>
            </p:nvGrpSpPr>
            <p:grpSpPr>
              <a:xfrm>
                <a:off x="4345444" y="2542859"/>
                <a:ext cx="1810550" cy="1811205"/>
                <a:chOff x="1463339" y="1072758"/>
                <a:chExt cx="1546058" cy="1546058"/>
              </a:xfrm>
              <a:effectLst>
                <a:outerShdw blurRad="330200" dist="215900" dir="6900000" sx="91000" sy="91000" algn="t" rotWithShape="0">
                  <a:prstClr val="black">
                    <a:alpha val="49000"/>
                  </a:prstClr>
                </a:outerShdw>
              </a:effectLst>
            </p:grpSpPr>
            <p:sp>
              <p:nvSpPr>
                <p:cNvPr id="68" name="同心圆 67"/>
                <p:cNvSpPr/>
                <p:nvPr/>
              </p:nvSpPr>
              <p:spPr>
                <a:xfrm>
                  <a:off x="1463339" y="1072758"/>
                  <a:ext cx="1546058" cy="1546058"/>
                </a:xfrm>
                <a:prstGeom prst="donut">
                  <a:avLst>
                    <a:gd name="adj" fmla="val 4879"/>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solidFill>
                      <a:schemeClr val="tx1"/>
                    </a:solidFill>
                    <a:ea typeface="微软雅黑" panose="020B0503020204020204" pitchFamily="34" charset="-122"/>
                  </a:endParaRPr>
                </a:p>
              </p:txBody>
            </p:sp>
            <p:sp>
              <p:nvSpPr>
                <p:cNvPr id="69" name="椭圆 68"/>
                <p:cNvSpPr/>
                <p:nvPr/>
              </p:nvSpPr>
              <p:spPr>
                <a:xfrm>
                  <a:off x="1484232" y="1093651"/>
                  <a:ext cx="1504274" cy="1504273"/>
                </a:xfrm>
                <a:prstGeom prst="ellipse">
                  <a:avLst/>
                </a:prstGeom>
                <a:gradFill>
                  <a:gsLst>
                    <a:gs pos="0">
                      <a:schemeClr val="bg1"/>
                    </a:gs>
                    <a:gs pos="51000">
                      <a:schemeClr val="bg1">
                        <a:lumMod val="95000"/>
                      </a:schemeClr>
                    </a:gs>
                    <a:gs pos="100000">
                      <a:schemeClr val="bg1">
                        <a:lumMod val="8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ea typeface="微软雅黑" panose="020B0503020204020204" pitchFamily="34" charset="-122"/>
                  </a:endParaRPr>
                </a:p>
              </p:txBody>
            </p:sp>
          </p:grpSp>
          <p:sp>
            <p:nvSpPr>
              <p:cNvPr id="67" name="椭圆 66"/>
              <p:cNvSpPr/>
              <p:nvPr/>
            </p:nvSpPr>
            <p:spPr>
              <a:xfrm>
                <a:off x="4466990" y="2664444"/>
                <a:ext cx="1567461" cy="1568026"/>
              </a:xfrm>
              <a:prstGeom prst="ellipse">
                <a:avLst/>
              </a:prstGeom>
              <a:solidFill>
                <a:srgbClr val="00367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ea typeface="微软雅黑" panose="020B0503020204020204" pitchFamily="34" charset="-122"/>
                </a:endParaRPr>
              </a:p>
            </p:txBody>
          </p:sp>
        </p:grpSp>
        <p:sp>
          <p:nvSpPr>
            <p:cNvPr id="65" name="TextBox 125"/>
            <p:cNvSpPr txBox="1"/>
            <p:nvPr/>
          </p:nvSpPr>
          <p:spPr>
            <a:xfrm>
              <a:off x="7451602" y="4199438"/>
              <a:ext cx="1199205" cy="531826"/>
            </a:xfrm>
            <a:prstGeom prst="rect">
              <a:avLst/>
            </a:prstGeom>
            <a:noFill/>
          </p:spPr>
          <p:txBody>
            <a:bodyPr wrap="square" lIns="184256" tIns="92128" rIns="184256" bIns="92128" rtlCol="0">
              <a:spAutoFit/>
            </a:bodyPr>
            <a:lstStyle/>
            <a:p>
              <a:r>
                <a:rPr lang="en-US" altLang="zh-CN" sz="1050" dirty="0">
                  <a:solidFill>
                    <a:schemeClr val="bg1"/>
                  </a:solidFill>
                  <a:latin typeface="微软雅黑" panose="020B0503020204020204" pitchFamily="34" charset="-122"/>
                  <a:ea typeface="微软雅黑" panose="020B0503020204020204" pitchFamily="34" charset="-122"/>
                </a:rPr>
                <a:t>10</a:t>
              </a:r>
              <a:r>
                <a:rPr lang="zh-CN" altLang="en-US" sz="1050" dirty="0">
                  <a:solidFill>
                    <a:schemeClr val="bg1"/>
                  </a:solidFill>
                  <a:latin typeface="微软雅黑" panose="020B0503020204020204" pitchFamily="34" charset="-122"/>
                  <a:ea typeface="微软雅黑" panose="020B0503020204020204" pitchFamily="34" charset="-122"/>
                </a:rPr>
                <a:t>月</a:t>
              </a:r>
              <a:endParaRPr lang="zh-CN" altLang="en-US" sz="1050" dirty="0">
                <a:solidFill>
                  <a:schemeClr val="bg1"/>
                </a:solidFill>
                <a:latin typeface="微软雅黑" panose="020B0503020204020204" pitchFamily="34" charset="-122"/>
                <a:ea typeface="微软雅黑" panose="020B0503020204020204" pitchFamily="34" charset="-122"/>
              </a:endParaRPr>
            </a:p>
          </p:txBody>
        </p:sp>
      </p:grpSp>
      <p:grpSp>
        <p:nvGrpSpPr>
          <p:cNvPr id="70" name="组合 69"/>
          <p:cNvGrpSpPr/>
          <p:nvPr/>
        </p:nvGrpSpPr>
        <p:grpSpPr>
          <a:xfrm>
            <a:off x="5919688" y="2380197"/>
            <a:ext cx="906873" cy="906611"/>
            <a:chOff x="8854229" y="3773382"/>
            <a:chExt cx="1356434" cy="1356924"/>
          </a:xfrm>
        </p:grpSpPr>
        <p:grpSp>
          <p:nvGrpSpPr>
            <p:cNvPr id="71" name="组合 70"/>
            <p:cNvGrpSpPr/>
            <p:nvPr/>
          </p:nvGrpSpPr>
          <p:grpSpPr>
            <a:xfrm>
              <a:off x="8854229" y="3773382"/>
              <a:ext cx="1356434" cy="1356924"/>
              <a:chOff x="4345444" y="2542859"/>
              <a:chExt cx="1810550" cy="1811205"/>
            </a:xfrm>
          </p:grpSpPr>
          <p:grpSp>
            <p:nvGrpSpPr>
              <p:cNvPr id="73" name="组合 72"/>
              <p:cNvGrpSpPr/>
              <p:nvPr/>
            </p:nvGrpSpPr>
            <p:grpSpPr>
              <a:xfrm>
                <a:off x="4345444" y="2542859"/>
                <a:ext cx="1810550" cy="1811205"/>
                <a:chOff x="1463339" y="1072758"/>
                <a:chExt cx="1546058" cy="1546058"/>
              </a:xfrm>
              <a:effectLst>
                <a:outerShdw blurRad="330200" dist="215900" dir="6900000" sx="91000" sy="91000" algn="t" rotWithShape="0">
                  <a:prstClr val="black">
                    <a:alpha val="49000"/>
                  </a:prstClr>
                </a:outerShdw>
              </a:effectLst>
            </p:grpSpPr>
            <p:sp>
              <p:nvSpPr>
                <p:cNvPr id="75" name="同心圆 74"/>
                <p:cNvSpPr/>
                <p:nvPr/>
              </p:nvSpPr>
              <p:spPr>
                <a:xfrm>
                  <a:off x="1463339" y="1072758"/>
                  <a:ext cx="1546058" cy="1546058"/>
                </a:xfrm>
                <a:prstGeom prst="donut">
                  <a:avLst>
                    <a:gd name="adj" fmla="val 4879"/>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solidFill>
                      <a:schemeClr val="tx1"/>
                    </a:solidFill>
                    <a:ea typeface="微软雅黑" panose="020B0503020204020204" pitchFamily="34" charset="-122"/>
                  </a:endParaRPr>
                </a:p>
              </p:txBody>
            </p:sp>
            <p:sp>
              <p:nvSpPr>
                <p:cNvPr id="76" name="椭圆 75"/>
                <p:cNvSpPr/>
                <p:nvPr/>
              </p:nvSpPr>
              <p:spPr>
                <a:xfrm>
                  <a:off x="1484232" y="1093651"/>
                  <a:ext cx="1504274" cy="1504273"/>
                </a:xfrm>
                <a:prstGeom prst="ellipse">
                  <a:avLst/>
                </a:prstGeom>
                <a:gradFill>
                  <a:gsLst>
                    <a:gs pos="0">
                      <a:schemeClr val="bg1"/>
                    </a:gs>
                    <a:gs pos="51000">
                      <a:schemeClr val="bg1">
                        <a:lumMod val="95000"/>
                      </a:schemeClr>
                    </a:gs>
                    <a:gs pos="100000">
                      <a:schemeClr val="bg1">
                        <a:lumMod val="8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ea typeface="微软雅黑" panose="020B0503020204020204" pitchFamily="34" charset="-122"/>
                  </a:endParaRPr>
                </a:p>
              </p:txBody>
            </p:sp>
          </p:grpSp>
          <p:sp>
            <p:nvSpPr>
              <p:cNvPr id="74" name="椭圆 73"/>
              <p:cNvSpPr/>
              <p:nvPr/>
            </p:nvSpPr>
            <p:spPr>
              <a:xfrm>
                <a:off x="4464837" y="2666232"/>
                <a:ext cx="1571762" cy="1572325"/>
              </a:xfrm>
              <a:prstGeom prst="ellipse">
                <a:avLst/>
              </a:pr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ea typeface="微软雅黑" panose="020B0503020204020204" pitchFamily="34" charset="-122"/>
                </a:endParaRPr>
              </a:p>
            </p:txBody>
          </p:sp>
        </p:grpSp>
        <p:sp>
          <p:nvSpPr>
            <p:cNvPr id="72" name="TextBox 132"/>
            <p:cNvSpPr txBox="1"/>
            <p:nvPr/>
          </p:nvSpPr>
          <p:spPr>
            <a:xfrm>
              <a:off x="8964047" y="4180595"/>
              <a:ext cx="1228295" cy="600923"/>
            </a:xfrm>
            <a:prstGeom prst="rect">
              <a:avLst/>
            </a:prstGeom>
            <a:noFill/>
          </p:spPr>
          <p:txBody>
            <a:bodyPr wrap="square" lIns="184256" tIns="92128" rIns="184256" bIns="92128" rtlCol="0">
              <a:spAutoFit/>
            </a:bodyPr>
            <a:lstStyle/>
            <a:p>
              <a:r>
                <a:rPr lang="en-US" altLang="zh-CN" sz="1400" dirty="0">
                  <a:solidFill>
                    <a:schemeClr val="bg1"/>
                  </a:solidFill>
                  <a:latin typeface="微软雅黑" panose="020B0503020204020204" pitchFamily="34" charset="-122"/>
                  <a:ea typeface="微软雅黑" panose="020B0503020204020204" pitchFamily="34" charset="-122"/>
                </a:rPr>
                <a:t>11</a:t>
              </a:r>
              <a:r>
                <a:rPr lang="zh-CN" altLang="en-US" sz="1400" dirty="0">
                  <a:solidFill>
                    <a:schemeClr val="bg1"/>
                  </a:solidFill>
                  <a:latin typeface="微软雅黑" panose="020B0503020204020204" pitchFamily="34" charset="-122"/>
                  <a:ea typeface="微软雅黑" panose="020B0503020204020204" pitchFamily="34" charset="-122"/>
                </a:rPr>
                <a:t>月</a:t>
              </a:r>
              <a:endParaRPr lang="zh-CN" altLang="en-US" sz="1400" dirty="0">
                <a:solidFill>
                  <a:schemeClr val="bg1"/>
                </a:solidFill>
                <a:latin typeface="微软雅黑" panose="020B0503020204020204" pitchFamily="34" charset="-122"/>
                <a:ea typeface="微软雅黑" panose="020B0503020204020204" pitchFamily="34" charset="-122"/>
              </a:endParaRPr>
            </a:p>
          </p:txBody>
        </p:sp>
      </p:grpSp>
      <p:grpSp>
        <p:nvGrpSpPr>
          <p:cNvPr id="77" name="组合 76"/>
          <p:cNvGrpSpPr/>
          <p:nvPr/>
        </p:nvGrpSpPr>
        <p:grpSpPr>
          <a:xfrm>
            <a:off x="7059865" y="2216984"/>
            <a:ext cx="1233392" cy="1233035"/>
            <a:chOff x="10559621" y="3529102"/>
            <a:chExt cx="1844818" cy="1845484"/>
          </a:xfrm>
        </p:grpSpPr>
        <p:grpSp>
          <p:nvGrpSpPr>
            <p:cNvPr id="78" name="组合 77"/>
            <p:cNvGrpSpPr/>
            <p:nvPr/>
          </p:nvGrpSpPr>
          <p:grpSpPr>
            <a:xfrm>
              <a:off x="10559621" y="3529102"/>
              <a:ext cx="1844818" cy="1845484"/>
              <a:chOff x="4345444" y="2542859"/>
              <a:chExt cx="1810550" cy="1811205"/>
            </a:xfrm>
          </p:grpSpPr>
          <p:grpSp>
            <p:nvGrpSpPr>
              <p:cNvPr id="80" name="组合 79"/>
              <p:cNvGrpSpPr/>
              <p:nvPr/>
            </p:nvGrpSpPr>
            <p:grpSpPr>
              <a:xfrm>
                <a:off x="4345444" y="2542859"/>
                <a:ext cx="1810550" cy="1811205"/>
                <a:chOff x="1463339" y="1072758"/>
                <a:chExt cx="1546058" cy="1546058"/>
              </a:xfrm>
              <a:effectLst>
                <a:outerShdw blurRad="330200" dist="215900" dir="6900000" sx="91000" sy="91000" algn="t" rotWithShape="0">
                  <a:prstClr val="black">
                    <a:alpha val="49000"/>
                  </a:prstClr>
                </a:outerShdw>
              </a:effectLst>
            </p:grpSpPr>
            <p:sp>
              <p:nvSpPr>
                <p:cNvPr id="82" name="同心圆 81"/>
                <p:cNvSpPr/>
                <p:nvPr/>
              </p:nvSpPr>
              <p:spPr>
                <a:xfrm>
                  <a:off x="1463339" y="1072758"/>
                  <a:ext cx="1546058" cy="1546058"/>
                </a:xfrm>
                <a:prstGeom prst="donut">
                  <a:avLst>
                    <a:gd name="adj" fmla="val 4879"/>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solidFill>
                      <a:schemeClr val="tx1"/>
                    </a:solidFill>
                    <a:ea typeface="微软雅黑" panose="020B0503020204020204" pitchFamily="34" charset="-122"/>
                  </a:endParaRPr>
                </a:p>
              </p:txBody>
            </p:sp>
            <p:sp>
              <p:nvSpPr>
                <p:cNvPr id="83" name="椭圆 82"/>
                <p:cNvSpPr/>
                <p:nvPr/>
              </p:nvSpPr>
              <p:spPr>
                <a:xfrm>
                  <a:off x="1484232" y="1093651"/>
                  <a:ext cx="1504274" cy="1504273"/>
                </a:xfrm>
                <a:prstGeom prst="ellipse">
                  <a:avLst/>
                </a:prstGeom>
                <a:gradFill>
                  <a:gsLst>
                    <a:gs pos="0">
                      <a:schemeClr val="bg1"/>
                    </a:gs>
                    <a:gs pos="51000">
                      <a:schemeClr val="bg1">
                        <a:lumMod val="95000"/>
                      </a:schemeClr>
                    </a:gs>
                    <a:gs pos="100000">
                      <a:schemeClr val="bg1">
                        <a:lumMod val="8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ea typeface="微软雅黑" panose="020B0503020204020204" pitchFamily="34" charset="-122"/>
                  </a:endParaRPr>
                </a:p>
              </p:txBody>
            </p:sp>
          </p:grpSp>
          <p:sp>
            <p:nvSpPr>
              <p:cNvPr id="81" name="椭圆 80"/>
              <p:cNvSpPr/>
              <p:nvPr/>
            </p:nvSpPr>
            <p:spPr>
              <a:xfrm>
                <a:off x="4422287" y="2619728"/>
                <a:ext cx="1656864" cy="1657461"/>
              </a:xfrm>
              <a:prstGeom prst="ellipse">
                <a:avLst/>
              </a:prstGeom>
              <a:solidFill>
                <a:srgbClr val="00367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ea typeface="微软雅黑" panose="020B0503020204020204" pitchFamily="34" charset="-122"/>
                </a:endParaRPr>
              </a:p>
            </p:txBody>
          </p:sp>
        </p:grpSp>
        <p:sp>
          <p:nvSpPr>
            <p:cNvPr id="79" name="TextBox 139"/>
            <p:cNvSpPr txBox="1"/>
            <p:nvPr/>
          </p:nvSpPr>
          <p:spPr>
            <a:xfrm>
              <a:off x="10931218" y="4180595"/>
              <a:ext cx="1206866" cy="600924"/>
            </a:xfrm>
            <a:prstGeom prst="rect">
              <a:avLst/>
            </a:prstGeom>
            <a:noFill/>
          </p:spPr>
          <p:txBody>
            <a:bodyPr wrap="square" lIns="184256" tIns="92128" rIns="184256" bIns="92128" rtlCol="0">
              <a:spAutoFit/>
            </a:bodyPr>
            <a:lstStyle/>
            <a:p>
              <a:r>
                <a:rPr lang="en-US" altLang="zh-CN" sz="1400" dirty="0">
                  <a:solidFill>
                    <a:schemeClr val="bg1"/>
                  </a:solidFill>
                  <a:latin typeface="微软雅黑" panose="020B0503020204020204" pitchFamily="34" charset="-122"/>
                  <a:ea typeface="微软雅黑" panose="020B0503020204020204" pitchFamily="34" charset="-122"/>
                </a:rPr>
                <a:t>12</a:t>
              </a:r>
              <a:r>
                <a:rPr lang="zh-CN" altLang="en-US" sz="1400" dirty="0">
                  <a:solidFill>
                    <a:schemeClr val="bg1"/>
                  </a:solidFill>
                  <a:latin typeface="微软雅黑" panose="020B0503020204020204" pitchFamily="34" charset="-122"/>
                  <a:ea typeface="微软雅黑" panose="020B0503020204020204" pitchFamily="34" charset="-122"/>
                </a:rPr>
                <a:t>月</a:t>
              </a:r>
              <a:endParaRPr lang="zh-CN" altLang="en-US" sz="1400" dirty="0">
                <a:solidFill>
                  <a:schemeClr val="bg1"/>
                </a:solidFill>
                <a:latin typeface="微软雅黑" panose="020B0503020204020204" pitchFamily="34" charset="-122"/>
                <a:ea typeface="微软雅黑" panose="020B0503020204020204" pitchFamily="34" charset="-122"/>
              </a:endParaRPr>
            </a:p>
          </p:txBody>
        </p:sp>
      </p:grpSp>
      <p:grpSp>
        <p:nvGrpSpPr>
          <p:cNvPr id="84" name="组合 83"/>
          <p:cNvGrpSpPr/>
          <p:nvPr/>
        </p:nvGrpSpPr>
        <p:grpSpPr>
          <a:xfrm>
            <a:off x="520722" y="1224701"/>
            <a:ext cx="1941851" cy="1111340"/>
            <a:chOff x="689131" y="1318791"/>
            <a:chExt cx="1631535" cy="1055019"/>
          </a:xfrm>
        </p:grpSpPr>
        <p:sp>
          <p:nvSpPr>
            <p:cNvPr id="85" name="TextBox 145"/>
            <p:cNvSpPr txBox="1"/>
            <p:nvPr/>
          </p:nvSpPr>
          <p:spPr>
            <a:xfrm>
              <a:off x="724689" y="1667530"/>
              <a:ext cx="1516141" cy="534674"/>
            </a:xfrm>
            <a:prstGeom prst="rect">
              <a:avLst/>
            </a:prstGeom>
            <a:noFill/>
          </p:spPr>
          <p:txBody>
            <a:bodyPr wrap="square" lIns="121908" tIns="60953" rIns="121908" bIns="60953" rtlCol="0">
              <a:spAutoFit/>
            </a:bodyPr>
            <a:lstStyle/>
            <a:p>
              <a:pPr algn="ctr">
                <a:lnSpc>
                  <a:spcPct val="130000"/>
                </a:lnSpc>
              </a:pPr>
              <a:r>
                <a:rPr lang="zh-CN" altLang="en-US" sz="1100" dirty="0">
                  <a:solidFill>
                    <a:schemeClr val="tx1">
                      <a:lumMod val="75000"/>
                      <a:lumOff val="25000"/>
                    </a:schemeClr>
                  </a:solidFill>
                  <a:latin typeface="微软雅黑" panose="020B0503020204020204" pitchFamily="34" charset="-122"/>
                  <a:ea typeface="微软雅黑" panose="020B0503020204020204" pitchFamily="34" charset="-122"/>
                </a:rPr>
                <a:t>您的内容打在这里，或者通过您的内容打在这里</a:t>
              </a:r>
              <a:endParaRPr lang="zh-CN" altLang="en-US" sz="11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nvGrpSpPr>
            <p:cNvPr id="86" name="组合 85"/>
            <p:cNvGrpSpPr/>
            <p:nvPr/>
          </p:nvGrpSpPr>
          <p:grpSpPr>
            <a:xfrm>
              <a:off x="689131" y="1318791"/>
              <a:ext cx="1631535" cy="1055019"/>
              <a:chOff x="689131" y="1318791"/>
              <a:chExt cx="1631535" cy="1055019"/>
            </a:xfrm>
          </p:grpSpPr>
          <p:cxnSp>
            <p:nvCxnSpPr>
              <p:cNvPr id="87" name="直接连接符 86"/>
              <p:cNvCxnSpPr/>
              <p:nvPr/>
            </p:nvCxnSpPr>
            <p:spPr>
              <a:xfrm flipV="1">
                <a:off x="1449591" y="2157786"/>
                <a:ext cx="0" cy="216024"/>
              </a:xfrm>
              <a:prstGeom prst="line">
                <a:avLst/>
              </a:prstGeom>
              <a:ln>
                <a:solidFill>
                  <a:schemeClr val="tx1">
                    <a:lumMod val="50000"/>
                    <a:lumOff val="50000"/>
                  </a:schemeClr>
                </a:solidFill>
                <a:headEnd type="oval" w="sm" len="sm"/>
              </a:ln>
            </p:spPr>
            <p:style>
              <a:lnRef idx="1">
                <a:schemeClr val="accent1"/>
              </a:lnRef>
              <a:fillRef idx="0">
                <a:schemeClr val="accent1"/>
              </a:fillRef>
              <a:effectRef idx="0">
                <a:schemeClr val="accent1"/>
              </a:effectRef>
              <a:fontRef idx="minor">
                <a:schemeClr val="tx1"/>
              </a:fontRef>
            </p:style>
          </p:cxnSp>
          <p:sp>
            <p:nvSpPr>
              <p:cNvPr id="88" name="TextBox 148"/>
              <p:cNvSpPr txBox="1"/>
              <p:nvPr/>
            </p:nvSpPr>
            <p:spPr>
              <a:xfrm>
                <a:off x="689131" y="1318791"/>
                <a:ext cx="1631535" cy="350615"/>
              </a:xfrm>
              <a:prstGeom prst="rect">
                <a:avLst/>
              </a:prstGeom>
              <a:noFill/>
            </p:spPr>
            <p:txBody>
              <a:bodyPr wrap="square" lIns="121908" tIns="0" rIns="121908" bIns="0" rtlCol="0" anchor="t">
                <a:spAutoFit/>
              </a:bodyPr>
              <a:lstStyle/>
              <a:p>
                <a:pPr algn="ctr">
                  <a:lnSpc>
                    <a:spcPct val="150000"/>
                  </a:lnSpc>
                </a:pP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cs typeface="华文黑体" pitchFamily="2" charset="-122"/>
                  </a:rPr>
                  <a:t>添加标题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cs typeface="华文黑体" pitchFamily="2" charset="-122"/>
                </a:endParaRPr>
              </a:p>
            </p:txBody>
          </p:sp>
        </p:grpSp>
      </p:grpSp>
      <p:grpSp>
        <p:nvGrpSpPr>
          <p:cNvPr id="89" name="组合 88"/>
          <p:cNvGrpSpPr/>
          <p:nvPr/>
        </p:nvGrpSpPr>
        <p:grpSpPr>
          <a:xfrm>
            <a:off x="2416429" y="1222772"/>
            <a:ext cx="1854881" cy="1144228"/>
            <a:chOff x="770508" y="1462813"/>
            <a:chExt cx="1372987" cy="965241"/>
          </a:xfrm>
        </p:grpSpPr>
        <p:sp>
          <p:nvSpPr>
            <p:cNvPr id="90" name="TextBox 150"/>
            <p:cNvSpPr txBox="1"/>
            <p:nvPr/>
          </p:nvSpPr>
          <p:spPr>
            <a:xfrm>
              <a:off x="770508" y="1767302"/>
              <a:ext cx="1372987" cy="660752"/>
            </a:xfrm>
            <a:prstGeom prst="rect">
              <a:avLst/>
            </a:prstGeom>
            <a:noFill/>
          </p:spPr>
          <p:txBody>
            <a:bodyPr wrap="square" lIns="121908" tIns="60953" rIns="121908" bIns="60953" rtlCol="0">
              <a:spAutoFit/>
            </a:bodyPr>
            <a:lstStyle/>
            <a:p>
              <a:pPr algn="ctr">
                <a:lnSpc>
                  <a:spcPct val="130000"/>
                </a:lnSpc>
              </a:pPr>
              <a:r>
                <a:rPr lang="zh-CN" altLang="en-US" sz="1100" dirty="0">
                  <a:solidFill>
                    <a:schemeClr val="tx1">
                      <a:lumMod val="75000"/>
                      <a:lumOff val="25000"/>
                    </a:schemeClr>
                  </a:solidFill>
                  <a:latin typeface="微软雅黑" panose="020B0503020204020204" pitchFamily="34" charset="-122"/>
                  <a:ea typeface="微软雅黑" panose="020B0503020204020204" pitchFamily="34" charset="-122"/>
                </a:rPr>
                <a:t>您的内容打在这里，或者通过您的内容打在这里</a:t>
              </a:r>
              <a:endParaRPr lang="zh-CN" altLang="en-US" sz="11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nvGrpSpPr>
            <p:cNvPr id="91" name="组合 90"/>
            <p:cNvGrpSpPr/>
            <p:nvPr/>
          </p:nvGrpSpPr>
          <p:grpSpPr>
            <a:xfrm>
              <a:off x="947384" y="1462813"/>
              <a:ext cx="1008112" cy="941123"/>
              <a:chOff x="947384" y="1462813"/>
              <a:chExt cx="1008112" cy="941123"/>
            </a:xfrm>
          </p:grpSpPr>
          <p:cxnSp>
            <p:nvCxnSpPr>
              <p:cNvPr id="92" name="直接连接符 91"/>
              <p:cNvCxnSpPr/>
              <p:nvPr/>
            </p:nvCxnSpPr>
            <p:spPr>
              <a:xfrm flipV="1">
                <a:off x="1474550" y="2187912"/>
                <a:ext cx="0" cy="216024"/>
              </a:xfrm>
              <a:prstGeom prst="line">
                <a:avLst/>
              </a:prstGeom>
              <a:ln>
                <a:solidFill>
                  <a:schemeClr val="tx1">
                    <a:lumMod val="50000"/>
                    <a:lumOff val="50000"/>
                  </a:schemeClr>
                </a:solidFill>
                <a:headEnd type="oval" w="sm" len="sm"/>
              </a:ln>
            </p:spPr>
            <p:style>
              <a:lnRef idx="1">
                <a:schemeClr val="accent1"/>
              </a:lnRef>
              <a:fillRef idx="0">
                <a:schemeClr val="accent1"/>
              </a:fillRef>
              <a:effectRef idx="0">
                <a:schemeClr val="accent1"/>
              </a:effectRef>
              <a:fontRef idx="minor">
                <a:schemeClr val="tx1"/>
              </a:fontRef>
            </p:style>
          </p:cxnSp>
          <p:sp>
            <p:nvSpPr>
              <p:cNvPr id="93" name="TextBox 153"/>
              <p:cNvSpPr txBox="1"/>
              <p:nvPr/>
            </p:nvSpPr>
            <p:spPr>
              <a:xfrm>
                <a:off x="947384" y="1462813"/>
                <a:ext cx="1008112" cy="311559"/>
              </a:xfrm>
              <a:prstGeom prst="rect">
                <a:avLst/>
              </a:prstGeom>
              <a:noFill/>
            </p:spPr>
            <p:txBody>
              <a:bodyPr wrap="square" lIns="121908" tIns="0" rIns="121908" bIns="0" rtlCol="0" anchor="t">
                <a:spAutoFit/>
              </a:bodyPr>
              <a:lstStyle/>
              <a:p>
                <a:pPr algn="ctr">
                  <a:lnSpc>
                    <a:spcPct val="150000"/>
                  </a:lnSpc>
                </a:pP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cs typeface="华文黑体" pitchFamily="2" charset="-122"/>
                  </a:rPr>
                  <a:t>添加标题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cs typeface="华文黑体" pitchFamily="2" charset="-122"/>
                </a:endParaRPr>
              </a:p>
            </p:txBody>
          </p:sp>
        </p:grpSp>
      </p:grpSp>
      <p:grpSp>
        <p:nvGrpSpPr>
          <p:cNvPr id="94" name="组合 93"/>
          <p:cNvGrpSpPr/>
          <p:nvPr/>
        </p:nvGrpSpPr>
        <p:grpSpPr>
          <a:xfrm>
            <a:off x="4359892" y="1224701"/>
            <a:ext cx="1920900" cy="1137206"/>
            <a:chOff x="773829" y="1541325"/>
            <a:chExt cx="1366344" cy="881079"/>
          </a:xfrm>
        </p:grpSpPr>
        <p:sp>
          <p:nvSpPr>
            <p:cNvPr id="95" name="TextBox 155"/>
            <p:cNvSpPr txBox="1"/>
            <p:nvPr/>
          </p:nvSpPr>
          <p:spPr>
            <a:xfrm>
              <a:off x="773829" y="1815540"/>
              <a:ext cx="1366344" cy="606864"/>
            </a:xfrm>
            <a:prstGeom prst="rect">
              <a:avLst/>
            </a:prstGeom>
            <a:noFill/>
          </p:spPr>
          <p:txBody>
            <a:bodyPr wrap="square" lIns="121908" tIns="60953" rIns="121908" bIns="60953" rtlCol="0">
              <a:spAutoFit/>
            </a:bodyPr>
            <a:lstStyle/>
            <a:p>
              <a:pPr algn="ctr">
                <a:lnSpc>
                  <a:spcPct val="130000"/>
                </a:lnSpc>
              </a:pPr>
              <a:r>
                <a:rPr lang="zh-CN" altLang="en-US" sz="1100" dirty="0">
                  <a:solidFill>
                    <a:schemeClr val="tx1">
                      <a:lumMod val="75000"/>
                      <a:lumOff val="25000"/>
                    </a:schemeClr>
                  </a:solidFill>
                  <a:latin typeface="微软雅黑" panose="020B0503020204020204" pitchFamily="34" charset="-122"/>
                  <a:ea typeface="微软雅黑" panose="020B0503020204020204" pitchFamily="34" charset="-122"/>
                </a:rPr>
                <a:t>您的内容打在这里，或者通过您的内容打在这里</a:t>
              </a:r>
              <a:endParaRPr lang="zh-CN" altLang="en-US" sz="11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nvGrpSpPr>
            <p:cNvPr id="96" name="组合 95"/>
            <p:cNvGrpSpPr/>
            <p:nvPr/>
          </p:nvGrpSpPr>
          <p:grpSpPr>
            <a:xfrm>
              <a:off x="971122" y="1541325"/>
              <a:ext cx="1008112" cy="866056"/>
              <a:chOff x="971122" y="1541325"/>
              <a:chExt cx="1008112" cy="866056"/>
            </a:xfrm>
          </p:grpSpPr>
          <p:cxnSp>
            <p:nvCxnSpPr>
              <p:cNvPr id="97" name="直接连接符 96"/>
              <p:cNvCxnSpPr/>
              <p:nvPr/>
            </p:nvCxnSpPr>
            <p:spPr>
              <a:xfrm flipV="1">
                <a:off x="1457223" y="2191357"/>
                <a:ext cx="0" cy="216024"/>
              </a:xfrm>
              <a:prstGeom prst="line">
                <a:avLst/>
              </a:prstGeom>
              <a:ln>
                <a:solidFill>
                  <a:schemeClr val="tx1">
                    <a:lumMod val="50000"/>
                    <a:lumOff val="50000"/>
                  </a:schemeClr>
                </a:solidFill>
                <a:headEnd type="oval" w="sm" len="sm"/>
              </a:ln>
            </p:spPr>
            <p:style>
              <a:lnRef idx="1">
                <a:schemeClr val="accent1"/>
              </a:lnRef>
              <a:fillRef idx="0">
                <a:schemeClr val="accent1"/>
              </a:fillRef>
              <a:effectRef idx="0">
                <a:schemeClr val="accent1"/>
              </a:effectRef>
              <a:fontRef idx="minor">
                <a:schemeClr val="tx1"/>
              </a:fontRef>
            </p:style>
          </p:cxnSp>
          <p:sp>
            <p:nvSpPr>
              <p:cNvPr id="98" name="TextBox 158"/>
              <p:cNvSpPr txBox="1"/>
              <p:nvPr/>
            </p:nvSpPr>
            <p:spPr>
              <a:xfrm>
                <a:off x="971122" y="1541325"/>
                <a:ext cx="1008112" cy="286149"/>
              </a:xfrm>
              <a:prstGeom prst="rect">
                <a:avLst/>
              </a:prstGeom>
              <a:noFill/>
            </p:spPr>
            <p:txBody>
              <a:bodyPr wrap="square" lIns="121908" tIns="0" rIns="121908" bIns="0" rtlCol="0" anchor="t">
                <a:spAutoFit/>
              </a:bodyPr>
              <a:lstStyle/>
              <a:p>
                <a:pPr algn="ctr">
                  <a:lnSpc>
                    <a:spcPct val="150000"/>
                  </a:lnSpc>
                </a:pP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cs typeface="华文黑体" pitchFamily="2" charset="-122"/>
                  </a:rPr>
                  <a:t>添加标题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cs typeface="华文黑体" pitchFamily="2" charset="-122"/>
                </a:endParaRPr>
              </a:p>
            </p:txBody>
          </p:sp>
        </p:grpSp>
      </p:grpSp>
      <p:grpSp>
        <p:nvGrpSpPr>
          <p:cNvPr id="99" name="组合 98"/>
          <p:cNvGrpSpPr/>
          <p:nvPr/>
        </p:nvGrpSpPr>
        <p:grpSpPr>
          <a:xfrm>
            <a:off x="6643072" y="1203598"/>
            <a:ext cx="1942040" cy="1137979"/>
            <a:chOff x="726816" y="1484176"/>
            <a:chExt cx="1460370" cy="908342"/>
          </a:xfrm>
        </p:grpSpPr>
        <p:sp>
          <p:nvSpPr>
            <p:cNvPr id="100" name="TextBox 160"/>
            <p:cNvSpPr txBox="1"/>
            <p:nvPr/>
          </p:nvSpPr>
          <p:spPr>
            <a:xfrm>
              <a:off x="726816" y="1767301"/>
              <a:ext cx="1460370" cy="625217"/>
            </a:xfrm>
            <a:prstGeom prst="rect">
              <a:avLst/>
            </a:prstGeom>
            <a:noFill/>
          </p:spPr>
          <p:txBody>
            <a:bodyPr wrap="square" lIns="121908" tIns="60953" rIns="121908" bIns="60953" rtlCol="0">
              <a:spAutoFit/>
            </a:bodyPr>
            <a:lstStyle/>
            <a:p>
              <a:pPr algn="ctr">
                <a:lnSpc>
                  <a:spcPct val="130000"/>
                </a:lnSpc>
              </a:pPr>
              <a:r>
                <a:rPr lang="zh-CN" altLang="en-US" sz="1100" dirty="0">
                  <a:solidFill>
                    <a:schemeClr val="tx1">
                      <a:lumMod val="75000"/>
                      <a:lumOff val="25000"/>
                    </a:schemeClr>
                  </a:solidFill>
                  <a:latin typeface="微软雅黑" panose="020B0503020204020204" pitchFamily="34" charset="-122"/>
                  <a:ea typeface="微软雅黑" panose="020B0503020204020204" pitchFamily="34" charset="-122"/>
                </a:rPr>
                <a:t>您的内容打在这里，或者通过您的内容打在这里</a:t>
              </a:r>
              <a:endParaRPr lang="zh-CN" altLang="en-US" sz="11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nvGrpSpPr>
            <p:cNvPr id="101" name="组合 100"/>
            <p:cNvGrpSpPr/>
            <p:nvPr/>
          </p:nvGrpSpPr>
          <p:grpSpPr>
            <a:xfrm>
              <a:off x="947384" y="1484176"/>
              <a:ext cx="1008112" cy="820803"/>
              <a:chOff x="947384" y="1484176"/>
              <a:chExt cx="1008112" cy="820803"/>
            </a:xfrm>
          </p:grpSpPr>
          <p:cxnSp>
            <p:nvCxnSpPr>
              <p:cNvPr id="102" name="直接连接符 101"/>
              <p:cNvCxnSpPr/>
              <p:nvPr/>
            </p:nvCxnSpPr>
            <p:spPr>
              <a:xfrm flipV="1">
                <a:off x="1481601" y="2146838"/>
                <a:ext cx="0" cy="158141"/>
              </a:xfrm>
              <a:prstGeom prst="line">
                <a:avLst/>
              </a:prstGeom>
              <a:ln>
                <a:solidFill>
                  <a:schemeClr val="tx1">
                    <a:lumMod val="50000"/>
                    <a:lumOff val="50000"/>
                  </a:schemeClr>
                </a:solidFill>
                <a:headEnd type="oval" w="sm" len="sm"/>
              </a:ln>
            </p:spPr>
            <p:style>
              <a:lnRef idx="1">
                <a:schemeClr val="accent1"/>
              </a:lnRef>
              <a:fillRef idx="0">
                <a:schemeClr val="accent1"/>
              </a:fillRef>
              <a:effectRef idx="0">
                <a:schemeClr val="accent1"/>
              </a:effectRef>
              <a:fontRef idx="minor">
                <a:schemeClr val="tx1"/>
              </a:fontRef>
            </p:style>
          </p:cxnSp>
          <p:sp>
            <p:nvSpPr>
              <p:cNvPr id="103" name="TextBox 163"/>
              <p:cNvSpPr txBox="1"/>
              <p:nvPr/>
            </p:nvSpPr>
            <p:spPr>
              <a:xfrm>
                <a:off x="947384" y="1484176"/>
                <a:ext cx="1008112" cy="294803"/>
              </a:xfrm>
              <a:prstGeom prst="rect">
                <a:avLst/>
              </a:prstGeom>
              <a:noFill/>
            </p:spPr>
            <p:txBody>
              <a:bodyPr wrap="square" lIns="121908" tIns="0" rIns="121908" bIns="0" rtlCol="0" anchor="t">
                <a:spAutoFit/>
              </a:bodyPr>
              <a:lstStyle/>
              <a:p>
                <a:pPr algn="ctr">
                  <a:lnSpc>
                    <a:spcPct val="150000"/>
                  </a:lnSpc>
                </a:pP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cs typeface="华文黑体" pitchFamily="2" charset="-122"/>
                  </a:rPr>
                  <a:t>添加标题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cs typeface="华文黑体" pitchFamily="2" charset="-122"/>
                </a:endParaRPr>
              </a:p>
            </p:txBody>
          </p:sp>
        </p:grpSp>
      </p:grpSp>
      <p:grpSp>
        <p:nvGrpSpPr>
          <p:cNvPr id="104" name="组合 103"/>
          <p:cNvGrpSpPr/>
          <p:nvPr/>
        </p:nvGrpSpPr>
        <p:grpSpPr>
          <a:xfrm>
            <a:off x="1448649" y="3371428"/>
            <a:ext cx="1847714" cy="1107325"/>
            <a:chOff x="793884" y="1340833"/>
            <a:chExt cx="1326235" cy="1020857"/>
          </a:xfrm>
        </p:grpSpPr>
        <p:sp>
          <p:nvSpPr>
            <p:cNvPr id="105" name="TextBox 165"/>
            <p:cNvSpPr txBox="1"/>
            <p:nvPr/>
          </p:nvSpPr>
          <p:spPr>
            <a:xfrm>
              <a:off x="793884" y="1842453"/>
              <a:ext cx="1326235" cy="519237"/>
            </a:xfrm>
            <a:prstGeom prst="rect">
              <a:avLst/>
            </a:prstGeom>
            <a:noFill/>
          </p:spPr>
          <p:txBody>
            <a:bodyPr wrap="square" lIns="121908" tIns="60953" rIns="121908" bIns="60953" rtlCol="0">
              <a:spAutoFit/>
            </a:bodyPr>
            <a:lstStyle/>
            <a:p>
              <a:pPr algn="ctr">
                <a:lnSpc>
                  <a:spcPct val="130000"/>
                </a:lnSpc>
              </a:pPr>
              <a:r>
                <a:rPr lang="zh-CN" altLang="en-US" sz="1100" dirty="0">
                  <a:solidFill>
                    <a:schemeClr val="tx1">
                      <a:lumMod val="75000"/>
                      <a:lumOff val="25000"/>
                    </a:schemeClr>
                  </a:solidFill>
                  <a:latin typeface="微软雅黑" panose="020B0503020204020204" pitchFamily="34" charset="-122"/>
                  <a:ea typeface="微软雅黑" panose="020B0503020204020204" pitchFamily="34" charset="-122"/>
                </a:rPr>
                <a:t>您的内容打在这里，或者通过您的内容打在这里</a:t>
              </a:r>
              <a:endParaRPr lang="zh-CN" altLang="en-US" sz="11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nvGrpSpPr>
            <p:cNvPr id="106" name="组合 105"/>
            <p:cNvGrpSpPr/>
            <p:nvPr/>
          </p:nvGrpSpPr>
          <p:grpSpPr>
            <a:xfrm>
              <a:off x="947384" y="1340833"/>
              <a:ext cx="1008112" cy="540984"/>
              <a:chOff x="947384" y="1340833"/>
              <a:chExt cx="1008112" cy="540984"/>
            </a:xfrm>
          </p:grpSpPr>
          <p:cxnSp>
            <p:nvCxnSpPr>
              <p:cNvPr id="107" name="直接连接符 106"/>
              <p:cNvCxnSpPr/>
              <p:nvPr/>
            </p:nvCxnSpPr>
            <p:spPr>
              <a:xfrm>
                <a:off x="1481601" y="1340833"/>
                <a:ext cx="0" cy="200492"/>
              </a:xfrm>
              <a:prstGeom prst="line">
                <a:avLst/>
              </a:prstGeom>
              <a:ln>
                <a:solidFill>
                  <a:schemeClr val="tx1">
                    <a:lumMod val="50000"/>
                    <a:lumOff val="50000"/>
                  </a:schemeClr>
                </a:solidFill>
                <a:headEnd type="oval" w="sm" len="sm"/>
              </a:ln>
            </p:spPr>
            <p:style>
              <a:lnRef idx="1">
                <a:schemeClr val="accent1"/>
              </a:lnRef>
              <a:fillRef idx="0">
                <a:schemeClr val="accent1"/>
              </a:fillRef>
              <a:effectRef idx="0">
                <a:schemeClr val="accent1"/>
              </a:effectRef>
              <a:fontRef idx="minor">
                <a:schemeClr val="tx1"/>
              </a:fontRef>
            </p:style>
          </p:cxnSp>
          <p:sp>
            <p:nvSpPr>
              <p:cNvPr id="108" name="TextBox 168"/>
              <p:cNvSpPr txBox="1"/>
              <p:nvPr/>
            </p:nvSpPr>
            <p:spPr>
              <a:xfrm>
                <a:off x="947384" y="1541325"/>
                <a:ext cx="1008112" cy="340492"/>
              </a:xfrm>
              <a:prstGeom prst="rect">
                <a:avLst/>
              </a:prstGeom>
              <a:noFill/>
            </p:spPr>
            <p:txBody>
              <a:bodyPr wrap="square" lIns="121908" tIns="0" rIns="121908" bIns="0" rtlCol="0" anchor="t">
                <a:spAutoFit/>
              </a:bodyPr>
              <a:lstStyle/>
              <a:p>
                <a:pPr algn="ctr">
                  <a:lnSpc>
                    <a:spcPct val="150000"/>
                  </a:lnSpc>
                </a:pP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cs typeface="华文黑体" pitchFamily="2" charset="-122"/>
                  </a:rPr>
                  <a:t>添加标题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cs typeface="华文黑体" pitchFamily="2" charset="-122"/>
                </a:endParaRPr>
              </a:p>
            </p:txBody>
          </p:sp>
        </p:grpSp>
      </p:grpSp>
      <p:grpSp>
        <p:nvGrpSpPr>
          <p:cNvPr id="109" name="组合 108"/>
          <p:cNvGrpSpPr/>
          <p:nvPr/>
        </p:nvGrpSpPr>
        <p:grpSpPr>
          <a:xfrm>
            <a:off x="3439099" y="3371428"/>
            <a:ext cx="1853512" cy="1120592"/>
            <a:chOff x="791804" y="1340833"/>
            <a:chExt cx="1330396" cy="1033088"/>
          </a:xfrm>
        </p:grpSpPr>
        <p:sp>
          <p:nvSpPr>
            <p:cNvPr id="110" name="TextBox 170"/>
            <p:cNvSpPr txBox="1"/>
            <p:nvPr/>
          </p:nvSpPr>
          <p:spPr>
            <a:xfrm>
              <a:off x="791804" y="1854684"/>
              <a:ext cx="1330396" cy="519237"/>
            </a:xfrm>
            <a:prstGeom prst="rect">
              <a:avLst/>
            </a:prstGeom>
            <a:noFill/>
          </p:spPr>
          <p:txBody>
            <a:bodyPr wrap="square" lIns="121908" tIns="60953" rIns="121908" bIns="60953" rtlCol="0">
              <a:spAutoFit/>
            </a:bodyPr>
            <a:lstStyle/>
            <a:p>
              <a:pPr algn="ctr">
                <a:lnSpc>
                  <a:spcPct val="130000"/>
                </a:lnSpc>
              </a:pPr>
              <a:r>
                <a:rPr lang="zh-CN" altLang="en-US" sz="1100" dirty="0">
                  <a:solidFill>
                    <a:schemeClr val="tx1">
                      <a:lumMod val="75000"/>
                      <a:lumOff val="25000"/>
                    </a:schemeClr>
                  </a:solidFill>
                  <a:latin typeface="微软雅黑" panose="020B0503020204020204" pitchFamily="34" charset="-122"/>
                  <a:ea typeface="微软雅黑" panose="020B0503020204020204" pitchFamily="34" charset="-122"/>
                </a:rPr>
                <a:t>您的内容打在这里，或者通过您的内容打在这里</a:t>
              </a:r>
              <a:endParaRPr lang="zh-CN" altLang="en-US" sz="11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nvGrpSpPr>
            <p:cNvPr id="111" name="组合 110"/>
            <p:cNvGrpSpPr/>
            <p:nvPr/>
          </p:nvGrpSpPr>
          <p:grpSpPr>
            <a:xfrm>
              <a:off x="947384" y="1340833"/>
              <a:ext cx="1008112" cy="540984"/>
              <a:chOff x="947384" y="1340833"/>
              <a:chExt cx="1008112" cy="540984"/>
            </a:xfrm>
          </p:grpSpPr>
          <p:cxnSp>
            <p:nvCxnSpPr>
              <p:cNvPr id="112" name="直接连接符 111"/>
              <p:cNvCxnSpPr/>
              <p:nvPr/>
            </p:nvCxnSpPr>
            <p:spPr>
              <a:xfrm>
                <a:off x="1481601" y="1340833"/>
                <a:ext cx="0" cy="200492"/>
              </a:xfrm>
              <a:prstGeom prst="line">
                <a:avLst/>
              </a:prstGeom>
              <a:ln>
                <a:solidFill>
                  <a:schemeClr val="tx1">
                    <a:lumMod val="50000"/>
                    <a:lumOff val="50000"/>
                  </a:schemeClr>
                </a:solidFill>
                <a:headEnd type="oval" w="sm" len="sm"/>
              </a:ln>
            </p:spPr>
            <p:style>
              <a:lnRef idx="1">
                <a:schemeClr val="accent1"/>
              </a:lnRef>
              <a:fillRef idx="0">
                <a:schemeClr val="accent1"/>
              </a:fillRef>
              <a:effectRef idx="0">
                <a:schemeClr val="accent1"/>
              </a:effectRef>
              <a:fontRef idx="minor">
                <a:schemeClr val="tx1"/>
              </a:fontRef>
            </p:style>
          </p:cxnSp>
          <p:sp>
            <p:nvSpPr>
              <p:cNvPr id="113" name="TextBox 173"/>
              <p:cNvSpPr txBox="1"/>
              <p:nvPr/>
            </p:nvSpPr>
            <p:spPr>
              <a:xfrm>
                <a:off x="947384" y="1541325"/>
                <a:ext cx="1008112" cy="340492"/>
              </a:xfrm>
              <a:prstGeom prst="rect">
                <a:avLst/>
              </a:prstGeom>
              <a:noFill/>
            </p:spPr>
            <p:txBody>
              <a:bodyPr wrap="square" lIns="121908" tIns="0" rIns="121908" bIns="0" rtlCol="0" anchor="t">
                <a:spAutoFit/>
              </a:bodyPr>
              <a:lstStyle/>
              <a:p>
                <a:pPr algn="ctr">
                  <a:lnSpc>
                    <a:spcPct val="150000"/>
                  </a:lnSpc>
                </a:pP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cs typeface="华文黑体" pitchFamily="2" charset="-122"/>
                  </a:rPr>
                  <a:t>添加标题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cs typeface="华文黑体" pitchFamily="2" charset="-122"/>
                </a:endParaRPr>
              </a:p>
            </p:txBody>
          </p:sp>
        </p:grpSp>
      </p:grpSp>
      <p:grpSp>
        <p:nvGrpSpPr>
          <p:cNvPr id="114" name="组合 113"/>
          <p:cNvGrpSpPr/>
          <p:nvPr/>
        </p:nvGrpSpPr>
        <p:grpSpPr>
          <a:xfrm>
            <a:off x="5324697" y="3427058"/>
            <a:ext cx="2056292" cy="1064962"/>
            <a:chOff x="719029" y="1340833"/>
            <a:chExt cx="1475946" cy="981802"/>
          </a:xfrm>
        </p:grpSpPr>
        <p:sp>
          <p:nvSpPr>
            <p:cNvPr id="115" name="TextBox 175"/>
            <p:cNvSpPr txBox="1"/>
            <p:nvPr/>
          </p:nvSpPr>
          <p:spPr>
            <a:xfrm>
              <a:off x="719029" y="1803398"/>
              <a:ext cx="1475946" cy="519237"/>
            </a:xfrm>
            <a:prstGeom prst="rect">
              <a:avLst/>
            </a:prstGeom>
            <a:noFill/>
          </p:spPr>
          <p:txBody>
            <a:bodyPr wrap="square" lIns="121908" tIns="60953" rIns="121908" bIns="60953" rtlCol="0">
              <a:spAutoFit/>
            </a:bodyPr>
            <a:lstStyle/>
            <a:p>
              <a:pPr algn="ctr">
                <a:lnSpc>
                  <a:spcPct val="130000"/>
                </a:lnSpc>
              </a:pPr>
              <a:r>
                <a:rPr lang="zh-CN" altLang="en-US" sz="1100" dirty="0">
                  <a:solidFill>
                    <a:schemeClr val="tx1">
                      <a:lumMod val="75000"/>
                      <a:lumOff val="25000"/>
                    </a:schemeClr>
                  </a:solidFill>
                  <a:latin typeface="微软雅黑" panose="020B0503020204020204" pitchFamily="34" charset="-122"/>
                  <a:ea typeface="微软雅黑" panose="020B0503020204020204" pitchFamily="34" charset="-122"/>
                </a:rPr>
                <a:t>您的内容打在这里，或者通过您的内容打在这里</a:t>
              </a:r>
              <a:endParaRPr lang="zh-CN" altLang="en-US" sz="11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nvGrpSpPr>
            <p:cNvPr id="116" name="组合 115"/>
            <p:cNvGrpSpPr/>
            <p:nvPr/>
          </p:nvGrpSpPr>
          <p:grpSpPr>
            <a:xfrm>
              <a:off x="947384" y="1340833"/>
              <a:ext cx="1008112" cy="540984"/>
              <a:chOff x="947384" y="1340833"/>
              <a:chExt cx="1008112" cy="540984"/>
            </a:xfrm>
          </p:grpSpPr>
          <p:cxnSp>
            <p:nvCxnSpPr>
              <p:cNvPr id="117" name="直接连接符 116"/>
              <p:cNvCxnSpPr/>
              <p:nvPr/>
            </p:nvCxnSpPr>
            <p:spPr>
              <a:xfrm>
                <a:off x="1481601" y="1340833"/>
                <a:ext cx="0" cy="200492"/>
              </a:xfrm>
              <a:prstGeom prst="line">
                <a:avLst/>
              </a:prstGeom>
              <a:ln>
                <a:solidFill>
                  <a:schemeClr val="tx1">
                    <a:lumMod val="50000"/>
                    <a:lumOff val="50000"/>
                  </a:schemeClr>
                </a:solidFill>
                <a:headEnd type="oval" w="sm" len="sm"/>
              </a:ln>
            </p:spPr>
            <p:style>
              <a:lnRef idx="1">
                <a:schemeClr val="accent1"/>
              </a:lnRef>
              <a:fillRef idx="0">
                <a:schemeClr val="accent1"/>
              </a:fillRef>
              <a:effectRef idx="0">
                <a:schemeClr val="accent1"/>
              </a:effectRef>
              <a:fontRef idx="minor">
                <a:schemeClr val="tx1"/>
              </a:fontRef>
            </p:style>
          </p:cxnSp>
          <p:sp>
            <p:nvSpPr>
              <p:cNvPr id="118" name="TextBox 178"/>
              <p:cNvSpPr txBox="1"/>
              <p:nvPr/>
            </p:nvSpPr>
            <p:spPr>
              <a:xfrm>
                <a:off x="947384" y="1541325"/>
                <a:ext cx="1008112" cy="340492"/>
              </a:xfrm>
              <a:prstGeom prst="rect">
                <a:avLst/>
              </a:prstGeom>
              <a:noFill/>
            </p:spPr>
            <p:txBody>
              <a:bodyPr wrap="square" lIns="121908" tIns="0" rIns="121908" bIns="0" rtlCol="0" anchor="t">
                <a:spAutoFit/>
              </a:bodyPr>
              <a:lstStyle/>
              <a:p>
                <a:pPr algn="ctr">
                  <a:lnSpc>
                    <a:spcPct val="150000"/>
                  </a:lnSpc>
                </a:pP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cs typeface="华文黑体" pitchFamily="2" charset="-122"/>
                  </a:rPr>
                  <a:t>添加标题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cs typeface="华文黑体" pitchFamily="2" charset="-122"/>
                </a:endParaRPr>
              </a:p>
            </p:txBody>
          </p:sp>
        </p:grpSp>
      </p:grpSp>
      <p:sp>
        <p:nvSpPr>
          <p:cNvPr id="11" name="矩形 1"/>
          <p:cNvSpPr>
            <a:spLocks noChangeArrowheads="1"/>
          </p:cNvSpPr>
          <p:nvPr userDrawn="1"/>
        </p:nvSpPr>
        <p:spPr bwMode="auto">
          <a:xfrm>
            <a:off x="0" y="4979233"/>
            <a:ext cx="9144000" cy="173791"/>
          </a:xfrm>
          <a:prstGeom prst="rect">
            <a:avLst/>
          </a:prstGeom>
          <a:solidFill>
            <a:srgbClr val="003679"/>
          </a:solidFill>
          <a:ln>
            <a:noFill/>
          </a:ln>
        </p:spPr>
        <p:txBody>
          <a:bodyPr lIns="68571" tIns="34285" rIns="68571" bIns="34285" anchor="ctr"/>
          <a:lstStyle/>
          <a:p>
            <a:pPr algn="ctr" eaLnBrk="1" hangingPunct="1"/>
            <a:endParaRPr lang="zh-CN" altLang="en-US" dirty="0">
              <a:solidFill>
                <a:srgbClr val="FFFFFF"/>
              </a:solidFill>
              <a:ea typeface="微软雅黑" panose="020B0503020204020204" pitchFamily="34" charset="-122"/>
              <a:cs typeface="+mn-ea"/>
              <a:sym typeface="+mn-lt"/>
            </a:endParaRPr>
          </a:p>
        </p:txBody>
      </p:sp>
      <p:pic>
        <p:nvPicPr>
          <p:cNvPr id="8" name="图片 7"/>
          <p:cNvPicPr>
            <a:picLocks noChangeAspect="1"/>
          </p:cNvPicPr>
          <p:nvPr userDrawn="1"/>
        </p:nvPicPr>
        <p:blipFill>
          <a:blip r:embed="rId1" cstate="print">
            <a:extLst>
              <a:ext uri="{28A0092B-C50C-407E-A947-70E740481C1C}">
                <a14:useLocalDpi xmlns:a14="http://schemas.microsoft.com/office/drawing/2010/main" val="0"/>
              </a:ext>
            </a:extLst>
          </a:blip>
          <a:stretch>
            <a:fillRect/>
          </a:stretch>
        </p:blipFill>
        <p:spPr>
          <a:xfrm>
            <a:off x="7111811" y="250010"/>
            <a:ext cx="1914453" cy="459335"/>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10">
        <p:blinds dir="vert"/>
      </p:transition>
    </mc:Choice>
    <mc:Fallback>
      <p:transition>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0-#ppt_w/2"/>
                                          </p:val>
                                        </p:tav>
                                        <p:tav tm="100000">
                                          <p:val>
                                            <p:strVal val="#ppt_x"/>
                                          </p:val>
                                        </p:tav>
                                      </p:tavLst>
                                    </p:anim>
                                    <p:anim calcmode="lin" valueType="num">
                                      <p:cBhvr additive="base">
                                        <p:cTn id="8" dur="1000" fill="hold"/>
                                        <p:tgtEl>
                                          <p:spTgt spid="3"/>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1000" fill="hold"/>
                                        <p:tgtEl>
                                          <p:spTgt spid="4"/>
                                        </p:tgtEl>
                                        <p:attrNameLst>
                                          <p:attrName>ppt_x</p:attrName>
                                        </p:attrNameLst>
                                      </p:cBhvr>
                                      <p:tavLst>
                                        <p:tav tm="0">
                                          <p:val>
                                            <p:strVal val="0-#ppt_w/2"/>
                                          </p:val>
                                        </p:tav>
                                        <p:tav tm="100000">
                                          <p:val>
                                            <p:strVal val="#ppt_x"/>
                                          </p:val>
                                        </p:tav>
                                      </p:tavLst>
                                    </p:anim>
                                    <p:anim calcmode="lin" valueType="num">
                                      <p:cBhvr additive="base">
                                        <p:cTn id="12" dur="1000" fill="hold"/>
                                        <p:tgtEl>
                                          <p:spTgt spid="4"/>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41"/>
                                        </p:tgtEl>
                                        <p:attrNameLst>
                                          <p:attrName>style.visibility</p:attrName>
                                        </p:attrNameLst>
                                      </p:cBhvr>
                                      <p:to>
                                        <p:strVal val="visible"/>
                                      </p:to>
                                    </p:set>
                                    <p:anim calcmode="lin" valueType="num">
                                      <p:cBhvr additive="base">
                                        <p:cTn id="15" dur="1000" fill="hold"/>
                                        <p:tgtEl>
                                          <p:spTgt spid="41"/>
                                        </p:tgtEl>
                                        <p:attrNameLst>
                                          <p:attrName>ppt_x</p:attrName>
                                        </p:attrNameLst>
                                      </p:cBhvr>
                                      <p:tavLst>
                                        <p:tav tm="0">
                                          <p:val>
                                            <p:strVal val="0-#ppt_w/2"/>
                                          </p:val>
                                        </p:tav>
                                        <p:tav tm="100000">
                                          <p:val>
                                            <p:strVal val="#ppt_x"/>
                                          </p:val>
                                        </p:tav>
                                      </p:tavLst>
                                    </p:anim>
                                    <p:anim calcmode="lin" valueType="num">
                                      <p:cBhvr additive="base">
                                        <p:cTn id="16" dur="1000" fill="hold"/>
                                        <p:tgtEl>
                                          <p:spTgt spid="41"/>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48"/>
                                        </p:tgtEl>
                                        <p:attrNameLst>
                                          <p:attrName>style.visibility</p:attrName>
                                        </p:attrNameLst>
                                      </p:cBhvr>
                                      <p:to>
                                        <p:strVal val="visible"/>
                                      </p:to>
                                    </p:set>
                                    <p:anim calcmode="lin" valueType="num">
                                      <p:cBhvr additive="base">
                                        <p:cTn id="19" dur="1000" fill="hold"/>
                                        <p:tgtEl>
                                          <p:spTgt spid="48"/>
                                        </p:tgtEl>
                                        <p:attrNameLst>
                                          <p:attrName>ppt_x</p:attrName>
                                        </p:attrNameLst>
                                      </p:cBhvr>
                                      <p:tavLst>
                                        <p:tav tm="0">
                                          <p:val>
                                            <p:strVal val="0-#ppt_w/2"/>
                                          </p:val>
                                        </p:tav>
                                        <p:tav tm="100000">
                                          <p:val>
                                            <p:strVal val="#ppt_x"/>
                                          </p:val>
                                        </p:tav>
                                      </p:tavLst>
                                    </p:anim>
                                    <p:anim calcmode="lin" valueType="num">
                                      <p:cBhvr additive="base">
                                        <p:cTn id="20" dur="1000" fill="hold"/>
                                        <p:tgtEl>
                                          <p:spTgt spid="48"/>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55"/>
                                        </p:tgtEl>
                                        <p:attrNameLst>
                                          <p:attrName>style.visibility</p:attrName>
                                        </p:attrNameLst>
                                      </p:cBhvr>
                                      <p:to>
                                        <p:strVal val="visible"/>
                                      </p:to>
                                    </p:set>
                                    <p:anim calcmode="lin" valueType="num">
                                      <p:cBhvr additive="base">
                                        <p:cTn id="23" dur="1000" fill="hold"/>
                                        <p:tgtEl>
                                          <p:spTgt spid="55"/>
                                        </p:tgtEl>
                                        <p:attrNameLst>
                                          <p:attrName>ppt_x</p:attrName>
                                        </p:attrNameLst>
                                      </p:cBhvr>
                                      <p:tavLst>
                                        <p:tav tm="0">
                                          <p:val>
                                            <p:strVal val="0-#ppt_w/2"/>
                                          </p:val>
                                        </p:tav>
                                        <p:tav tm="100000">
                                          <p:val>
                                            <p:strVal val="#ppt_x"/>
                                          </p:val>
                                        </p:tav>
                                      </p:tavLst>
                                    </p:anim>
                                    <p:anim calcmode="lin" valueType="num">
                                      <p:cBhvr additive="base">
                                        <p:cTn id="24" dur="1000" fill="hold"/>
                                        <p:tgtEl>
                                          <p:spTgt spid="55"/>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63"/>
                                        </p:tgtEl>
                                        <p:attrNameLst>
                                          <p:attrName>style.visibility</p:attrName>
                                        </p:attrNameLst>
                                      </p:cBhvr>
                                      <p:to>
                                        <p:strVal val="visible"/>
                                      </p:to>
                                    </p:set>
                                    <p:anim calcmode="lin" valueType="num">
                                      <p:cBhvr additive="base">
                                        <p:cTn id="27" dur="1000" fill="hold"/>
                                        <p:tgtEl>
                                          <p:spTgt spid="63"/>
                                        </p:tgtEl>
                                        <p:attrNameLst>
                                          <p:attrName>ppt_x</p:attrName>
                                        </p:attrNameLst>
                                      </p:cBhvr>
                                      <p:tavLst>
                                        <p:tav tm="0">
                                          <p:val>
                                            <p:strVal val="0-#ppt_w/2"/>
                                          </p:val>
                                        </p:tav>
                                        <p:tav tm="100000">
                                          <p:val>
                                            <p:strVal val="#ppt_x"/>
                                          </p:val>
                                        </p:tav>
                                      </p:tavLst>
                                    </p:anim>
                                    <p:anim calcmode="lin" valueType="num">
                                      <p:cBhvr additive="base">
                                        <p:cTn id="28" dur="1000" fill="hold"/>
                                        <p:tgtEl>
                                          <p:spTgt spid="63"/>
                                        </p:tgtEl>
                                        <p:attrNameLst>
                                          <p:attrName>ppt_y</p:attrName>
                                        </p:attrNameLst>
                                      </p:cBhvr>
                                      <p:tavLst>
                                        <p:tav tm="0">
                                          <p:val>
                                            <p:strVal val="#ppt_y"/>
                                          </p:val>
                                        </p:tav>
                                        <p:tav tm="100000">
                                          <p:val>
                                            <p:strVal val="#ppt_y"/>
                                          </p:val>
                                        </p:tav>
                                      </p:tavLst>
                                    </p:anim>
                                  </p:childTnLst>
                                </p:cTn>
                              </p:par>
                              <p:par>
                                <p:cTn id="29" presetID="2" presetClass="entr" presetSubtype="8" fill="hold" nodeType="withEffect">
                                  <p:stCondLst>
                                    <p:cond delay="0"/>
                                  </p:stCondLst>
                                  <p:childTnLst>
                                    <p:set>
                                      <p:cBhvr>
                                        <p:cTn id="30" dur="1" fill="hold">
                                          <p:stCondLst>
                                            <p:cond delay="0"/>
                                          </p:stCondLst>
                                        </p:cTn>
                                        <p:tgtEl>
                                          <p:spTgt spid="70"/>
                                        </p:tgtEl>
                                        <p:attrNameLst>
                                          <p:attrName>style.visibility</p:attrName>
                                        </p:attrNameLst>
                                      </p:cBhvr>
                                      <p:to>
                                        <p:strVal val="visible"/>
                                      </p:to>
                                    </p:set>
                                    <p:anim calcmode="lin" valueType="num">
                                      <p:cBhvr additive="base">
                                        <p:cTn id="31" dur="1000" fill="hold"/>
                                        <p:tgtEl>
                                          <p:spTgt spid="70"/>
                                        </p:tgtEl>
                                        <p:attrNameLst>
                                          <p:attrName>ppt_x</p:attrName>
                                        </p:attrNameLst>
                                      </p:cBhvr>
                                      <p:tavLst>
                                        <p:tav tm="0">
                                          <p:val>
                                            <p:strVal val="0-#ppt_w/2"/>
                                          </p:val>
                                        </p:tav>
                                        <p:tav tm="100000">
                                          <p:val>
                                            <p:strVal val="#ppt_x"/>
                                          </p:val>
                                        </p:tav>
                                      </p:tavLst>
                                    </p:anim>
                                    <p:anim calcmode="lin" valueType="num">
                                      <p:cBhvr additive="base">
                                        <p:cTn id="32" dur="1000" fill="hold"/>
                                        <p:tgtEl>
                                          <p:spTgt spid="70"/>
                                        </p:tgtEl>
                                        <p:attrNameLst>
                                          <p:attrName>ppt_y</p:attrName>
                                        </p:attrNameLst>
                                      </p:cBhvr>
                                      <p:tavLst>
                                        <p:tav tm="0">
                                          <p:val>
                                            <p:strVal val="#ppt_y"/>
                                          </p:val>
                                        </p:tav>
                                        <p:tav tm="100000">
                                          <p:val>
                                            <p:strVal val="#ppt_y"/>
                                          </p:val>
                                        </p:tav>
                                      </p:tavLst>
                                    </p:anim>
                                  </p:childTnLst>
                                </p:cTn>
                              </p:par>
                              <p:par>
                                <p:cTn id="33" presetID="2" presetClass="entr" presetSubtype="8" fill="hold" nodeType="withEffect">
                                  <p:stCondLst>
                                    <p:cond delay="0"/>
                                  </p:stCondLst>
                                  <p:childTnLst>
                                    <p:set>
                                      <p:cBhvr>
                                        <p:cTn id="34" dur="1" fill="hold">
                                          <p:stCondLst>
                                            <p:cond delay="0"/>
                                          </p:stCondLst>
                                        </p:cTn>
                                        <p:tgtEl>
                                          <p:spTgt spid="77"/>
                                        </p:tgtEl>
                                        <p:attrNameLst>
                                          <p:attrName>style.visibility</p:attrName>
                                        </p:attrNameLst>
                                      </p:cBhvr>
                                      <p:to>
                                        <p:strVal val="visible"/>
                                      </p:to>
                                    </p:set>
                                    <p:anim calcmode="lin" valueType="num">
                                      <p:cBhvr additive="base">
                                        <p:cTn id="35" dur="1000" fill="hold"/>
                                        <p:tgtEl>
                                          <p:spTgt spid="77"/>
                                        </p:tgtEl>
                                        <p:attrNameLst>
                                          <p:attrName>ppt_x</p:attrName>
                                        </p:attrNameLst>
                                      </p:cBhvr>
                                      <p:tavLst>
                                        <p:tav tm="0">
                                          <p:val>
                                            <p:strVal val="0-#ppt_w/2"/>
                                          </p:val>
                                        </p:tav>
                                        <p:tav tm="100000">
                                          <p:val>
                                            <p:strVal val="#ppt_x"/>
                                          </p:val>
                                        </p:tav>
                                      </p:tavLst>
                                    </p:anim>
                                    <p:anim calcmode="lin" valueType="num">
                                      <p:cBhvr additive="base">
                                        <p:cTn id="36" dur="1000" fill="hold"/>
                                        <p:tgtEl>
                                          <p:spTgt spid="77"/>
                                        </p:tgtEl>
                                        <p:attrNameLst>
                                          <p:attrName>ppt_y</p:attrName>
                                        </p:attrNameLst>
                                      </p:cBhvr>
                                      <p:tavLst>
                                        <p:tav tm="0">
                                          <p:val>
                                            <p:strVal val="#ppt_y"/>
                                          </p:val>
                                        </p:tav>
                                        <p:tav tm="100000">
                                          <p:val>
                                            <p:strVal val="#ppt_y"/>
                                          </p:val>
                                        </p:tav>
                                      </p:tavLst>
                                    </p:anim>
                                  </p:childTnLst>
                                </p:cTn>
                              </p:par>
                              <p:par>
                                <p:cTn id="37" presetID="2" presetClass="entr" presetSubtype="8" fill="hold" nodeType="withEffect">
                                  <p:stCondLst>
                                    <p:cond delay="0"/>
                                  </p:stCondLst>
                                  <p:childTnLst>
                                    <p:set>
                                      <p:cBhvr>
                                        <p:cTn id="38" dur="1" fill="hold">
                                          <p:stCondLst>
                                            <p:cond delay="0"/>
                                          </p:stCondLst>
                                        </p:cTn>
                                        <p:tgtEl>
                                          <p:spTgt spid="84"/>
                                        </p:tgtEl>
                                        <p:attrNameLst>
                                          <p:attrName>style.visibility</p:attrName>
                                        </p:attrNameLst>
                                      </p:cBhvr>
                                      <p:to>
                                        <p:strVal val="visible"/>
                                      </p:to>
                                    </p:set>
                                    <p:anim calcmode="lin" valueType="num">
                                      <p:cBhvr additive="base">
                                        <p:cTn id="39" dur="1000" fill="hold"/>
                                        <p:tgtEl>
                                          <p:spTgt spid="84"/>
                                        </p:tgtEl>
                                        <p:attrNameLst>
                                          <p:attrName>ppt_x</p:attrName>
                                        </p:attrNameLst>
                                      </p:cBhvr>
                                      <p:tavLst>
                                        <p:tav tm="0">
                                          <p:val>
                                            <p:strVal val="0-#ppt_w/2"/>
                                          </p:val>
                                        </p:tav>
                                        <p:tav tm="100000">
                                          <p:val>
                                            <p:strVal val="#ppt_x"/>
                                          </p:val>
                                        </p:tav>
                                      </p:tavLst>
                                    </p:anim>
                                    <p:anim calcmode="lin" valueType="num">
                                      <p:cBhvr additive="base">
                                        <p:cTn id="40" dur="1000" fill="hold"/>
                                        <p:tgtEl>
                                          <p:spTgt spid="84"/>
                                        </p:tgtEl>
                                        <p:attrNameLst>
                                          <p:attrName>ppt_y</p:attrName>
                                        </p:attrNameLst>
                                      </p:cBhvr>
                                      <p:tavLst>
                                        <p:tav tm="0">
                                          <p:val>
                                            <p:strVal val="#ppt_y"/>
                                          </p:val>
                                        </p:tav>
                                        <p:tav tm="100000">
                                          <p:val>
                                            <p:strVal val="#ppt_y"/>
                                          </p:val>
                                        </p:tav>
                                      </p:tavLst>
                                    </p:anim>
                                  </p:childTnLst>
                                </p:cTn>
                              </p:par>
                              <p:par>
                                <p:cTn id="41" presetID="2" presetClass="entr" presetSubtype="8" fill="hold" nodeType="withEffect">
                                  <p:stCondLst>
                                    <p:cond delay="0"/>
                                  </p:stCondLst>
                                  <p:childTnLst>
                                    <p:set>
                                      <p:cBhvr>
                                        <p:cTn id="42" dur="1" fill="hold">
                                          <p:stCondLst>
                                            <p:cond delay="0"/>
                                          </p:stCondLst>
                                        </p:cTn>
                                        <p:tgtEl>
                                          <p:spTgt spid="89"/>
                                        </p:tgtEl>
                                        <p:attrNameLst>
                                          <p:attrName>style.visibility</p:attrName>
                                        </p:attrNameLst>
                                      </p:cBhvr>
                                      <p:to>
                                        <p:strVal val="visible"/>
                                      </p:to>
                                    </p:set>
                                    <p:anim calcmode="lin" valueType="num">
                                      <p:cBhvr additive="base">
                                        <p:cTn id="43" dur="1000" fill="hold"/>
                                        <p:tgtEl>
                                          <p:spTgt spid="89"/>
                                        </p:tgtEl>
                                        <p:attrNameLst>
                                          <p:attrName>ppt_x</p:attrName>
                                        </p:attrNameLst>
                                      </p:cBhvr>
                                      <p:tavLst>
                                        <p:tav tm="0">
                                          <p:val>
                                            <p:strVal val="0-#ppt_w/2"/>
                                          </p:val>
                                        </p:tav>
                                        <p:tav tm="100000">
                                          <p:val>
                                            <p:strVal val="#ppt_x"/>
                                          </p:val>
                                        </p:tav>
                                      </p:tavLst>
                                    </p:anim>
                                    <p:anim calcmode="lin" valueType="num">
                                      <p:cBhvr additive="base">
                                        <p:cTn id="44" dur="1000" fill="hold"/>
                                        <p:tgtEl>
                                          <p:spTgt spid="89"/>
                                        </p:tgtEl>
                                        <p:attrNameLst>
                                          <p:attrName>ppt_y</p:attrName>
                                        </p:attrNameLst>
                                      </p:cBhvr>
                                      <p:tavLst>
                                        <p:tav tm="0">
                                          <p:val>
                                            <p:strVal val="#ppt_y"/>
                                          </p:val>
                                        </p:tav>
                                        <p:tav tm="100000">
                                          <p:val>
                                            <p:strVal val="#ppt_y"/>
                                          </p:val>
                                        </p:tav>
                                      </p:tavLst>
                                    </p:anim>
                                  </p:childTnLst>
                                </p:cTn>
                              </p:par>
                              <p:par>
                                <p:cTn id="45" presetID="2" presetClass="entr" presetSubtype="8" fill="hold" nodeType="withEffect">
                                  <p:stCondLst>
                                    <p:cond delay="0"/>
                                  </p:stCondLst>
                                  <p:childTnLst>
                                    <p:set>
                                      <p:cBhvr>
                                        <p:cTn id="46" dur="1" fill="hold">
                                          <p:stCondLst>
                                            <p:cond delay="0"/>
                                          </p:stCondLst>
                                        </p:cTn>
                                        <p:tgtEl>
                                          <p:spTgt spid="94"/>
                                        </p:tgtEl>
                                        <p:attrNameLst>
                                          <p:attrName>style.visibility</p:attrName>
                                        </p:attrNameLst>
                                      </p:cBhvr>
                                      <p:to>
                                        <p:strVal val="visible"/>
                                      </p:to>
                                    </p:set>
                                    <p:anim calcmode="lin" valueType="num">
                                      <p:cBhvr additive="base">
                                        <p:cTn id="47" dur="1000" fill="hold"/>
                                        <p:tgtEl>
                                          <p:spTgt spid="94"/>
                                        </p:tgtEl>
                                        <p:attrNameLst>
                                          <p:attrName>ppt_x</p:attrName>
                                        </p:attrNameLst>
                                      </p:cBhvr>
                                      <p:tavLst>
                                        <p:tav tm="0">
                                          <p:val>
                                            <p:strVal val="0-#ppt_w/2"/>
                                          </p:val>
                                        </p:tav>
                                        <p:tav tm="100000">
                                          <p:val>
                                            <p:strVal val="#ppt_x"/>
                                          </p:val>
                                        </p:tav>
                                      </p:tavLst>
                                    </p:anim>
                                    <p:anim calcmode="lin" valueType="num">
                                      <p:cBhvr additive="base">
                                        <p:cTn id="48" dur="1000" fill="hold"/>
                                        <p:tgtEl>
                                          <p:spTgt spid="94"/>
                                        </p:tgtEl>
                                        <p:attrNameLst>
                                          <p:attrName>ppt_y</p:attrName>
                                        </p:attrNameLst>
                                      </p:cBhvr>
                                      <p:tavLst>
                                        <p:tav tm="0">
                                          <p:val>
                                            <p:strVal val="#ppt_y"/>
                                          </p:val>
                                        </p:tav>
                                        <p:tav tm="100000">
                                          <p:val>
                                            <p:strVal val="#ppt_y"/>
                                          </p:val>
                                        </p:tav>
                                      </p:tavLst>
                                    </p:anim>
                                  </p:childTnLst>
                                </p:cTn>
                              </p:par>
                              <p:par>
                                <p:cTn id="49" presetID="2" presetClass="entr" presetSubtype="8" fill="hold" nodeType="withEffect">
                                  <p:stCondLst>
                                    <p:cond delay="0"/>
                                  </p:stCondLst>
                                  <p:childTnLst>
                                    <p:set>
                                      <p:cBhvr>
                                        <p:cTn id="50" dur="1" fill="hold">
                                          <p:stCondLst>
                                            <p:cond delay="0"/>
                                          </p:stCondLst>
                                        </p:cTn>
                                        <p:tgtEl>
                                          <p:spTgt spid="99"/>
                                        </p:tgtEl>
                                        <p:attrNameLst>
                                          <p:attrName>style.visibility</p:attrName>
                                        </p:attrNameLst>
                                      </p:cBhvr>
                                      <p:to>
                                        <p:strVal val="visible"/>
                                      </p:to>
                                    </p:set>
                                    <p:anim calcmode="lin" valueType="num">
                                      <p:cBhvr additive="base">
                                        <p:cTn id="51" dur="1000" fill="hold"/>
                                        <p:tgtEl>
                                          <p:spTgt spid="99"/>
                                        </p:tgtEl>
                                        <p:attrNameLst>
                                          <p:attrName>ppt_x</p:attrName>
                                        </p:attrNameLst>
                                      </p:cBhvr>
                                      <p:tavLst>
                                        <p:tav tm="0">
                                          <p:val>
                                            <p:strVal val="0-#ppt_w/2"/>
                                          </p:val>
                                        </p:tav>
                                        <p:tav tm="100000">
                                          <p:val>
                                            <p:strVal val="#ppt_x"/>
                                          </p:val>
                                        </p:tav>
                                      </p:tavLst>
                                    </p:anim>
                                    <p:anim calcmode="lin" valueType="num">
                                      <p:cBhvr additive="base">
                                        <p:cTn id="52" dur="1000" fill="hold"/>
                                        <p:tgtEl>
                                          <p:spTgt spid="99"/>
                                        </p:tgtEl>
                                        <p:attrNameLst>
                                          <p:attrName>ppt_y</p:attrName>
                                        </p:attrNameLst>
                                      </p:cBhvr>
                                      <p:tavLst>
                                        <p:tav tm="0">
                                          <p:val>
                                            <p:strVal val="#ppt_y"/>
                                          </p:val>
                                        </p:tav>
                                        <p:tav tm="100000">
                                          <p:val>
                                            <p:strVal val="#ppt_y"/>
                                          </p:val>
                                        </p:tav>
                                      </p:tavLst>
                                    </p:anim>
                                  </p:childTnLst>
                                </p:cTn>
                              </p:par>
                              <p:par>
                                <p:cTn id="53" presetID="2" presetClass="entr" presetSubtype="8" fill="hold" nodeType="withEffect">
                                  <p:stCondLst>
                                    <p:cond delay="0"/>
                                  </p:stCondLst>
                                  <p:childTnLst>
                                    <p:set>
                                      <p:cBhvr>
                                        <p:cTn id="54" dur="1" fill="hold">
                                          <p:stCondLst>
                                            <p:cond delay="0"/>
                                          </p:stCondLst>
                                        </p:cTn>
                                        <p:tgtEl>
                                          <p:spTgt spid="104"/>
                                        </p:tgtEl>
                                        <p:attrNameLst>
                                          <p:attrName>style.visibility</p:attrName>
                                        </p:attrNameLst>
                                      </p:cBhvr>
                                      <p:to>
                                        <p:strVal val="visible"/>
                                      </p:to>
                                    </p:set>
                                    <p:anim calcmode="lin" valueType="num">
                                      <p:cBhvr additive="base">
                                        <p:cTn id="55" dur="1000" fill="hold"/>
                                        <p:tgtEl>
                                          <p:spTgt spid="104"/>
                                        </p:tgtEl>
                                        <p:attrNameLst>
                                          <p:attrName>ppt_x</p:attrName>
                                        </p:attrNameLst>
                                      </p:cBhvr>
                                      <p:tavLst>
                                        <p:tav tm="0">
                                          <p:val>
                                            <p:strVal val="0-#ppt_w/2"/>
                                          </p:val>
                                        </p:tav>
                                        <p:tav tm="100000">
                                          <p:val>
                                            <p:strVal val="#ppt_x"/>
                                          </p:val>
                                        </p:tav>
                                      </p:tavLst>
                                    </p:anim>
                                    <p:anim calcmode="lin" valueType="num">
                                      <p:cBhvr additive="base">
                                        <p:cTn id="56" dur="1000" fill="hold"/>
                                        <p:tgtEl>
                                          <p:spTgt spid="104"/>
                                        </p:tgtEl>
                                        <p:attrNameLst>
                                          <p:attrName>ppt_y</p:attrName>
                                        </p:attrNameLst>
                                      </p:cBhvr>
                                      <p:tavLst>
                                        <p:tav tm="0">
                                          <p:val>
                                            <p:strVal val="#ppt_y"/>
                                          </p:val>
                                        </p:tav>
                                        <p:tav tm="100000">
                                          <p:val>
                                            <p:strVal val="#ppt_y"/>
                                          </p:val>
                                        </p:tav>
                                      </p:tavLst>
                                    </p:anim>
                                  </p:childTnLst>
                                </p:cTn>
                              </p:par>
                              <p:par>
                                <p:cTn id="57" presetID="2" presetClass="entr" presetSubtype="8" fill="hold" nodeType="withEffect">
                                  <p:stCondLst>
                                    <p:cond delay="0"/>
                                  </p:stCondLst>
                                  <p:childTnLst>
                                    <p:set>
                                      <p:cBhvr>
                                        <p:cTn id="58" dur="1" fill="hold">
                                          <p:stCondLst>
                                            <p:cond delay="0"/>
                                          </p:stCondLst>
                                        </p:cTn>
                                        <p:tgtEl>
                                          <p:spTgt spid="109"/>
                                        </p:tgtEl>
                                        <p:attrNameLst>
                                          <p:attrName>style.visibility</p:attrName>
                                        </p:attrNameLst>
                                      </p:cBhvr>
                                      <p:to>
                                        <p:strVal val="visible"/>
                                      </p:to>
                                    </p:set>
                                    <p:anim calcmode="lin" valueType="num">
                                      <p:cBhvr additive="base">
                                        <p:cTn id="59" dur="1000" fill="hold"/>
                                        <p:tgtEl>
                                          <p:spTgt spid="109"/>
                                        </p:tgtEl>
                                        <p:attrNameLst>
                                          <p:attrName>ppt_x</p:attrName>
                                        </p:attrNameLst>
                                      </p:cBhvr>
                                      <p:tavLst>
                                        <p:tav tm="0">
                                          <p:val>
                                            <p:strVal val="0-#ppt_w/2"/>
                                          </p:val>
                                        </p:tav>
                                        <p:tav tm="100000">
                                          <p:val>
                                            <p:strVal val="#ppt_x"/>
                                          </p:val>
                                        </p:tav>
                                      </p:tavLst>
                                    </p:anim>
                                    <p:anim calcmode="lin" valueType="num">
                                      <p:cBhvr additive="base">
                                        <p:cTn id="60" dur="1000" fill="hold"/>
                                        <p:tgtEl>
                                          <p:spTgt spid="109"/>
                                        </p:tgtEl>
                                        <p:attrNameLst>
                                          <p:attrName>ppt_y</p:attrName>
                                        </p:attrNameLst>
                                      </p:cBhvr>
                                      <p:tavLst>
                                        <p:tav tm="0">
                                          <p:val>
                                            <p:strVal val="#ppt_y"/>
                                          </p:val>
                                        </p:tav>
                                        <p:tav tm="100000">
                                          <p:val>
                                            <p:strVal val="#ppt_y"/>
                                          </p:val>
                                        </p:tav>
                                      </p:tavLst>
                                    </p:anim>
                                  </p:childTnLst>
                                </p:cTn>
                              </p:par>
                              <p:par>
                                <p:cTn id="61" presetID="2" presetClass="entr" presetSubtype="8" fill="hold" nodeType="withEffect">
                                  <p:stCondLst>
                                    <p:cond delay="0"/>
                                  </p:stCondLst>
                                  <p:childTnLst>
                                    <p:set>
                                      <p:cBhvr>
                                        <p:cTn id="62" dur="1" fill="hold">
                                          <p:stCondLst>
                                            <p:cond delay="0"/>
                                          </p:stCondLst>
                                        </p:cTn>
                                        <p:tgtEl>
                                          <p:spTgt spid="114"/>
                                        </p:tgtEl>
                                        <p:attrNameLst>
                                          <p:attrName>style.visibility</p:attrName>
                                        </p:attrNameLst>
                                      </p:cBhvr>
                                      <p:to>
                                        <p:strVal val="visible"/>
                                      </p:to>
                                    </p:set>
                                    <p:anim calcmode="lin" valueType="num">
                                      <p:cBhvr additive="base">
                                        <p:cTn id="63" dur="1000" fill="hold"/>
                                        <p:tgtEl>
                                          <p:spTgt spid="114"/>
                                        </p:tgtEl>
                                        <p:attrNameLst>
                                          <p:attrName>ppt_x</p:attrName>
                                        </p:attrNameLst>
                                      </p:cBhvr>
                                      <p:tavLst>
                                        <p:tav tm="0">
                                          <p:val>
                                            <p:strVal val="0-#ppt_w/2"/>
                                          </p:val>
                                        </p:tav>
                                        <p:tav tm="100000">
                                          <p:val>
                                            <p:strVal val="#ppt_x"/>
                                          </p:val>
                                        </p:tav>
                                      </p:tavLst>
                                    </p:anim>
                                    <p:anim calcmode="lin" valueType="num">
                                      <p:cBhvr additive="base">
                                        <p:cTn id="64" dur="1000" fill="hold"/>
                                        <p:tgtEl>
                                          <p:spTgt spid="1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文本框 18"/>
          <p:cNvSpPr>
            <a:spLocks noChangeArrowheads="1"/>
          </p:cNvSpPr>
          <p:nvPr/>
        </p:nvSpPr>
        <p:spPr bwMode="auto">
          <a:xfrm>
            <a:off x="945707" y="203509"/>
            <a:ext cx="2468880" cy="55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l"/>
            <a:r>
              <a:rPr lang="zh-CN" altLang="en-US" sz="3000" dirty="0">
                <a:solidFill>
                  <a:srgbClr val="003679"/>
                </a:solidFill>
                <a:latin typeface="微软雅黑" panose="020B0503020204020204" pitchFamily="34" charset="-122"/>
                <a:ea typeface="微软雅黑" panose="020B0503020204020204" pitchFamily="34" charset="-122"/>
                <a:sym typeface="微软雅黑" panose="020B0503020204020204" pitchFamily="34" charset="-122"/>
              </a:rPr>
              <a:t>年度工作概述</a:t>
            </a:r>
            <a:endParaRPr lang="zh-CN" altLang="en-US" sz="3000" dirty="0">
              <a:solidFill>
                <a:srgbClr val="003679"/>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2" name="组合 1"/>
          <p:cNvGrpSpPr/>
          <p:nvPr/>
        </p:nvGrpSpPr>
        <p:grpSpPr>
          <a:xfrm>
            <a:off x="124667" y="147476"/>
            <a:ext cx="709688" cy="659149"/>
            <a:chOff x="776177" y="87786"/>
            <a:chExt cx="709688" cy="659149"/>
          </a:xfrm>
        </p:grpSpPr>
        <p:grpSp>
          <p:nvGrpSpPr>
            <p:cNvPr id="33" name="组合 32"/>
            <p:cNvGrpSpPr/>
            <p:nvPr/>
          </p:nvGrpSpPr>
          <p:grpSpPr>
            <a:xfrm>
              <a:off x="776177" y="87786"/>
              <a:ext cx="669145" cy="659149"/>
              <a:chOff x="1770244" y="775694"/>
              <a:chExt cx="1333596" cy="1313675"/>
            </a:xfrm>
          </p:grpSpPr>
          <p:sp>
            <p:nvSpPr>
              <p:cNvPr id="34" name="矩形 33"/>
              <p:cNvSpPr/>
              <p:nvPr/>
            </p:nvSpPr>
            <p:spPr>
              <a:xfrm>
                <a:off x="1770244" y="775694"/>
                <a:ext cx="1077085" cy="1077085"/>
              </a:xfrm>
              <a:prstGeom prst="rect">
                <a:avLst/>
              </a:prstGeom>
              <a:noFill/>
              <a:ln>
                <a:solidFill>
                  <a:srgbClr val="003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03679"/>
                  </a:solidFill>
                  <a:latin typeface="微软雅黑" panose="020B0503020204020204" pitchFamily="34" charset="-122"/>
                  <a:ea typeface="微软雅黑" panose="020B0503020204020204" pitchFamily="34" charset="-122"/>
                </a:endParaRPr>
              </a:p>
            </p:txBody>
          </p:sp>
          <p:sp>
            <p:nvSpPr>
              <p:cNvPr id="35" name="矩形 34"/>
              <p:cNvSpPr/>
              <p:nvPr/>
            </p:nvSpPr>
            <p:spPr>
              <a:xfrm>
                <a:off x="1981421" y="966950"/>
                <a:ext cx="1122419" cy="1122419"/>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800" dirty="0">
                  <a:solidFill>
                    <a:srgbClr val="003679"/>
                  </a:solidFill>
                  <a:latin typeface="微软雅黑" panose="020B0503020204020204" pitchFamily="34" charset="-122"/>
                  <a:ea typeface="微软雅黑" panose="020B0503020204020204" pitchFamily="34" charset="-122"/>
                </a:endParaRPr>
              </a:p>
            </p:txBody>
          </p:sp>
        </p:grpSp>
        <p:sp>
          <p:nvSpPr>
            <p:cNvPr id="36" name="文本框 18"/>
            <p:cNvSpPr>
              <a:spLocks noChangeArrowheads="1"/>
            </p:cNvSpPr>
            <p:nvPr/>
          </p:nvSpPr>
          <p:spPr bwMode="auto">
            <a:xfrm>
              <a:off x="858770" y="320447"/>
              <a:ext cx="62709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4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2017</a:t>
              </a:r>
              <a:endParaRPr lang="en-US" altLang="zh-CN" sz="14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11" name="矩形 1"/>
          <p:cNvSpPr>
            <a:spLocks noChangeArrowheads="1"/>
          </p:cNvSpPr>
          <p:nvPr userDrawn="1"/>
        </p:nvSpPr>
        <p:spPr bwMode="auto">
          <a:xfrm>
            <a:off x="0" y="4979233"/>
            <a:ext cx="9144000" cy="173791"/>
          </a:xfrm>
          <a:prstGeom prst="rect">
            <a:avLst/>
          </a:prstGeom>
          <a:solidFill>
            <a:srgbClr val="003679"/>
          </a:solidFill>
          <a:ln>
            <a:noFill/>
          </a:ln>
        </p:spPr>
        <p:txBody>
          <a:bodyPr lIns="68571" tIns="34285" rIns="68571" bIns="34285" anchor="ctr"/>
          <a:lstStyle/>
          <a:p>
            <a:pPr algn="ctr" eaLnBrk="1" hangingPunct="1"/>
            <a:endParaRPr lang="zh-CN" altLang="en-US" dirty="0">
              <a:solidFill>
                <a:srgbClr val="FFFFFF"/>
              </a:solidFill>
              <a:ea typeface="微软雅黑" panose="020B0503020204020204" pitchFamily="34" charset="-122"/>
              <a:cs typeface="+mn-ea"/>
              <a:sym typeface="+mn-lt"/>
            </a:endParaRPr>
          </a:p>
        </p:txBody>
      </p:sp>
      <p:pic>
        <p:nvPicPr>
          <p:cNvPr id="8" name="图片 7"/>
          <p:cNvPicPr>
            <a:picLocks noChangeAspect="1"/>
          </p:cNvPicPr>
          <p:nvPr userDrawn="1"/>
        </p:nvPicPr>
        <p:blipFill>
          <a:blip r:embed="rId1" cstate="print">
            <a:extLst>
              <a:ext uri="{28A0092B-C50C-407E-A947-70E740481C1C}">
                <a14:useLocalDpi xmlns:a14="http://schemas.microsoft.com/office/drawing/2010/main" val="0"/>
              </a:ext>
            </a:extLst>
          </a:blip>
          <a:stretch>
            <a:fillRect/>
          </a:stretch>
        </p:blipFill>
        <p:spPr>
          <a:xfrm>
            <a:off x="7111811" y="250010"/>
            <a:ext cx="1914453" cy="459335"/>
          </a:xfrm>
          <a:prstGeom prst="rect">
            <a:avLst/>
          </a:prstGeom>
        </p:spPr>
      </p:pic>
      <p:grpSp>
        <p:nvGrpSpPr>
          <p:cNvPr id="51" name="组合 50"/>
          <p:cNvGrpSpPr/>
          <p:nvPr/>
        </p:nvGrpSpPr>
        <p:grpSpPr>
          <a:xfrm>
            <a:off x="4685783" y="992448"/>
            <a:ext cx="3782105" cy="1239870"/>
            <a:chOff x="6247711" y="1413010"/>
            <a:chExt cx="5042806" cy="1653160"/>
          </a:xfrm>
        </p:grpSpPr>
        <p:sp>
          <p:nvSpPr>
            <p:cNvPr id="52" name="任意多边形 51"/>
            <p:cNvSpPr/>
            <p:nvPr/>
          </p:nvSpPr>
          <p:spPr>
            <a:xfrm flipH="1">
              <a:off x="6247711" y="1413010"/>
              <a:ext cx="5042806" cy="1264496"/>
            </a:xfrm>
            <a:custGeom>
              <a:avLst/>
              <a:gdLst>
                <a:gd name="connsiteX0" fmla="*/ 4669224 w 5042806"/>
                <a:gd name="connsiteY0" fmla="*/ 126700 h 1264496"/>
                <a:gd name="connsiteX1" fmla="*/ 4890693 w 5042806"/>
                <a:gd name="connsiteY1" fmla="*/ 348169 h 1264496"/>
                <a:gd name="connsiteX2" fmla="*/ 4890693 w 5042806"/>
                <a:gd name="connsiteY2" fmla="*/ 905003 h 1264496"/>
                <a:gd name="connsiteX3" fmla="*/ 4669224 w 5042806"/>
                <a:gd name="connsiteY3" fmla="*/ 1126472 h 1264496"/>
                <a:gd name="connsiteX4" fmla="*/ 4112390 w 5042806"/>
                <a:gd name="connsiteY4" fmla="*/ 1126472 h 1264496"/>
                <a:gd name="connsiteX5" fmla="*/ 3890921 w 5042806"/>
                <a:gd name="connsiteY5" fmla="*/ 905003 h 1264496"/>
                <a:gd name="connsiteX6" fmla="*/ 3890921 w 5042806"/>
                <a:gd name="connsiteY6" fmla="*/ 348169 h 1264496"/>
                <a:gd name="connsiteX7" fmla="*/ 4112390 w 5042806"/>
                <a:gd name="connsiteY7" fmla="*/ 126700 h 1264496"/>
                <a:gd name="connsiteX8" fmla="*/ 4831784 w 5042806"/>
                <a:gd name="connsiteY8" fmla="*/ 0 h 1264496"/>
                <a:gd name="connsiteX9" fmla="*/ 4000656 w 5042806"/>
                <a:gd name="connsiteY9" fmla="*/ 0 h 1264496"/>
                <a:gd name="connsiteX10" fmla="*/ 3996053 w 5042806"/>
                <a:gd name="connsiteY10" fmla="*/ 464 h 1264496"/>
                <a:gd name="connsiteX11" fmla="*/ 632016 w 5042806"/>
                <a:gd name="connsiteY11" fmla="*/ 464 h 1264496"/>
                <a:gd name="connsiteX12" fmla="*/ 0 w 5042806"/>
                <a:gd name="connsiteY12" fmla="*/ 632480 h 1264496"/>
                <a:gd name="connsiteX13" fmla="*/ 632016 w 5042806"/>
                <a:gd name="connsiteY13" fmla="*/ 1264496 h 1264496"/>
                <a:gd name="connsiteX14" fmla="*/ 4000656 w 5042806"/>
                <a:gd name="connsiteY14" fmla="*/ 1264496 h 1264496"/>
                <a:gd name="connsiteX15" fmla="*/ 4218285 w 5042806"/>
                <a:gd name="connsiteY15" fmla="*/ 1264496 h 1264496"/>
                <a:gd name="connsiteX16" fmla="*/ 4831784 w 5042806"/>
                <a:gd name="connsiteY16" fmla="*/ 1264496 h 1264496"/>
                <a:gd name="connsiteX17" fmla="*/ 5042806 w 5042806"/>
                <a:gd name="connsiteY17" fmla="*/ 1053474 h 1264496"/>
                <a:gd name="connsiteX18" fmla="*/ 5042806 w 5042806"/>
                <a:gd name="connsiteY18" fmla="*/ 211022 h 1264496"/>
                <a:gd name="connsiteX19" fmla="*/ 4831784 w 5042806"/>
                <a:gd name="connsiteY19" fmla="*/ 0 h 1264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042806" h="1264496">
                  <a:moveTo>
                    <a:pt x="4669224" y="126700"/>
                  </a:moveTo>
                  <a:cubicBezTo>
                    <a:pt x="4791538" y="126700"/>
                    <a:pt x="4890693" y="225855"/>
                    <a:pt x="4890693" y="348169"/>
                  </a:cubicBezTo>
                  <a:lnTo>
                    <a:pt x="4890693" y="905003"/>
                  </a:lnTo>
                  <a:cubicBezTo>
                    <a:pt x="4890693" y="1027317"/>
                    <a:pt x="4791538" y="1126472"/>
                    <a:pt x="4669224" y="1126472"/>
                  </a:cubicBezTo>
                  <a:lnTo>
                    <a:pt x="4112390" y="1126472"/>
                  </a:lnTo>
                  <a:cubicBezTo>
                    <a:pt x="3990076" y="1126472"/>
                    <a:pt x="3890921" y="1027317"/>
                    <a:pt x="3890921" y="905003"/>
                  </a:cubicBezTo>
                  <a:lnTo>
                    <a:pt x="3890921" y="348169"/>
                  </a:lnTo>
                  <a:cubicBezTo>
                    <a:pt x="3890921" y="225855"/>
                    <a:pt x="3990076" y="126700"/>
                    <a:pt x="4112390" y="126700"/>
                  </a:cubicBezTo>
                  <a:close/>
                  <a:moveTo>
                    <a:pt x="4831784" y="0"/>
                  </a:moveTo>
                  <a:lnTo>
                    <a:pt x="4000656" y="0"/>
                  </a:lnTo>
                  <a:lnTo>
                    <a:pt x="3996053" y="464"/>
                  </a:lnTo>
                  <a:lnTo>
                    <a:pt x="632016" y="464"/>
                  </a:lnTo>
                  <a:cubicBezTo>
                    <a:pt x="282963" y="464"/>
                    <a:pt x="0" y="283427"/>
                    <a:pt x="0" y="632480"/>
                  </a:cubicBezTo>
                  <a:cubicBezTo>
                    <a:pt x="0" y="981533"/>
                    <a:pt x="282963" y="1264496"/>
                    <a:pt x="632016" y="1264496"/>
                  </a:cubicBezTo>
                  <a:lnTo>
                    <a:pt x="4000656" y="1264496"/>
                  </a:lnTo>
                  <a:lnTo>
                    <a:pt x="4218285" y="1264496"/>
                  </a:lnTo>
                  <a:lnTo>
                    <a:pt x="4831784" y="1264496"/>
                  </a:lnTo>
                  <a:cubicBezTo>
                    <a:pt x="4948328" y="1264496"/>
                    <a:pt x="5042806" y="1170018"/>
                    <a:pt x="5042806" y="1053474"/>
                  </a:cubicBezTo>
                  <a:lnTo>
                    <a:pt x="5042806" y="211022"/>
                  </a:lnTo>
                  <a:cubicBezTo>
                    <a:pt x="5042806" y="94478"/>
                    <a:pt x="4948328" y="0"/>
                    <a:pt x="4831784" y="0"/>
                  </a:cubicBezTo>
                  <a:close/>
                </a:path>
              </a:pathLst>
            </a:custGeom>
            <a:solidFill>
              <a:srgbClr val="00367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015" dirty="0">
                <a:solidFill>
                  <a:prstClr val="white"/>
                </a:solidFill>
                <a:ea typeface="微软雅黑" panose="020B0503020204020204" pitchFamily="34" charset="-122"/>
              </a:endParaRPr>
            </a:p>
          </p:txBody>
        </p:sp>
        <p:sp>
          <p:nvSpPr>
            <p:cNvPr id="53" name="文本框 52"/>
            <p:cNvSpPr txBox="1"/>
            <p:nvPr/>
          </p:nvSpPr>
          <p:spPr>
            <a:xfrm>
              <a:off x="6522316" y="1691315"/>
              <a:ext cx="697200" cy="738664"/>
            </a:xfrm>
            <a:prstGeom prst="rect">
              <a:avLst/>
            </a:prstGeom>
            <a:noFill/>
            <a:effectLst/>
          </p:spPr>
          <p:txBody>
            <a:bodyPr wrap="none" rtlCol="0">
              <a:spAutoFit/>
            </a:bodyPr>
            <a:lstStyle/>
            <a:p>
              <a:r>
                <a:rPr lang="en-US" altLang="zh-CN" sz="2400" b="1" dirty="0">
                  <a:solidFill>
                    <a:schemeClr val="tx1">
                      <a:lumMod val="75000"/>
                      <a:lumOff val="25000"/>
                    </a:schemeClr>
                  </a:solidFill>
                  <a:ea typeface="微软雅黑" panose="020B0503020204020204" pitchFamily="34" charset="-122"/>
                </a:rPr>
                <a:t> </a:t>
              </a:r>
              <a:r>
                <a:rPr lang="en-US" altLang="zh-CN" sz="3000" b="1" dirty="0">
                  <a:solidFill>
                    <a:schemeClr val="tx1">
                      <a:lumMod val="75000"/>
                      <a:lumOff val="25000"/>
                    </a:schemeClr>
                  </a:solidFill>
                  <a:latin typeface="Agency FB" panose="020B0503020202020204" pitchFamily="34" charset="0"/>
                  <a:ea typeface="幼圆" panose="02010509060101010101" pitchFamily="49" charset="-122"/>
                </a:rPr>
                <a:t>01</a:t>
              </a:r>
              <a:endParaRPr lang="en-US" altLang="zh-CN" sz="3000" b="1" dirty="0">
                <a:solidFill>
                  <a:schemeClr val="tx1">
                    <a:lumMod val="75000"/>
                    <a:lumOff val="25000"/>
                  </a:schemeClr>
                </a:solidFill>
                <a:latin typeface="Agency FB" panose="020B0503020202020204" pitchFamily="34" charset="0"/>
                <a:ea typeface="幼圆" panose="02010509060101010101" pitchFamily="49" charset="-122"/>
              </a:endParaRPr>
            </a:p>
          </p:txBody>
        </p:sp>
        <p:sp>
          <p:nvSpPr>
            <p:cNvPr id="54" name="文本框 53"/>
            <p:cNvSpPr txBox="1"/>
            <p:nvPr/>
          </p:nvSpPr>
          <p:spPr>
            <a:xfrm>
              <a:off x="7924313" y="1588842"/>
              <a:ext cx="2759729" cy="1477328"/>
            </a:xfrm>
            <a:prstGeom prst="rect">
              <a:avLst/>
            </a:prstGeom>
            <a:noFill/>
            <a:effectLst/>
          </p:spPr>
          <p:txBody>
            <a:bodyPr wrap="none" rtlCol="0">
              <a:spAutoFit/>
            </a:bodyPr>
            <a:lstStyle/>
            <a:p>
              <a:r>
                <a:rPr lang="zh-CN" altLang="en-US" sz="1800" dirty="0">
                  <a:solidFill>
                    <a:schemeClr val="bg1"/>
                  </a:solidFill>
                  <a:latin typeface="微软雅黑" panose="020B0503020204020204" pitchFamily="34" charset="-122"/>
                  <a:ea typeface="微软雅黑" panose="020B0503020204020204" pitchFamily="34" charset="-122"/>
                </a:rPr>
                <a:t>单击此处输入标题</a:t>
              </a:r>
              <a:endParaRPr lang="en-US" altLang="zh-CN" sz="1800" dirty="0">
                <a:solidFill>
                  <a:schemeClr val="bg1"/>
                </a:solidFill>
                <a:latin typeface="微软雅黑" panose="020B0503020204020204" pitchFamily="34" charset="-122"/>
                <a:ea typeface="微软雅黑" panose="020B0503020204020204" pitchFamily="34" charset="-122"/>
              </a:endParaRPr>
            </a:p>
            <a:p>
              <a:r>
                <a:rPr lang="zh-CN" altLang="en-US" sz="1050" dirty="0">
                  <a:solidFill>
                    <a:schemeClr val="bg1"/>
                  </a:solidFill>
                  <a:latin typeface="微软雅黑" panose="020B0503020204020204" pitchFamily="34" charset="-122"/>
                  <a:ea typeface="微软雅黑" panose="020B0503020204020204" pitchFamily="34" charset="-122"/>
                </a:rPr>
                <a:t>请在这里输入您的主要叙述内容</a:t>
              </a:r>
              <a:endParaRPr lang="en-US" altLang="zh-CN" sz="1050" dirty="0">
                <a:solidFill>
                  <a:schemeClr val="bg1"/>
                </a:solidFill>
                <a:latin typeface="微软雅黑" panose="020B0503020204020204" pitchFamily="34" charset="-122"/>
                <a:ea typeface="微软雅黑" panose="020B0503020204020204" pitchFamily="34" charset="-122"/>
              </a:endParaRPr>
            </a:p>
            <a:p>
              <a:r>
                <a:rPr lang="zh-CN" altLang="en-US" sz="1050" dirty="0">
                  <a:solidFill>
                    <a:schemeClr val="bg1"/>
                  </a:solidFill>
                  <a:latin typeface="微软雅黑" panose="020B0503020204020204" pitchFamily="34" charset="-122"/>
                  <a:ea typeface="微软雅黑" panose="020B0503020204020204" pitchFamily="34" charset="-122"/>
                </a:rPr>
                <a:t>请在这里输入您的主要叙述内容</a:t>
              </a:r>
              <a:endParaRPr lang="en-US" altLang="zh-CN" sz="1050" dirty="0">
                <a:solidFill>
                  <a:schemeClr val="bg1"/>
                </a:solidFill>
                <a:latin typeface="微软雅黑" panose="020B0503020204020204" pitchFamily="34" charset="-122"/>
                <a:ea typeface="微软雅黑" panose="020B0503020204020204" pitchFamily="34" charset="-122"/>
              </a:endParaRPr>
            </a:p>
            <a:p>
              <a:endParaRPr lang="en-US" altLang="zh-CN" sz="2700" dirty="0">
                <a:solidFill>
                  <a:schemeClr val="bg1"/>
                </a:solidFill>
                <a:latin typeface="微软雅黑" panose="020B0503020204020204" pitchFamily="34" charset="-122"/>
                <a:ea typeface="微软雅黑" panose="020B0503020204020204" pitchFamily="34" charset="-122"/>
              </a:endParaRPr>
            </a:p>
          </p:txBody>
        </p:sp>
      </p:grpSp>
      <p:grpSp>
        <p:nvGrpSpPr>
          <p:cNvPr id="55" name="组合 54"/>
          <p:cNvGrpSpPr/>
          <p:nvPr/>
        </p:nvGrpSpPr>
        <p:grpSpPr>
          <a:xfrm>
            <a:off x="4743385" y="2884262"/>
            <a:ext cx="3782105" cy="1252375"/>
            <a:chOff x="6324514" y="3935429"/>
            <a:chExt cx="5042806" cy="1669833"/>
          </a:xfrm>
        </p:grpSpPr>
        <p:sp>
          <p:nvSpPr>
            <p:cNvPr id="56" name="任意多边形 55"/>
            <p:cNvSpPr/>
            <p:nvPr/>
          </p:nvSpPr>
          <p:spPr>
            <a:xfrm flipH="1">
              <a:off x="6324514" y="3935429"/>
              <a:ext cx="5042806" cy="1264496"/>
            </a:xfrm>
            <a:custGeom>
              <a:avLst/>
              <a:gdLst>
                <a:gd name="connsiteX0" fmla="*/ 4669224 w 5042806"/>
                <a:gd name="connsiteY0" fmla="*/ 126700 h 1264496"/>
                <a:gd name="connsiteX1" fmla="*/ 4890693 w 5042806"/>
                <a:gd name="connsiteY1" fmla="*/ 348169 h 1264496"/>
                <a:gd name="connsiteX2" fmla="*/ 4890693 w 5042806"/>
                <a:gd name="connsiteY2" fmla="*/ 905003 h 1264496"/>
                <a:gd name="connsiteX3" fmla="*/ 4669224 w 5042806"/>
                <a:gd name="connsiteY3" fmla="*/ 1126472 h 1264496"/>
                <a:gd name="connsiteX4" fmla="*/ 4112390 w 5042806"/>
                <a:gd name="connsiteY4" fmla="*/ 1126472 h 1264496"/>
                <a:gd name="connsiteX5" fmla="*/ 3890921 w 5042806"/>
                <a:gd name="connsiteY5" fmla="*/ 905003 h 1264496"/>
                <a:gd name="connsiteX6" fmla="*/ 3890921 w 5042806"/>
                <a:gd name="connsiteY6" fmla="*/ 348169 h 1264496"/>
                <a:gd name="connsiteX7" fmla="*/ 4112390 w 5042806"/>
                <a:gd name="connsiteY7" fmla="*/ 126700 h 1264496"/>
                <a:gd name="connsiteX8" fmla="*/ 4831784 w 5042806"/>
                <a:gd name="connsiteY8" fmla="*/ 0 h 1264496"/>
                <a:gd name="connsiteX9" fmla="*/ 4000656 w 5042806"/>
                <a:gd name="connsiteY9" fmla="*/ 0 h 1264496"/>
                <a:gd name="connsiteX10" fmla="*/ 3996053 w 5042806"/>
                <a:gd name="connsiteY10" fmla="*/ 464 h 1264496"/>
                <a:gd name="connsiteX11" fmla="*/ 632016 w 5042806"/>
                <a:gd name="connsiteY11" fmla="*/ 464 h 1264496"/>
                <a:gd name="connsiteX12" fmla="*/ 0 w 5042806"/>
                <a:gd name="connsiteY12" fmla="*/ 632480 h 1264496"/>
                <a:gd name="connsiteX13" fmla="*/ 632016 w 5042806"/>
                <a:gd name="connsiteY13" fmla="*/ 1264496 h 1264496"/>
                <a:gd name="connsiteX14" fmla="*/ 4000656 w 5042806"/>
                <a:gd name="connsiteY14" fmla="*/ 1264496 h 1264496"/>
                <a:gd name="connsiteX15" fmla="*/ 4218285 w 5042806"/>
                <a:gd name="connsiteY15" fmla="*/ 1264496 h 1264496"/>
                <a:gd name="connsiteX16" fmla="*/ 4831784 w 5042806"/>
                <a:gd name="connsiteY16" fmla="*/ 1264496 h 1264496"/>
                <a:gd name="connsiteX17" fmla="*/ 5042806 w 5042806"/>
                <a:gd name="connsiteY17" fmla="*/ 1053474 h 1264496"/>
                <a:gd name="connsiteX18" fmla="*/ 5042806 w 5042806"/>
                <a:gd name="connsiteY18" fmla="*/ 211022 h 1264496"/>
                <a:gd name="connsiteX19" fmla="*/ 4831784 w 5042806"/>
                <a:gd name="connsiteY19" fmla="*/ 0 h 1264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042806" h="1264496">
                  <a:moveTo>
                    <a:pt x="4669224" y="126700"/>
                  </a:moveTo>
                  <a:cubicBezTo>
                    <a:pt x="4791538" y="126700"/>
                    <a:pt x="4890693" y="225855"/>
                    <a:pt x="4890693" y="348169"/>
                  </a:cubicBezTo>
                  <a:lnTo>
                    <a:pt x="4890693" y="905003"/>
                  </a:lnTo>
                  <a:cubicBezTo>
                    <a:pt x="4890693" y="1027317"/>
                    <a:pt x="4791538" y="1126472"/>
                    <a:pt x="4669224" y="1126472"/>
                  </a:cubicBezTo>
                  <a:lnTo>
                    <a:pt x="4112390" y="1126472"/>
                  </a:lnTo>
                  <a:cubicBezTo>
                    <a:pt x="3990076" y="1126472"/>
                    <a:pt x="3890921" y="1027317"/>
                    <a:pt x="3890921" y="905003"/>
                  </a:cubicBezTo>
                  <a:lnTo>
                    <a:pt x="3890921" y="348169"/>
                  </a:lnTo>
                  <a:cubicBezTo>
                    <a:pt x="3890921" y="225855"/>
                    <a:pt x="3990076" y="126700"/>
                    <a:pt x="4112390" y="126700"/>
                  </a:cubicBezTo>
                  <a:close/>
                  <a:moveTo>
                    <a:pt x="4831784" y="0"/>
                  </a:moveTo>
                  <a:lnTo>
                    <a:pt x="4000656" y="0"/>
                  </a:lnTo>
                  <a:lnTo>
                    <a:pt x="3996053" y="464"/>
                  </a:lnTo>
                  <a:lnTo>
                    <a:pt x="632016" y="464"/>
                  </a:lnTo>
                  <a:cubicBezTo>
                    <a:pt x="282963" y="464"/>
                    <a:pt x="0" y="283427"/>
                    <a:pt x="0" y="632480"/>
                  </a:cubicBezTo>
                  <a:cubicBezTo>
                    <a:pt x="0" y="981533"/>
                    <a:pt x="282963" y="1264496"/>
                    <a:pt x="632016" y="1264496"/>
                  </a:cubicBezTo>
                  <a:lnTo>
                    <a:pt x="4000656" y="1264496"/>
                  </a:lnTo>
                  <a:lnTo>
                    <a:pt x="4218285" y="1264496"/>
                  </a:lnTo>
                  <a:lnTo>
                    <a:pt x="4831784" y="1264496"/>
                  </a:lnTo>
                  <a:cubicBezTo>
                    <a:pt x="4948328" y="1264496"/>
                    <a:pt x="5042806" y="1170018"/>
                    <a:pt x="5042806" y="1053474"/>
                  </a:cubicBezTo>
                  <a:lnTo>
                    <a:pt x="5042806" y="211022"/>
                  </a:lnTo>
                  <a:cubicBezTo>
                    <a:pt x="5042806" y="94478"/>
                    <a:pt x="4948328" y="0"/>
                    <a:pt x="4831784" y="0"/>
                  </a:cubicBezTo>
                  <a:close/>
                </a:path>
              </a:pathLst>
            </a:custGeom>
            <a:solidFill>
              <a:srgbClr val="00367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015" dirty="0">
                <a:solidFill>
                  <a:prstClr val="white"/>
                </a:solidFill>
                <a:ea typeface="微软雅黑" panose="020B0503020204020204" pitchFamily="34" charset="-122"/>
              </a:endParaRPr>
            </a:p>
          </p:txBody>
        </p:sp>
        <p:sp>
          <p:nvSpPr>
            <p:cNvPr id="57" name="文本框 56"/>
            <p:cNvSpPr txBox="1"/>
            <p:nvPr/>
          </p:nvSpPr>
          <p:spPr>
            <a:xfrm>
              <a:off x="6559223" y="4213734"/>
              <a:ext cx="812616" cy="738664"/>
            </a:xfrm>
            <a:prstGeom prst="rect">
              <a:avLst/>
            </a:prstGeom>
            <a:noFill/>
            <a:effectLst/>
          </p:spPr>
          <p:txBody>
            <a:bodyPr wrap="none" rtlCol="0">
              <a:spAutoFit/>
            </a:bodyPr>
            <a:lstStyle/>
            <a:p>
              <a:r>
                <a:rPr lang="en-US" altLang="zh-CN" sz="2400" b="1" dirty="0">
                  <a:solidFill>
                    <a:schemeClr val="tx1">
                      <a:lumMod val="75000"/>
                      <a:lumOff val="25000"/>
                    </a:schemeClr>
                  </a:solidFill>
                  <a:ea typeface="微软雅黑" panose="020B0503020204020204" pitchFamily="34" charset="-122"/>
                </a:rPr>
                <a:t> </a:t>
              </a:r>
              <a:r>
                <a:rPr lang="en-US" altLang="zh-CN" sz="3000" b="1" dirty="0">
                  <a:solidFill>
                    <a:schemeClr val="tx1">
                      <a:lumMod val="75000"/>
                      <a:lumOff val="25000"/>
                    </a:schemeClr>
                  </a:solidFill>
                  <a:latin typeface="Agency FB" panose="020B0503020202020204" pitchFamily="34" charset="0"/>
                  <a:ea typeface="幼圆" panose="02010509060101010101" pitchFamily="49" charset="-122"/>
                </a:rPr>
                <a:t>03</a:t>
              </a:r>
              <a:endParaRPr lang="en-US" altLang="zh-CN" sz="3000" b="1" dirty="0">
                <a:solidFill>
                  <a:schemeClr val="tx1">
                    <a:lumMod val="75000"/>
                    <a:lumOff val="25000"/>
                  </a:schemeClr>
                </a:solidFill>
                <a:latin typeface="Agency FB" panose="020B0503020202020204" pitchFamily="34" charset="0"/>
                <a:ea typeface="幼圆" panose="02010509060101010101" pitchFamily="49" charset="-122"/>
              </a:endParaRPr>
            </a:p>
          </p:txBody>
        </p:sp>
        <p:sp>
          <p:nvSpPr>
            <p:cNvPr id="58" name="文本框 57"/>
            <p:cNvSpPr txBox="1"/>
            <p:nvPr/>
          </p:nvSpPr>
          <p:spPr>
            <a:xfrm>
              <a:off x="7919368" y="4127934"/>
              <a:ext cx="2759729" cy="1477328"/>
            </a:xfrm>
            <a:prstGeom prst="rect">
              <a:avLst/>
            </a:prstGeom>
            <a:noFill/>
            <a:effectLst/>
          </p:spPr>
          <p:txBody>
            <a:bodyPr wrap="none" rtlCol="0">
              <a:spAutoFit/>
            </a:bodyPr>
            <a:lstStyle/>
            <a:p>
              <a:r>
                <a:rPr lang="zh-CN" altLang="en-US" sz="1800" dirty="0">
                  <a:solidFill>
                    <a:schemeClr val="bg1"/>
                  </a:solidFill>
                  <a:latin typeface="微软雅黑" panose="020B0503020204020204" pitchFamily="34" charset="-122"/>
                  <a:ea typeface="微软雅黑" panose="020B0503020204020204" pitchFamily="34" charset="-122"/>
                </a:rPr>
                <a:t>单击此处输入标题</a:t>
              </a:r>
              <a:endParaRPr lang="en-US" altLang="zh-CN" sz="1800" dirty="0">
                <a:solidFill>
                  <a:schemeClr val="bg1"/>
                </a:solidFill>
                <a:latin typeface="微软雅黑" panose="020B0503020204020204" pitchFamily="34" charset="-122"/>
                <a:ea typeface="微软雅黑" panose="020B0503020204020204" pitchFamily="34" charset="-122"/>
              </a:endParaRPr>
            </a:p>
            <a:p>
              <a:r>
                <a:rPr lang="zh-CN" altLang="en-US" sz="1050" dirty="0">
                  <a:solidFill>
                    <a:schemeClr val="bg1"/>
                  </a:solidFill>
                  <a:latin typeface="微软雅黑" panose="020B0503020204020204" pitchFamily="34" charset="-122"/>
                  <a:ea typeface="微软雅黑" panose="020B0503020204020204" pitchFamily="34" charset="-122"/>
                </a:rPr>
                <a:t>请在这里输入您的主要叙述内容</a:t>
              </a:r>
              <a:endParaRPr lang="en-US" altLang="zh-CN" sz="1050" dirty="0">
                <a:solidFill>
                  <a:schemeClr val="bg1"/>
                </a:solidFill>
                <a:latin typeface="微软雅黑" panose="020B0503020204020204" pitchFamily="34" charset="-122"/>
                <a:ea typeface="微软雅黑" panose="020B0503020204020204" pitchFamily="34" charset="-122"/>
              </a:endParaRPr>
            </a:p>
            <a:p>
              <a:r>
                <a:rPr lang="zh-CN" altLang="en-US" sz="1050" dirty="0">
                  <a:solidFill>
                    <a:schemeClr val="bg1"/>
                  </a:solidFill>
                  <a:latin typeface="微软雅黑" panose="020B0503020204020204" pitchFamily="34" charset="-122"/>
                  <a:ea typeface="微软雅黑" panose="020B0503020204020204" pitchFamily="34" charset="-122"/>
                </a:rPr>
                <a:t>请在这里输入您的主要叙述内容</a:t>
              </a:r>
              <a:endParaRPr lang="en-US" altLang="zh-CN" sz="1050" dirty="0">
                <a:solidFill>
                  <a:schemeClr val="bg1"/>
                </a:solidFill>
                <a:latin typeface="微软雅黑" panose="020B0503020204020204" pitchFamily="34" charset="-122"/>
                <a:ea typeface="微软雅黑" panose="020B0503020204020204" pitchFamily="34" charset="-122"/>
              </a:endParaRPr>
            </a:p>
            <a:p>
              <a:endParaRPr lang="en-US" altLang="zh-CN" sz="2700" dirty="0">
                <a:solidFill>
                  <a:schemeClr val="bg1"/>
                </a:solidFill>
                <a:latin typeface="微软雅黑" panose="020B0503020204020204" pitchFamily="34" charset="-122"/>
                <a:ea typeface="微软雅黑" panose="020B0503020204020204" pitchFamily="34" charset="-122"/>
              </a:endParaRPr>
            </a:p>
          </p:txBody>
        </p:sp>
      </p:grpSp>
      <p:grpSp>
        <p:nvGrpSpPr>
          <p:cNvPr id="59" name="组合 58"/>
          <p:cNvGrpSpPr/>
          <p:nvPr/>
        </p:nvGrpSpPr>
        <p:grpSpPr>
          <a:xfrm>
            <a:off x="632263" y="1814487"/>
            <a:ext cx="3782105" cy="1214372"/>
            <a:chOff x="843018" y="2509062"/>
            <a:chExt cx="5042806" cy="1619163"/>
          </a:xfrm>
        </p:grpSpPr>
        <p:sp>
          <p:nvSpPr>
            <p:cNvPr id="60" name="任意多边形 59"/>
            <p:cNvSpPr/>
            <p:nvPr/>
          </p:nvSpPr>
          <p:spPr>
            <a:xfrm>
              <a:off x="843018" y="2509062"/>
              <a:ext cx="5042806" cy="1264496"/>
            </a:xfrm>
            <a:custGeom>
              <a:avLst/>
              <a:gdLst>
                <a:gd name="connsiteX0" fmla="*/ 4112392 w 5042806"/>
                <a:gd name="connsiteY0" fmla="*/ 126700 h 1264496"/>
                <a:gd name="connsiteX1" fmla="*/ 3890923 w 5042806"/>
                <a:gd name="connsiteY1" fmla="*/ 348169 h 1264496"/>
                <a:gd name="connsiteX2" fmla="*/ 3890923 w 5042806"/>
                <a:gd name="connsiteY2" fmla="*/ 905003 h 1264496"/>
                <a:gd name="connsiteX3" fmla="*/ 4112392 w 5042806"/>
                <a:gd name="connsiteY3" fmla="*/ 1126472 h 1264496"/>
                <a:gd name="connsiteX4" fmla="*/ 4669226 w 5042806"/>
                <a:gd name="connsiteY4" fmla="*/ 1126472 h 1264496"/>
                <a:gd name="connsiteX5" fmla="*/ 4890695 w 5042806"/>
                <a:gd name="connsiteY5" fmla="*/ 905003 h 1264496"/>
                <a:gd name="connsiteX6" fmla="*/ 4890695 w 5042806"/>
                <a:gd name="connsiteY6" fmla="*/ 348169 h 1264496"/>
                <a:gd name="connsiteX7" fmla="*/ 4669226 w 5042806"/>
                <a:gd name="connsiteY7" fmla="*/ 126700 h 1264496"/>
                <a:gd name="connsiteX8" fmla="*/ 4000656 w 5042806"/>
                <a:gd name="connsiteY8" fmla="*/ 0 h 1264496"/>
                <a:gd name="connsiteX9" fmla="*/ 4831784 w 5042806"/>
                <a:gd name="connsiteY9" fmla="*/ 0 h 1264496"/>
                <a:gd name="connsiteX10" fmla="*/ 5042806 w 5042806"/>
                <a:gd name="connsiteY10" fmla="*/ 211022 h 1264496"/>
                <a:gd name="connsiteX11" fmla="*/ 5042806 w 5042806"/>
                <a:gd name="connsiteY11" fmla="*/ 1053474 h 1264496"/>
                <a:gd name="connsiteX12" fmla="*/ 4831784 w 5042806"/>
                <a:gd name="connsiteY12" fmla="*/ 1264496 h 1264496"/>
                <a:gd name="connsiteX13" fmla="*/ 4218285 w 5042806"/>
                <a:gd name="connsiteY13" fmla="*/ 1264496 h 1264496"/>
                <a:gd name="connsiteX14" fmla="*/ 4000656 w 5042806"/>
                <a:gd name="connsiteY14" fmla="*/ 1264496 h 1264496"/>
                <a:gd name="connsiteX15" fmla="*/ 632016 w 5042806"/>
                <a:gd name="connsiteY15" fmla="*/ 1264496 h 1264496"/>
                <a:gd name="connsiteX16" fmla="*/ 0 w 5042806"/>
                <a:gd name="connsiteY16" fmla="*/ 632480 h 1264496"/>
                <a:gd name="connsiteX17" fmla="*/ 632016 w 5042806"/>
                <a:gd name="connsiteY17" fmla="*/ 464 h 1264496"/>
                <a:gd name="connsiteX18" fmla="*/ 3996053 w 5042806"/>
                <a:gd name="connsiteY18" fmla="*/ 464 h 1264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042806" h="1264496">
                  <a:moveTo>
                    <a:pt x="4112392" y="126700"/>
                  </a:moveTo>
                  <a:cubicBezTo>
                    <a:pt x="3990078" y="126700"/>
                    <a:pt x="3890923" y="225855"/>
                    <a:pt x="3890923" y="348169"/>
                  </a:cubicBezTo>
                  <a:lnTo>
                    <a:pt x="3890923" y="905003"/>
                  </a:lnTo>
                  <a:cubicBezTo>
                    <a:pt x="3890923" y="1027317"/>
                    <a:pt x="3990078" y="1126472"/>
                    <a:pt x="4112392" y="1126472"/>
                  </a:cubicBezTo>
                  <a:lnTo>
                    <a:pt x="4669226" y="1126472"/>
                  </a:lnTo>
                  <a:cubicBezTo>
                    <a:pt x="4791540" y="1126472"/>
                    <a:pt x="4890695" y="1027317"/>
                    <a:pt x="4890695" y="905003"/>
                  </a:cubicBezTo>
                  <a:lnTo>
                    <a:pt x="4890695" y="348169"/>
                  </a:lnTo>
                  <a:cubicBezTo>
                    <a:pt x="4890695" y="225855"/>
                    <a:pt x="4791540" y="126700"/>
                    <a:pt x="4669226" y="126700"/>
                  </a:cubicBezTo>
                  <a:close/>
                  <a:moveTo>
                    <a:pt x="4000656" y="0"/>
                  </a:moveTo>
                  <a:lnTo>
                    <a:pt x="4831784" y="0"/>
                  </a:lnTo>
                  <a:cubicBezTo>
                    <a:pt x="4948328" y="0"/>
                    <a:pt x="5042806" y="94478"/>
                    <a:pt x="5042806" y="211022"/>
                  </a:cubicBezTo>
                  <a:lnTo>
                    <a:pt x="5042806" y="1053474"/>
                  </a:lnTo>
                  <a:cubicBezTo>
                    <a:pt x="5042806" y="1170018"/>
                    <a:pt x="4948328" y="1264496"/>
                    <a:pt x="4831784" y="1264496"/>
                  </a:cubicBezTo>
                  <a:lnTo>
                    <a:pt x="4218285" y="1264496"/>
                  </a:lnTo>
                  <a:lnTo>
                    <a:pt x="4000656" y="1264496"/>
                  </a:lnTo>
                  <a:lnTo>
                    <a:pt x="632016" y="1264496"/>
                  </a:lnTo>
                  <a:cubicBezTo>
                    <a:pt x="282963" y="1264496"/>
                    <a:pt x="0" y="981533"/>
                    <a:pt x="0" y="632480"/>
                  </a:cubicBezTo>
                  <a:cubicBezTo>
                    <a:pt x="0" y="283427"/>
                    <a:pt x="282963" y="464"/>
                    <a:pt x="632016" y="464"/>
                  </a:cubicBezTo>
                  <a:lnTo>
                    <a:pt x="3996053" y="464"/>
                  </a:lnTo>
                  <a:close/>
                </a:path>
              </a:pathLst>
            </a:cu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015" dirty="0">
                <a:solidFill>
                  <a:prstClr val="white"/>
                </a:solidFill>
                <a:ea typeface="微软雅黑" panose="020B0503020204020204" pitchFamily="34" charset="-122"/>
              </a:endParaRPr>
            </a:p>
          </p:txBody>
        </p:sp>
        <p:sp>
          <p:nvSpPr>
            <p:cNvPr id="61" name="文本框 60"/>
            <p:cNvSpPr txBox="1"/>
            <p:nvPr/>
          </p:nvSpPr>
          <p:spPr>
            <a:xfrm>
              <a:off x="4806041" y="2787367"/>
              <a:ext cx="804067" cy="738664"/>
            </a:xfrm>
            <a:prstGeom prst="rect">
              <a:avLst/>
            </a:prstGeom>
            <a:noFill/>
            <a:effectLst/>
          </p:spPr>
          <p:txBody>
            <a:bodyPr wrap="none" rtlCol="0">
              <a:spAutoFit/>
            </a:bodyPr>
            <a:lstStyle/>
            <a:p>
              <a:r>
                <a:rPr lang="en-US" altLang="zh-CN" sz="2400" b="1" dirty="0">
                  <a:solidFill>
                    <a:schemeClr val="tx1">
                      <a:lumMod val="75000"/>
                      <a:lumOff val="25000"/>
                    </a:schemeClr>
                  </a:solidFill>
                  <a:ea typeface="微软雅黑" panose="020B0503020204020204" pitchFamily="34" charset="-122"/>
                </a:rPr>
                <a:t> </a:t>
              </a:r>
              <a:r>
                <a:rPr lang="en-US" altLang="zh-CN" sz="3000" b="1" dirty="0">
                  <a:solidFill>
                    <a:schemeClr val="tx1">
                      <a:lumMod val="75000"/>
                      <a:lumOff val="25000"/>
                    </a:schemeClr>
                  </a:solidFill>
                  <a:latin typeface="Agency FB" panose="020B0503020202020204" pitchFamily="34" charset="0"/>
                  <a:ea typeface="幼圆" panose="02010509060101010101" pitchFamily="49" charset="-122"/>
                </a:rPr>
                <a:t>02</a:t>
              </a:r>
              <a:endParaRPr lang="en-US" altLang="zh-CN" sz="3000" b="1" dirty="0">
                <a:solidFill>
                  <a:schemeClr val="tx1">
                    <a:lumMod val="75000"/>
                    <a:lumOff val="25000"/>
                  </a:schemeClr>
                </a:solidFill>
                <a:latin typeface="Agency FB" panose="020B0503020202020204" pitchFamily="34" charset="0"/>
                <a:ea typeface="幼圆" panose="02010509060101010101" pitchFamily="49" charset="-122"/>
              </a:endParaRPr>
            </a:p>
          </p:txBody>
        </p:sp>
        <p:sp>
          <p:nvSpPr>
            <p:cNvPr id="62" name="文本框 61"/>
            <p:cNvSpPr txBox="1"/>
            <p:nvPr/>
          </p:nvSpPr>
          <p:spPr>
            <a:xfrm>
              <a:off x="1694307" y="2650897"/>
              <a:ext cx="2759729" cy="1477328"/>
            </a:xfrm>
            <a:prstGeom prst="rect">
              <a:avLst/>
            </a:prstGeom>
            <a:noFill/>
            <a:effectLst/>
          </p:spPr>
          <p:txBody>
            <a:bodyPr wrap="none" rtlCol="0">
              <a:spAutoFit/>
            </a:bodyPr>
            <a:lstStyle/>
            <a:p>
              <a:r>
                <a:rPr lang="zh-CN" altLang="en-US" sz="1800" dirty="0">
                  <a:solidFill>
                    <a:schemeClr val="bg1"/>
                  </a:solidFill>
                  <a:latin typeface="微软雅黑" panose="020B0503020204020204" pitchFamily="34" charset="-122"/>
                  <a:ea typeface="微软雅黑" panose="020B0503020204020204" pitchFamily="34" charset="-122"/>
                </a:rPr>
                <a:t>单击此处输入标题</a:t>
              </a:r>
              <a:endParaRPr lang="en-US" altLang="zh-CN" sz="1800" dirty="0">
                <a:solidFill>
                  <a:schemeClr val="bg1"/>
                </a:solidFill>
                <a:latin typeface="微软雅黑" panose="020B0503020204020204" pitchFamily="34" charset="-122"/>
                <a:ea typeface="微软雅黑" panose="020B0503020204020204" pitchFamily="34" charset="-122"/>
              </a:endParaRPr>
            </a:p>
            <a:p>
              <a:r>
                <a:rPr lang="zh-CN" altLang="en-US" sz="1050" dirty="0">
                  <a:solidFill>
                    <a:schemeClr val="bg1"/>
                  </a:solidFill>
                  <a:latin typeface="微软雅黑" panose="020B0503020204020204" pitchFamily="34" charset="-122"/>
                  <a:ea typeface="微软雅黑" panose="020B0503020204020204" pitchFamily="34" charset="-122"/>
                </a:rPr>
                <a:t>请在这里输入您的主要叙述内容</a:t>
              </a:r>
              <a:endParaRPr lang="en-US" altLang="zh-CN" sz="1050" dirty="0">
                <a:solidFill>
                  <a:schemeClr val="bg1"/>
                </a:solidFill>
                <a:latin typeface="微软雅黑" panose="020B0503020204020204" pitchFamily="34" charset="-122"/>
                <a:ea typeface="微软雅黑" panose="020B0503020204020204" pitchFamily="34" charset="-122"/>
              </a:endParaRPr>
            </a:p>
            <a:p>
              <a:r>
                <a:rPr lang="zh-CN" altLang="en-US" sz="1050" dirty="0">
                  <a:solidFill>
                    <a:schemeClr val="bg1"/>
                  </a:solidFill>
                  <a:latin typeface="微软雅黑" panose="020B0503020204020204" pitchFamily="34" charset="-122"/>
                  <a:ea typeface="微软雅黑" panose="020B0503020204020204" pitchFamily="34" charset="-122"/>
                </a:rPr>
                <a:t>请在这里输入您的主要叙述内容</a:t>
              </a:r>
              <a:endParaRPr lang="en-US" altLang="zh-CN" sz="1050" dirty="0">
                <a:solidFill>
                  <a:schemeClr val="bg1"/>
                </a:solidFill>
                <a:latin typeface="微软雅黑" panose="020B0503020204020204" pitchFamily="34" charset="-122"/>
                <a:ea typeface="微软雅黑" panose="020B0503020204020204" pitchFamily="34" charset="-122"/>
              </a:endParaRPr>
            </a:p>
            <a:p>
              <a:endParaRPr lang="en-US" altLang="zh-CN" sz="2700" dirty="0">
                <a:solidFill>
                  <a:schemeClr val="bg1"/>
                </a:solidFill>
                <a:latin typeface="微软雅黑" panose="020B0503020204020204" pitchFamily="34" charset="-122"/>
                <a:ea typeface="微软雅黑" panose="020B0503020204020204" pitchFamily="34" charset="-122"/>
              </a:endParaRPr>
            </a:p>
          </p:txBody>
        </p:sp>
      </p:grpSp>
      <p:grpSp>
        <p:nvGrpSpPr>
          <p:cNvPr id="63" name="组合 62"/>
          <p:cNvGrpSpPr/>
          <p:nvPr/>
        </p:nvGrpSpPr>
        <p:grpSpPr>
          <a:xfrm>
            <a:off x="4269991" y="1539682"/>
            <a:ext cx="610427" cy="2310998"/>
            <a:chOff x="5693320" y="2142655"/>
            <a:chExt cx="813903" cy="3081331"/>
          </a:xfrm>
        </p:grpSpPr>
        <p:grpSp>
          <p:nvGrpSpPr>
            <p:cNvPr id="64" name="组合 63"/>
            <p:cNvGrpSpPr/>
            <p:nvPr/>
          </p:nvGrpSpPr>
          <p:grpSpPr>
            <a:xfrm>
              <a:off x="5733713" y="3569022"/>
              <a:ext cx="773510" cy="558912"/>
              <a:chOff x="5733713" y="3569022"/>
              <a:chExt cx="773510" cy="558912"/>
            </a:xfrm>
          </p:grpSpPr>
          <p:sp>
            <p:nvSpPr>
              <p:cNvPr id="73" name="矩形 72"/>
              <p:cNvSpPr/>
              <p:nvPr/>
            </p:nvSpPr>
            <p:spPr>
              <a:xfrm flipH="1">
                <a:off x="6127198" y="3935429"/>
                <a:ext cx="380025" cy="192505"/>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solidFill>
                    <a:prstClr val="white"/>
                  </a:solidFill>
                  <a:ea typeface="微软雅黑" panose="020B0503020204020204" pitchFamily="34" charset="-122"/>
                </a:endParaRPr>
              </a:p>
            </p:txBody>
          </p:sp>
          <p:sp>
            <p:nvSpPr>
              <p:cNvPr id="74" name="矩形 73"/>
              <p:cNvSpPr/>
              <p:nvPr/>
            </p:nvSpPr>
            <p:spPr>
              <a:xfrm flipH="1">
                <a:off x="5939504" y="3761527"/>
                <a:ext cx="192505" cy="192505"/>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solidFill>
                    <a:prstClr val="white"/>
                  </a:solidFill>
                  <a:ea typeface="微软雅黑" panose="020B0503020204020204" pitchFamily="34" charset="-122"/>
                </a:endParaRPr>
              </a:p>
            </p:txBody>
          </p:sp>
          <p:sp>
            <p:nvSpPr>
              <p:cNvPr id="75" name="矩形 74"/>
              <p:cNvSpPr/>
              <p:nvPr/>
            </p:nvSpPr>
            <p:spPr>
              <a:xfrm flipH="1">
                <a:off x="5733713" y="3569022"/>
                <a:ext cx="205789" cy="192505"/>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solidFill>
                    <a:prstClr val="white"/>
                  </a:solidFill>
                  <a:ea typeface="微软雅黑" panose="020B0503020204020204" pitchFamily="34" charset="-122"/>
                </a:endParaRPr>
              </a:p>
            </p:txBody>
          </p:sp>
        </p:grpSp>
        <p:grpSp>
          <p:nvGrpSpPr>
            <p:cNvPr id="65" name="组合 64"/>
            <p:cNvGrpSpPr/>
            <p:nvPr/>
          </p:nvGrpSpPr>
          <p:grpSpPr>
            <a:xfrm>
              <a:off x="5693320" y="2142655"/>
              <a:ext cx="627931" cy="558912"/>
              <a:chOff x="5693320" y="2142655"/>
              <a:chExt cx="627931" cy="558912"/>
            </a:xfrm>
          </p:grpSpPr>
          <p:sp>
            <p:nvSpPr>
              <p:cNvPr id="70" name="矩形 69"/>
              <p:cNvSpPr/>
              <p:nvPr/>
            </p:nvSpPr>
            <p:spPr>
              <a:xfrm>
                <a:off x="5693320" y="2509062"/>
                <a:ext cx="242921" cy="192505"/>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solidFill>
                    <a:prstClr val="white"/>
                  </a:solidFill>
                  <a:ea typeface="微软雅黑" panose="020B0503020204020204" pitchFamily="34" charset="-122"/>
                </a:endParaRPr>
              </a:p>
            </p:txBody>
          </p:sp>
          <p:sp>
            <p:nvSpPr>
              <p:cNvPr id="71" name="矩形 70"/>
              <p:cNvSpPr/>
              <p:nvPr/>
            </p:nvSpPr>
            <p:spPr>
              <a:xfrm>
                <a:off x="5936241" y="2335160"/>
                <a:ext cx="192505" cy="192505"/>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solidFill>
                    <a:prstClr val="white"/>
                  </a:solidFill>
                  <a:ea typeface="微软雅黑" panose="020B0503020204020204" pitchFamily="34" charset="-122"/>
                </a:endParaRPr>
              </a:p>
            </p:txBody>
          </p:sp>
          <p:sp>
            <p:nvSpPr>
              <p:cNvPr id="72" name="矩形 71"/>
              <p:cNvSpPr/>
              <p:nvPr/>
            </p:nvSpPr>
            <p:spPr>
              <a:xfrm>
                <a:off x="6128746" y="2142655"/>
                <a:ext cx="192505" cy="192505"/>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solidFill>
                    <a:prstClr val="white"/>
                  </a:solidFill>
                  <a:ea typeface="微软雅黑" panose="020B0503020204020204" pitchFamily="34" charset="-122"/>
                </a:endParaRPr>
              </a:p>
            </p:txBody>
          </p:sp>
        </p:grpSp>
        <p:grpSp>
          <p:nvGrpSpPr>
            <p:cNvPr id="66" name="组合 65"/>
            <p:cNvGrpSpPr/>
            <p:nvPr/>
          </p:nvGrpSpPr>
          <p:grpSpPr>
            <a:xfrm>
              <a:off x="5766859" y="4665074"/>
              <a:ext cx="627931" cy="558912"/>
              <a:chOff x="5766859" y="4665074"/>
              <a:chExt cx="627931" cy="558912"/>
            </a:xfrm>
          </p:grpSpPr>
          <p:sp>
            <p:nvSpPr>
              <p:cNvPr id="67" name="矩形 66"/>
              <p:cNvSpPr/>
              <p:nvPr/>
            </p:nvSpPr>
            <p:spPr>
              <a:xfrm>
                <a:off x="5766859" y="5031481"/>
                <a:ext cx="237933" cy="192505"/>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solidFill>
                    <a:prstClr val="white"/>
                  </a:solidFill>
                  <a:ea typeface="微软雅黑" panose="020B0503020204020204" pitchFamily="34" charset="-122"/>
                </a:endParaRPr>
              </a:p>
            </p:txBody>
          </p:sp>
          <p:sp>
            <p:nvSpPr>
              <p:cNvPr id="68" name="矩形 67"/>
              <p:cNvSpPr/>
              <p:nvPr/>
            </p:nvSpPr>
            <p:spPr>
              <a:xfrm>
                <a:off x="6009780" y="4857579"/>
                <a:ext cx="192505" cy="192505"/>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solidFill>
                    <a:prstClr val="white"/>
                  </a:solidFill>
                  <a:ea typeface="微软雅黑" panose="020B0503020204020204" pitchFamily="34" charset="-122"/>
                </a:endParaRPr>
              </a:p>
            </p:txBody>
          </p:sp>
          <p:sp>
            <p:nvSpPr>
              <p:cNvPr id="69" name="矩形 68"/>
              <p:cNvSpPr/>
              <p:nvPr/>
            </p:nvSpPr>
            <p:spPr>
              <a:xfrm>
                <a:off x="6202285" y="4665074"/>
                <a:ext cx="192505" cy="192505"/>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solidFill>
                    <a:prstClr val="white"/>
                  </a:solidFill>
                  <a:ea typeface="微软雅黑" panose="020B0503020204020204" pitchFamily="34" charset="-122"/>
                </a:endParaRPr>
              </a:p>
            </p:txBody>
          </p:sp>
        </p:grpSp>
      </p:grpSp>
      <p:grpSp>
        <p:nvGrpSpPr>
          <p:cNvPr id="76" name="组合 75"/>
          <p:cNvGrpSpPr/>
          <p:nvPr/>
        </p:nvGrpSpPr>
        <p:grpSpPr>
          <a:xfrm>
            <a:off x="738219" y="3706301"/>
            <a:ext cx="3764762" cy="1281784"/>
            <a:chOff x="916558" y="5031481"/>
            <a:chExt cx="5019683" cy="1709045"/>
          </a:xfrm>
        </p:grpSpPr>
        <p:sp>
          <p:nvSpPr>
            <p:cNvPr id="77" name="任意多边形 76"/>
            <p:cNvSpPr/>
            <p:nvPr/>
          </p:nvSpPr>
          <p:spPr>
            <a:xfrm>
              <a:off x="916558" y="5031481"/>
              <a:ext cx="5019683" cy="1264496"/>
            </a:xfrm>
            <a:custGeom>
              <a:avLst/>
              <a:gdLst>
                <a:gd name="connsiteX0" fmla="*/ 4112391 w 5019683"/>
                <a:gd name="connsiteY0" fmla="*/ 126700 h 1264496"/>
                <a:gd name="connsiteX1" fmla="*/ 3890922 w 5019683"/>
                <a:gd name="connsiteY1" fmla="*/ 348169 h 1264496"/>
                <a:gd name="connsiteX2" fmla="*/ 3890922 w 5019683"/>
                <a:gd name="connsiteY2" fmla="*/ 905003 h 1264496"/>
                <a:gd name="connsiteX3" fmla="*/ 4112391 w 5019683"/>
                <a:gd name="connsiteY3" fmla="*/ 1126472 h 1264496"/>
                <a:gd name="connsiteX4" fmla="*/ 4669225 w 5019683"/>
                <a:gd name="connsiteY4" fmla="*/ 1126472 h 1264496"/>
                <a:gd name="connsiteX5" fmla="*/ 4890694 w 5019683"/>
                <a:gd name="connsiteY5" fmla="*/ 905003 h 1264496"/>
                <a:gd name="connsiteX6" fmla="*/ 4890694 w 5019683"/>
                <a:gd name="connsiteY6" fmla="*/ 348169 h 1264496"/>
                <a:gd name="connsiteX7" fmla="*/ 4669225 w 5019683"/>
                <a:gd name="connsiteY7" fmla="*/ 126700 h 1264496"/>
                <a:gd name="connsiteX8" fmla="*/ 632248 w 5019683"/>
                <a:gd name="connsiteY8" fmla="*/ 0 h 1264496"/>
                <a:gd name="connsiteX9" fmla="*/ 3977533 w 5019683"/>
                <a:gd name="connsiteY9" fmla="*/ 0 h 1264496"/>
                <a:gd name="connsiteX10" fmla="*/ 4218053 w 5019683"/>
                <a:gd name="connsiteY10" fmla="*/ 0 h 1264496"/>
                <a:gd name="connsiteX11" fmla="*/ 4808661 w 5019683"/>
                <a:gd name="connsiteY11" fmla="*/ 0 h 1264496"/>
                <a:gd name="connsiteX12" fmla="*/ 5019683 w 5019683"/>
                <a:gd name="connsiteY12" fmla="*/ 211022 h 1264496"/>
                <a:gd name="connsiteX13" fmla="*/ 5019683 w 5019683"/>
                <a:gd name="connsiteY13" fmla="*/ 1053473 h 1264496"/>
                <a:gd name="connsiteX14" fmla="*/ 4808661 w 5019683"/>
                <a:gd name="connsiteY14" fmla="*/ 1264495 h 1264496"/>
                <a:gd name="connsiteX15" fmla="*/ 4218063 w 5019683"/>
                <a:gd name="connsiteY15" fmla="*/ 1264495 h 1264496"/>
                <a:gd name="connsiteX16" fmla="*/ 4218053 w 5019683"/>
                <a:gd name="connsiteY16" fmla="*/ 1264496 h 1264496"/>
                <a:gd name="connsiteX17" fmla="*/ 632248 w 5019683"/>
                <a:gd name="connsiteY17" fmla="*/ 1264496 h 1264496"/>
                <a:gd name="connsiteX18" fmla="*/ 0 w 5019683"/>
                <a:gd name="connsiteY18" fmla="*/ 632248 h 1264496"/>
                <a:gd name="connsiteX19" fmla="*/ 632248 w 5019683"/>
                <a:gd name="connsiteY19" fmla="*/ 0 h 1264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019683" h="1264496">
                  <a:moveTo>
                    <a:pt x="4112391" y="126700"/>
                  </a:moveTo>
                  <a:cubicBezTo>
                    <a:pt x="3990077" y="126700"/>
                    <a:pt x="3890922" y="225855"/>
                    <a:pt x="3890922" y="348169"/>
                  </a:cubicBezTo>
                  <a:lnTo>
                    <a:pt x="3890922" y="905003"/>
                  </a:lnTo>
                  <a:cubicBezTo>
                    <a:pt x="3890922" y="1027317"/>
                    <a:pt x="3990077" y="1126472"/>
                    <a:pt x="4112391" y="1126472"/>
                  </a:cubicBezTo>
                  <a:lnTo>
                    <a:pt x="4669225" y="1126472"/>
                  </a:lnTo>
                  <a:cubicBezTo>
                    <a:pt x="4791539" y="1126472"/>
                    <a:pt x="4890694" y="1027317"/>
                    <a:pt x="4890694" y="905003"/>
                  </a:cubicBezTo>
                  <a:lnTo>
                    <a:pt x="4890694" y="348169"/>
                  </a:lnTo>
                  <a:cubicBezTo>
                    <a:pt x="4890694" y="225855"/>
                    <a:pt x="4791539" y="126700"/>
                    <a:pt x="4669225" y="126700"/>
                  </a:cubicBezTo>
                  <a:close/>
                  <a:moveTo>
                    <a:pt x="632248" y="0"/>
                  </a:moveTo>
                  <a:lnTo>
                    <a:pt x="3977533" y="0"/>
                  </a:lnTo>
                  <a:lnTo>
                    <a:pt x="4218053" y="0"/>
                  </a:lnTo>
                  <a:lnTo>
                    <a:pt x="4808661" y="0"/>
                  </a:lnTo>
                  <a:cubicBezTo>
                    <a:pt x="4925205" y="0"/>
                    <a:pt x="5019683" y="94478"/>
                    <a:pt x="5019683" y="211022"/>
                  </a:cubicBezTo>
                  <a:lnTo>
                    <a:pt x="5019683" y="1053473"/>
                  </a:lnTo>
                  <a:cubicBezTo>
                    <a:pt x="5019683" y="1170017"/>
                    <a:pt x="4925205" y="1264495"/>
                    <a:pt x="4808661" y="1264495"/>
                  </a:cubicBezTo>
                  <a:lnTo>
                    <a:pt x="4218063" y="1264495"/>
                  </a:lnTo>
                  <a:lnTo>
                    <a:pt x="4218053" y="1264496"/>
                  </a:lnTo>
                  <a:lnTo>
                    <a:pt x="632248" y="1264496"/>
                  </a:lnTo>
                  <a:cubicBezTo>
                    <a:pt x="283067" y="1264496"/>
                    <a:pt x="0" y="981429"/>
                    <a:pt x="0" y="632248"/>
                  </a:cubicBezTo>
                  <a:cubicBezTo>
                    <a:pt x="0" y="283067"/>
                    <a:pt x="283067" y="0"/>
                    <a:pt x="632248" y="0"/>
                  </a:cubicBezTo>
                  <a:close/>
                </a:path>
              </a:pathLst>
            </a:cu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015" dirty="0">
                <a:solidFill>
                  <a:prstClr val="white"/>
                </a:solidFill>
                <a:ea typeface="微软雅黑" panose="020B0503020204020204" pitchFamily="34" charset="-122"/>
              </a:endParaRPr>
            </a:p>
          </p:txBody>
        </p:sp>
        <p:sp>
          <p:nvSpPr>
            <p:cNvPr id="78" name="文本框 77"/>
            <p:cNvSpPr txBox="1"/>
            <p:nvPr/>
          </p:nvSpPr>
          <p:spPr>
            <a:xfrm>
              <a:off x="4899513" y="5309786"/>
              <a:ext cx="810479" cy="738664"/>
            </a:xfrm>
            <a:prstGeom prst="rect">
              <a:avLst/>
            </a:prstGeom>
            <a:noFill/>
            <a:effectLst/>
          </p:spPr>
          <p:txBody>
            <a:bodyPr wrap="none" rtlCol="0">
              <a:spAutoFit/>
            </a:bodyPr>
            <a:lstStyle/>
            <a:p>
              <a:r>
                <a:rPr lang="en-US" altLang="zh-CN" sz="2400" b="1" dirty="0">
                  <a:solidFill>
                    <a:schemeClr val="tx1">
                      <a:lumMod val="75000"/>
                      <a:lumOff val="25000"/>
                    </a:schemeClr>
                  </a:solidFill>
                  <a:ea typeface="微软雅黑" panose="020B0503020204020204" pitchFamily="34" charset="-122"/>
                </a:rPr>
                <a:t> </a:t>
              </a:r>
              <a:r>
                <a:rPr lang="en-US" altLang="zh-CN" sz="3000" b="1" dirty="0">
                  <a:solidFill>
                    <a:schemeClr val="tx1">
                      <a:lumMod val="75000"/>
                      <a:lumOff val="25000"/>
                    </a:schemeClr>
                  </a:solidFill>
                  <a:latin typeface="Agency FB" panose="020B0503020202020204" pitchFamily="34" charset="0"/>
                  <a:ea typeface="幼圆" panose="02010509060101010101" pitchFamily="49" charset="-122"/>
                </a:rPr>
                <a:t>04</a:t>
              </a:r>
              <a:endParaRPr lang="en-US" altLang="zh-CN" sz="3000" b="1" dirty="0">
                <a:solidFill>
                  <a:schemeClr val="tx1">
                    <a:lumMod val="75000"/>
                    <a:lumOff val="25000"/>
                  </a:schemeClr>
                </a:solidFill>
                <a:latin typeface="Agency FB" panose="020B0503020202020204" pitchFamily="34" charset="0"/>
                <a:ea typeface="幼圆" panose="02010509060101010101" pitchFamily="49" charset="-122"/>
              </a:endParaRPr>
            </a:p>
          </p:txBody>
        </p:sp>
        <p:sp>
          <p:nvSpPr>
            <p:cNvPr id="79" name="文本框 78"/>
            <p:cNvSpPr txBox="1"/>
            <p:nvPr/>
          </p:nvSpPr>
          <p:spPr>
            <a:xfrm>
              <a:off x="1694307" y="5263198"/>
              <a:ext cx="2759730" cy="1477328"/>
            </a:xfrm>
            <a:prstGeom prst="rect">
              <a:avLst/>
            </a:prstGeom>
            <a:noFill/>
            <a:effectLst/>
          </p:spPr>
          <p:txBody>
            <a:bodyPr wrap="none" rtlCol="0">
              <a:spAutoFit/>
            </a:bodyPr>
            <a:lstStyle/>
            <a:p>
              <a:r>
                <a:rPr lang="zh-CN" altLang="en-US" sz="1800" dirty="0">
                  <a:solidFill>
                    <a:schemeClr val="bg1"/>
                  </a:solidFill>
                  <a:latin typeface="微软雅黑" panose="020B0503020204020204" pitchFamily="34" charset="-122"/>
                  <a:ea typeface="微软雅黑" panose="020B0503020204020204" pitchFamily="34" charset="-122"/>
                </a:rPr>
                <a:t>单击此处输入标题</a:t>
              </a:r>
              <a:endParaRPr lang="en-US" altLang="zh-CN" sz="1800" dirty="0">
                <a:solidFill>
                  <a:schemeClr val="bg1"/>
                </a:solidFill>
                <a:latin typeface="微软雅黑" panose="020B0503020204020204" pitchFamily="34" charset="-122"/>
                <a:ea typeface="微软雅黑" panose="020B0503020204020204" pitchFamily="34" charset="-122"/>
              </a:endParaRPr>
            </a:p>
            <a:p>
              <a:r>
                <a:rPr lang="zh-CN" altLang="en-US" sz="1050" dirty="0">
                  <a:solidFill>
                    <a:schemeClr val="bg1"/>
                  </a:solidFill>
                  <a:latin typeface="微软雅黑" panose="020B0503020204020204" pitchFamily="34" charset="-122"/>
                  <a:ea typeface="微软雅黑" panose="020B0503020204020204" pitchFamily="34" charset="-122"/>
                </a:rPr>
                <a:t>请在这里输入您的主要叙述内容</a:t>
              </a:r>
              <a:endParaRPr lang="en-US" altLang="zh-CN" sz="1050" dirty="0">
                <a:solidFill>
                  <a:schemeClr val="bg1"/>
                </a:solidFill>
                <a:latin typeface="微软雅黑" panose="020B0503020204020204" pitchFamily="34" charset="-122"/>
                <a:ea typeface="微软雅黑" panose="020B0503020204020204" pitchFamily="34" charset="-122"/>
              </a:endParaRPr>
            </a:p>
            <a:p>
              <a:r>
                <a:rPr lang="zh-CN" altLang="en-US" sz="1050" dirty="0">
                  <a:solidFill>
                    <a:schemeClr val="bg1"/>
                  </a:solidFill>
                  <a:latin typeface="微软雅黑" panose="020B0503020204020204" pitchFamily="34" charset="-122"/>
                  <a:ea typeface="微软雅黑" panose="020B0503020204020204" pitchFamily="34" charset="-122"/>
                </a:rPr>
                <a:t>请在这里输入您的主要叙述内容</a:t>
              </a:r>
              <a:endParaRPr lang="en-US" altLang="zh-CN" sz="1050" dirty="0">
                <a:solidFill>
                  <a:schemeClr val="bg1"/>
                </a:solidFill>
                <a:latin typeface="微软雅黑" panose="020B0503020204020204" pitchFamily="34" charset="-122"/>
                <a:ea typeface="微软雅黑" panose="020B0503020204020204" pitchFamily="34" charset="-122"/>
              </a:endParaRPr>
            </a:p>
            <a:p>
              <a:endParaRPr lang="en-US" altLang="zh-CN" sz="2700" dirty="0">
                <a:solidFill>
                  <a:schemeClr val="bg1"/>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p14:dur="10">
        <p:blinds dir="vert"/>
      </p:transition>
    </mc:Choice>
    <mc:Fallback>
      <p:transition>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30600" fill="hold" nodeType="withEffect">
                                  <p:stCondLst>
                                    <p:cond delay="0"/>
                                  </p:stCondLst>
                                  <p:childTnLst>
                                    <p:set>
                                      <p:cBhvr>
                                        <p:cTn id="6" dur="1" fill="hold">
                                          <p:stCondLst>
                                            <p:cond delay="0"/>
                                          </p:stCondLst>
                                        </p:cTn>
                                        <p:tgtEl>
                                          <p:spTgt spid="51"/>
                                        </p:tgtEl>
                                        <p:attrNameLst>
                                          <p:attrName>style.visibility</p:attrName>
                                        </p:attrNameLst>
                                      </p:cBhvr>
                                      <p:to>
                                        <p:strVal val="visible"/>
                                      </p:to>
                                    </p:set>
                                    <p:anim calcmode="lin" valueType="num">
                                      <p:cBhvr additive="base">
                                        <p:cTn id="7" dur="750" fill="hold"/>
                                        <p:tgtEl>
                                          <p:spTgt spid="51"/>
                                        </p:tgtEl>
                                        <p:attrNameLst>
                                          <p:attrName>ppt_x</p:attrName>
                                        </p:attrNameLst>
                                      </p:cBhvr>
                                      <p:tavLst>
                                        <p:tav tm="0">
                                          <p:val>
                                            <p:strVal val="1+#ppt_w/2"/>
                                          </p:val>
                                        </p:tav>
                                        <p:tav tm="100000">
                                          <p:val>
                                            <p:strVal val="#ppt_x"/>
                                          </p:val>
                                        </p:tav>
                                      </p:tavLst>
                                    </p:anim>
                                    <p:anim calcmode="lin" valueType="num">
                                      <p:cBhvr additive="base">
                                        <p:cTn id="8" dur="750" fill="hold"/>
                                        <p:tgtEl>
                                          <p:spTgt spid="51"/>
                                        </p:tgtEl>
                                        <p:attrNameLst>
                                          <p:attrName>ppt_y</p:attrName>
                                        </p:attrNameLst>
                                      </p:cBhvr>
                                      <p:tavLst>
                                        <p:tav tm="0">
                                          <p:val>
                                            <p:strVal val="#ppt_y"/>
                                          </p:val>
                                        </p:tav>
                                        <p:tav tm="100000">
                                          <p:val>
                                            <p:strVal val="#ppt_y"/>
                                          </p:val>
                                        </p:tav>
                                      </p:tavLst>
                                    </p:anim>
                                  </p:childTnLst>
                                </p:cTn>
                              </p:par>
                              <p:par>
                                <p:cTn id="9" presetID="2" presetClass="entr" presetSubtype="8" decel="30600" fill="hold" nodeType="withEffect">
                                  <p:stCondLst>
                                    <p:cond delay="250"/>
                                  </p:stCondLst>
                                  <p:childTnLst>
                                    <p:set>
                                      <p:cBhvr>
                                        <p:cTn id="10" dur="1" fill="hold">
                                          <p:stCondLst>
                                            <p:cond delay="0"/>
                                          </p:stCondLst>
                                        </p:cTn>
                                        <p:tgtEl>
                                          <p:spTgt spid="59"/>
                                        </p:tgtEl>
                                        <p:attrNameLst>
                                          <p:attrName>style.visibility</p:attrName>
                                        </p:attrNameLst>
                                      </p:cBhvr>
                                      <p:to>
                                        <p:strVal val="visible"/>
                                      </p:to>
                                    </p:set>
                                    <p:anim calcmode="lin" valueType="num">
                                      <p:cBhvr additive="base">
                                        <p:cTn id="11" dur="750" fill="hold"/>
                                        <p:tgtEl>
                                          <p:spTgt spid="59"/>
                                        </p:tgtEl>
                                        <p:attrNameLst>
                                          <p:attrName>ppt_x</p:attrName>
                                        </p:attrNameLst>
                                      </p:cBhvr>
                                      <p:tavLst>
                                        <p:tav tm="0">
                                          <p:val>
                                            <p:strVal val="0-#ppt_w/2"/>
                                          </p:val>
                                        </p:tav>
                                        <p:tav tm="100000">
                                          <p:val>
                                            <p:strVal val="#ppt_x"/>
                                          </p:val>
                                        </p:tav>
                                      </p:tavLst>
                                    </p:anim>
                                    <p:anim calcmode="lin" valueType="num">
                                      <p:cBhvr additive="base">
                                        <p:cTn id="12" dur="750" fill="hold"/>
                                        <p:tgtEl>
                                          <p:spTgt spid="59"/>
                                        </p:tgtEl>
                                        <p:attrNameLst>
                                          <p:attrName>ppt_y</p:attrName>
                                        </p:attrNameLst>
                                      </p:cBhvr>
                                      <p:tavLst>
                                        <p:tav tm="0">
                                          <p:val>
                                            <p:strVal val="#ppt_y"/>
                                          </p:val>
                                        </p:tav>
                                        <p:tav tm="100000">
                                          <p:val>
                                            <p:strVal val="#ppt_y"/>
                                          </p:val>
                                        </p:tav>
                                      </p:tavLst>
                                    </p:anim>
                                  </p:childTnLst>
                                </p:cTn>
                              </p:par>
                              <p:par>
                                <p:cTn id="13" presetID="2" presetClass="entr" presetSubtype="2" decel="30600" fill="hold" nodeType="withEffect">
                                  <p:stCondLst>
                                    <p:cond delay="500"/>
                                  </p:stCondLst>
                                  <p:childTnLst>
                                    <p:set>
                                      <p:cBhvr>
                                        <p:cTn id="14" dur="1" fill="hold">
                                          <p:stCondLst>
                                            <p:cond delay="0"/>
                                          </p:stCondLst>
                                        </p:cTn>
                                        <p:tgtEl>
                                          <p:spTgt spid="55"/>
                                        </p:tgtEl>
                                        <p:attrNameLst>
                                          <p:attrName>style.visibility</p:attrName>
                                        </p:attrNameLst>
                                      </p:cBhvr>
                                      <p:to>
                                        <p:strVal val="visible"/>
                                      </p:to>
                                    </p:set>
                                    <p:anim calcmode="lin" valueType="num">
                                      <p:cBhvr additive="base">
                                        <p:cTn id="15" dur="750" fill="hold"/>
                                        <p:tgtEl>
                                          <p:spTgt spid="55"/>
                                        </p:tgtEl>
                                        <p:attrNameLst>
                                          <p:attrName>ppt_x</p:attrName>
                                        </p:attrNameLst>
                                      </p:cBhvr>
                                      <p:tavLst>
                                        <p:tav tm="0">
                                          <p:val>
                                            <p:strVal val="1+#ppt_w/2"/>
                                          </p:val>
                                        </p:tav>
                                        <p:tav tm="100000">
                                          <p:val>
                                            <p:strVal val="#ppt_x"/>
                                          </p:val>
                                        </p:tav>
                                      </p:tavLst>
                                    </p:anim>
                                    <p:anim calcmode="lin" valueType="num">
                                      <p:cBhvr additive="base">
                                        <p:cTn id="16" dur="750" fill="hold"/>
                                        <p:tgtEl>
                                          <p:spTgt spid="55"/>
                                        </p:tgtEl>
                                        <p:attrNameLst>
                                          <p:attrName>ppt_y</p:attrName>
                                        </p:attrNameLst>
                                      </p:cBhvr>
                                      <p:tavLst>
                                        <p:tav tm="0">
                                          <p:val>
                                            <p:strVal val="#ppt_y"/>
                                          </p:val>
                                        </p:tav>
                                        <p:tav tm="100000">
                                          <p:val>
                                            <p:strVal val="#ppt_y"/>
                                          </p:val>
                                        </p:tav>
                                      </p:tavLst>
                                    </p:anim>
                                  </p:childTnLst>
                                </p:cTn>
                              </p:par>
                              <p:par>
                                <p:cTn id="17" presetID="2" presetClass="entr" presetSubtype="8" decel="30600" fill="hold" nodeType="withEffect">
                                  <p:stCondLst>
                                    <p:cond delay="750"/>
                                  </p:stCondLst>
                                  <p:childTnLst>
                                    <p:set>
                                      <p:cBhvr>
                                        <p:cTn id="18" dur="1" fill="hold">
                                          <p:stCondLst>
                                            <p:cond delay="0"/>
                                          </p:stCondLst>
                                        </p:cTn>
                                        <p:tgtEl>
                                          <p:spTgt spid="76"/>
                                        </p:tgtEl>
                                        <p:attrNameLst>
                                          <p:attrName>style.visibility</p:attrName>
                                        </p:attrNameLst>
                                      </p:cBhvr>
                                      <p:to>
                                        <p:strVal val="visible"/>
                                      </p:to>
                                    </p:set>
                                    <p:anim calcmode="lin" valueType="num">
                                      <p:cBhvr additive="base">
                                        <p:cTn id="19" dur="750" fill="hold"/>
                                        <p:tgtEl>
                                          <p:spTgt spid="76"/>
                                        </p:tgtEl>
                                        <p:attrNameLst>
                                          <p:attrName>ppt_x</p:attrName>
                                        </p:attrNameLst>
                                      </p:cBhvr>
                                      <p:tavLst>
                                        <p:tav tm="0">
                                          <p:val>
                                            <p:strVal val="0-#ppt_w/2"/>
                                          </p:val>
                                        </p:tav>
                                        <p:tav tm="100000">
                                          <p:val>
                                            <p:strVal val="#ppt_x"/>
                                          </p:val>
                                        </p:tav>
                                      </p:tavLst>
                                    </p:anim>
                                    <p:anim calcmode="lin" valueType="num">
                                      <p:cBhvr additive="base">
                                        <p:cTn id="20" dur="750" fill="hold"/>
                                        <p:tgtEl>
                                          <p:spTgt spid="76"/>
                                        </p:tgtEl>
                                        <p:attrNameLst>
                                          <p:attrName>ppt_y</p:attrName>
                                        </p:attrNameLst>
                                      </p:cBhvr>
                                      <p:tavLst>
                                        <p:tav tm="0">
                                          <p:val>
                                            <p:strVal val="#ppt_y"/>
                                          </p:val>
                                        </p:tav>
                                        <p:tav tm="100000">
                                          <p:val>
                                            <p:strVal val="#ppt_y"/>
                                          </p:val>
                                        </p:tav>
                                      </p:tavLst>
                                    </p:anim>
                                  </p:childTnLst>
                                </p:cTn>
                              </p:par>
                            </p:childTnLst>
                          </p:cTn>
                        </p:par>
                        <p:par>
                          <p:cTn id="21" fill="hold">
                            <p:stCondLst>
                              <p:cond delay="1000"/>
                            </p:stCondLst>
                            <p:childTnLst>
                              <p:par>
                                <p:cTn id="22" presetID="10" presetClass="entr" presetSubtype="0" fill="hold" nodeType="afterEffect">
                                  <p:stCondLst>
                                    <p:cond delay="0"/>
                                  </p:stCondLst>
                                  <p:childTnLst>
                                    <p:set>
                                      <p:cBhvr>
                                        <p:cTn id="23" dur="1" fill="hold">
                                          <p:stCondLst>
                                            <p:cond delay="0"/>
                                          </p:stCondLst>
                                        </p:cTn>
                                        <p:tgtEl>
                                          <p:spTgt spid="63"/>
                                        </p:tgtEl>
                                        <p:attrNameLst>
                                          <p:attrName>style.visibility</p:attrName>
                                        </p:attrNameLst>
                                      </p:cBhvr>
                                      <p:to>
                                        <p:strVal val="visible"/>
                                      </p:to>
                                    </p:set>
                                    <p:animEffect transition="in" filter="fade">
                                      <p:cBhvr>
                                        <p:cTn id="24"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文本框 18"/>
          <p:cNvSpPr>
            <a:spLocks noChangeArrowheads="1"/>
          </p:cNvSpPr>
          <p:nvPr/>
        </p:nvSpPr>
        <p:spPr bwMode="auto">
          <a:xfrm>
            <a:off x="945707" y="203509"/>
            <a:ext cx="2468880" cy="55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l"/>
            <a:r>
              <a:rPr lang="zh-CN" altLang="en-US" sz="3000" dirty="0">
                <a:solidFill>
                  <a:srgbClr val="003679"/>
                </a:solidFill>
                <a:latin typeface="微软雅黑" panose="020B0503020204020204" pitchFamily="34" charset="-122"/>
                <a:ea typeface="微软雅黑" panose="020B0503020204020204" pitchFamily="34" charset="-122"/>
                <a:sym typeface="微软雅黑" panose="020B0503020204020204" pitchFamily="34" charset="-122"/>
              </a:rPr>
              <a:t>年度工作概述</a:t>
            </a:r>
            <a:endParaRPr lang="zh-CN" altLang="en-US" sz="3000" dirty="0">
              <a:solidFill>
                <a:srgbClr val="003679"/>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2" name="组合 1"/>
          <p:cNvGrpSpPr/>
          <p:nvPr/>
        </p:nvGrpSpPr>
        <p:grpSpPr>
          <a:xfrm>
            <a:off x="124667" y="147476"/>
            <a:ext cx="709688" cy="659149"/>
            <a:chOff x="776177" y="87786"/>
            <a:chExt cx="709688" cy="659149"/>
          </a:xfrm>
        </p:grpSpPr>
        <p:grpSp>
          <p:nvGrpSpPr>
            <p:cNvPr id="33" name="组合 32"/>
            <p:cNvGrpSpPr/>
            <p:nvPr/>
          </p:nvGrpSpPr>
          <p:grpSpPr>
            <a:xfrm>
              <a:off x="776177" y="87786"/>
              <a:ext cx="669145" cy="659149"/>
              <a:chOff x="1770244" y="775694"/>
              <a:chExt cx="1333596" cy="1313675"/>
            </a:xfrm>
          </p:grpSpPr>
          <p:sp>
            <p:nvSpPr>
              <p:cNvPr id="34" name="矩形 33"/>
              <p:cNvSpPr/>
              <p:nvPr/>
            </p:nvSpPr>
            <p:spPr>
              <a:xfrm>
                <a:off x="1770244" y="775694"/>
                <a:ext cx="1077085" cy="1077085"/>
              </a:xfrm>
              <a:prstGeom prst="rect">
                <a:avLst/>
              </a:prstGeom>
              <a:noFill/>
              <a:ln>
                <a:solidFill>
                  <a:srgbClr val="003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03679"/>
                  </a:solidFill>
                  <a:latin typeface="微软雅黑" panose="020B0503020204020204" pitchFamily="34" charset="-122"/>
                  <a:ea typeface="微软雅黑" panose="020B0503020204020204" pitchFamily="34" charset="-122"/>
                </a:endParaRPr>
              </a:p>
            </p:txBody>
          </p:sp>
          <p:sp>
            <p:nvSpPr>
              <p:cNvPr id="35" name="矩形 34"/>
              <p:cNvSpPr/>
              <p:nvPr/>
            </p:nvSpPr>
            <p:spPr>
              <a:xfrm>
                <a:off x="1981421" y="966950"/>
                <a:ext cx="1122419" cy="1122419"/>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800" dirty="0">
                  <a:solidFill>
                    <a:srgbClr val="003679"/>
                  </a:solidFill>
                  <a:latin typeface="微软雅黑" panose="020B0503020204020204" pitchFamily="34" charset="-122"/>
                  <a:ea typeface="微软雅黑" panose="020B0503020204020204" pitchFamily="34" charset="-122"/>
                </a:endParaRPr>
              </a:p>
            </p:txBody>
          </p:sp>
        </p:grpSp>
        <p:sp>
          <p:nvSpPr>
            <p:cNvPr id="36" name="文本框 18"/>
            <p:cNvSpPr>
              <a:spLocks noChangeArrowheads="1"/>
            </p:cNvSpPr>
            <p:nvPr/>
          </p:nvSpPr>
          <p:spPr bwMode="auto">
            <a:xfrm>
              <a:off x="858770" y="320447"/>
              <a:ext cx="62709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4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2017</a:t>
              </a:r>
              <a:endParaRPr lang="en-US" altLang="zh-CN" sz="14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11" name="矩形 1"/>
          <p:cNvSpPr>
            <a:spLocks noChangeArrowheads="1"/>
          </p:cNvSpPr>
          <p:nvPr userDrawn="1"/>
        </p:nvSpPr>
        <p:spPr bwMode="auto">
          <a:xfrm>
            <a:off x="0" y="4979233"/>
            <a:ext cx="9144000" cy="173791"/>
          </a:xfrm>
          <a:prstGeom prst="rect">
            <a:avLst/>
          </a:prstGeom>
          <a:solidFill>
            <a:srgbClr val="003679"/>
          </a:solidFill>
          <a:ln>
            <a:noFill/>
          </a:ln>
        </p:spPr>
        <p:txBody>
          <a:bodyPr lIns="68571" tIns="34285" rIns="68571" bIns="34285" anchor="ctr"/>
          <a:lstStyle/>
          <a:p>
            <a:pPr algn="ctr" eaLnBrk="1" hangingPunct="1"/>
            <a:endParaRPr lang="zh-CN" altLang="en-US" dirty="0">
              <a:solidFill>
                <a:srgbClr val="FFFFFF"/>
              </a:solidFill>
              <a:ea typeface="微软雅黑" panose="020B0503020204020204" pitchFamily="34" charset="-122"/>
              <a:cs typeface="+mn-ea"/>
              <a:sym typeface="+mn-lt"/>
            </a:endParaRPr>
          </a:p>
        </p:txBody>
      </p:sp>
      <p:pic>
        <p:nvPicPr>
          <p:cNvPr id="8" name="图片 7"/>
          <p:cNvPicPr>
            <a:picLocks noChangeAspect="1"/>
          </p:cNvPicPr>
          <p:nvPr userDrawn="1"/>
        </p:nvPicPr>
        <p:blipFill>
          <a:blip r:embed="rId1" cstate="print">
            <a:extLst>
              <a:ext uri="{28A0092B-C50C-407E-A947-70E740481C1C}">
                <a14:useLocalDpi xmlns:a14="http://schemas.microsoft.com/office/drawing/2010/main" val="0"/>
              </a:ext>
            </a:extLst>
          </a:blip>
          <a:stretch>
            <a:fillRect/>
          </a:stretch>
        </p:blipFill>
        <p:spPr>
          <a:xfrm>
            <a:off x="7111811" y="250010"/>
            <a:ext cx="1914453" cy="459335"/>
          </a:xfrm>
          <a:prstGeom prst="rect">
            <a:avLst/>
          </a:prstGeom>
        </p:spPr>
      </p:pic>
      <p:grpSp>
        <p:nvGrpSpPr>
          <p:cNvPr id="3" name="组合 2"/>
          <p:cNvGrpSpPr/>
          <p:nvPr/>
        </p:nvGrpSpPr>
        <p:grpSpPr>
          <a:xfrm>
            <a:off x="616463" y="1575056"/>
            <a:ext cx="3125475" cy="3124907"/>
            <a:chOff x="821950" y="2100075"/>
            <a:chExt cx="4167300" cy="4166542"/>
          </a:xfrm>
        </p:grpSpPr>
        <p:sp>
          <p:nvSpPr>
            <p:cNvPr id="10" name="任意多边形 9"/>
            <p:cNvSpPr/>
            <p:nvPr/>
          </p:nvSpPr>
          <p:spPr>
            <a:xfrm>
              <a:off x="837251" y="2100075"/>
              <a:ext cx="2083271" cy="2083271"/>
            </a:xfrm>
            <a:custGeom>
              <a:avLst/>
              <a:gdLst>
                <a:gd name="connsiteX0" fmla="*/ 2083271 w 2083271"/>
                <a:gd name="connsiteY0" fmla="*/ 0 h 2083271"/>
                <a:gd name="connsiteX1" fmla="*/ 2083271 w 2083271"/>
                <a:gd name="connsiteY1" fmla="*/ 969964 h 2083271"/>
                <a:gd name="connsiteX2" fmla="*/ 2083270 w 2083271"/>
                <a:gd name="connsiteY2" fmla="*/ 969964 h 2083271"/>
                <a:gd name="connsiteX3" fmla="*/ 969964 w 2083271"/>
                <a:gd name="connsiteY3" fmla="*/ 2083270 h 2083271"/>
                <a:gd name="connsiteX4" fmla="*/ 969964 w 2083271"/>
                <a:gd name="connsiteY4" fmla="*/ 2083271 h 2083271"/>
                <a:gd name="connsiteX5" fmla="*/ 0 w 2083271"/>
                <a:gd name="connsiteY5" fmla="*/ 2083271 h 2083271"/>
                <a:gd name="connsiteX6" fmla="*/ 251440 w 2083271"/>
                <a:gd name="connsiteY6" fmla="*/ 1090260 h 2083271"/>
                <a:gd name="connsiteX7" fmla="*/ 355611 w 2083271"/>
                <a:gd name="connsiteY7" fmla="*/ 918789 h 2083271"/>
                <a:gd name="connsiteX8" fmla="*/ 355611 w 2083271"/>
                <a:gd name="connsiteY8" fmla="*/ 447241 h 2083271"/>
                <a:gd name="connsiteX9" fmla="*/ 796199 w 2083271"/>
                <a:gd name="connsiteY9" fmla="*/ 447241 h 2083271"/>
                <a:gd name="connsiteX10" fmla="*/ 918494 w 2083271"/>
                <a:gd name="connsiteY10" fmla="*/ 355790 h 2083271"/>
                <a:gd name="connsiteX11" fmla="*/ 2083271 w 2083271"/>
                <a:gd name="connsiteY11" fmla="*/ 0 h 20832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83271" h="2083271">
                  <a:moveTo>
                    <a:pt x="2083271" y="0"/>
                  </a:moveTo>
                  <a:lnTo>
                    <a:pt x="2083271" y="969964"/>
                  </a:lnTo>
                  <a:lnTo>
                    <a:pt x="2083270" y="969964"/>
                  </a:lnTo>
                  <a:cubicBezTo>
                    <a:pt x="1468408" y="969964"/>
                    <a:pt x="969964" y="1468408"/>
                    <a:pt x="969964" y="2083270"/>
                  </a:cubicBezTo>
                  <a:lnTo>
                    <a:pt x="969964" y="2083271"/>
                  </a:lnTo>
                  <a:lnTo>
                    <a:pt x="0" y="2083271"/>
                  </a:lnTo>
                  <a:cubicBezTo>
                    <a:pt x="0" y="1723721"/>
                    <a:pt x="91085" y="1385446"/>
                    <a:pt x="251440" y="1090260"/>
                  </a:cubicBezTo>
                  <a:lnTo>
                    <a:pt x="355611" y="918789"/>
                  </a:lnTo>
                  <a:lnTo>
                    <a:pt x="355611" y="447241"/>
                  </a:lnTo>
                  <a:lnTo>
                    <a:pt x="796199" y="447241"/>
                  </a:lnTo>
                  <a:lnTo>
                    <a:pt x="918494" y="355790"/>
                  </a:lnTo>
                  <a:cubicBezTo>
                    <a:pt x="1250987" y="131163"/>
                    <a:pt x="1651812" y="0"/>
                    <a:pt x="2083271"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ea typeface="微软雅黑" panose="020B0503020204020204" pitchFamily="34" charset="-122"/>
              </a:endParaRPr>
            </a:p>
          </p:txBody>
        </p:sp>
        <p:sp>
          <p:nvSpPr>
            <p:cNvPr id="12" name="任意多边形 11"/>
            <p:cNvSpPr/>
            <p:nvPr/>
          </p:nvSpPr>
          <p:spPr>
            <a:xfrm flipH="1">
              <a:off x="2897265" y="2100075"/>
              <a:ext cx="2083271" cy="2083271"/>
            </a:xfrm>
            <a:custGeom>
              <a:avLst/>
              <a:gdLst>
                <a:gd name="connsiteX0" fmla="*/ 2083271 w 2083271"/>
                <a:gd name="connsiteY0" fmla="*/ 0 h 2083271"/>
                <a:gd name="connsiteX1" fmla="*/ 2083271 w 2083271"/>
                <a:gd name="connsiteY1" fmla="*/ 969964 h 2083271"/>
                <a:gd name="connsiteX2" fmla="*/ 2083270 w 2083271"/>
                <a:gd name="connsiteY2" fmla="*/ 969964 h 2083271"/>
                <a:gd name="connsiteX3" fmla="*/ 969964 w 2083271"/>
                <a:gd name="connsiteY3" fmla="*/ 2083270 h 2083271"/>
                <a:gd name="connsiteX4" fmla="*/ 969964 w 2083271"/>
                <a:gd name="connsiteY4" fmla="*/ 2083271 h 2083271"/>
                <a:gd name="connsiteX5" fmla="*/ 0 w 2083271"/>
                <a:gd name="connsiteY5" fmla="*/ 2083271 h 2083271"/>
                <a:gd name="connsiteX6" fmla="*/ 251440 w 2083271"/>
                <a:gd name="connsiteY6" fmla="*/ 1090260 h 2083271"/>
                <a:gd name="connsiteX7" fmla="*/ 355611 w 2083271"/>
                <a:gd name="connsiteY7" fmla="*/ 918789 h 2083271"/>
                <a:gd name="connsiteX8" fmla="*/ 355611 w 2083271"/>
                <a:gd name="connsiteY8" fmla="*/ 447241 h 2083271"/>
                <a:gd name="connsiteX9" fmla="*/ 796199 w 2083271"/>
                <a:gd name="connsiteY9" fmla="*/ 447241 h 2083271"/>
                <a:gd name="connsiteX10" fmla="*/ 918494 w 2083271"/>
                <a:gd name="connsiteY10" fmla="*/ 355790 h 2083271"/>
                <a:gd name="connsiteX11" fmla="*/ 2083271 w 2083271"/>
                <a:gd name="connsiteY11" fmla="*/ 0 h 20832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83271" h="2083271">
                  <a:moveTo>
                    <a:pt x="2083271" y="0"/>
                  </a:moveTo>
                  <a:lnTo>
                    <a:pt x="2083271" y="969964"/>
                  </a:lnTo>
                  <a:lnTo>
                    <a:pt x="2083270" y="969964"/>
                  </a:lnTo>
                  <a:cubicBezTo>
                    <a:pt x="1468408" y="969964"/>
                    <a:pt x="969964" y="1468408"/>
                    <a:pt x="969964" y="2083270"/>
                  </a:cubicBezTo>
                  <a:lnTo>
                    <a:pt x="969964" y="2083271"/>
                  </a:lnTo>
                  <a:lnTo>
                    <a:pt x="0" y="2083271"/>
                  </a:lnTo>
                  <a:cubicBezTo>
                    <a:pt x="0" y="1723721"/>
                    <a:pt x="91085" y="1385446"/>
                    <a:pt x="251440" y="1090260"/>
                  </a:cubicBezTo>
                  <a:lnTo>
                    <a:pt x="355611" y="918789"/>
                  </a:lnTo>
                  <a:lnTo>
                    <a:pt x="355611" y="447241"/>
                  </a:lnTo>
                  <a:lnTo>
                    <a:pt x="796199" y="447241"/>
                  </a:lnTo>
                  <a:lnTo>
                    <a:pt x="918494" y="355790"/>
                  </a:lnTo>
                  <a:cubicBezTo>
                    <a:pt x="1250987" y="131163"/>
                    <a:pt x="1651812" y="0"/>
                    <a:pt x="2083271" y="0"/>
                  </a:cubicBezTo>
                  <a:close/>
                </a:path>
              </a:pathLst>
            </a:cu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ea typeface="微软雅黑" panose="020B0503020204020204" pitchFamily="34" charset="-122"/>
              </a:endParaRPr>
            </a:p>
          </p:txBody>
        </p:sp>
        <p:sp>
          <p:nvSpPr>
            <p:cNvPr id="14" name="任意多边形 13"/>
            <p:cNvSpPr/>
            <p:nvPr/>
          </p:nvSpPr>
          <p:spPr>
            <a:xfrm flipV="1">
              <a:off x="821950" y="4183346"/>
              <a:ext cx="2083271" cy="2083271"/>
            </a:xfrm>
            <a:custGeom>
              <a:avLst/>
              <a:gdLst>
                <a:gd name="connsiteX0" fmla="*/ 2083271 w 2083271"/>
                <a:gd name="connsiteY0" fmla="*/ 0 h 2083271"/>
                <a:gd name="connsiteX1" fmla="*/ 2083271 w 2083271"/>
                <a:gd name="connsiteY1" fmla="*/ 969964 h 2083271"/>
                <a:gd name="connsiteX2" fmla="*/ 2083270 w 2083271"/>
                <a:gd name="connsiteY2" fmla="*/ 969964 h 2083271"/>
                <a:gd name="connsiteX3" fmla="*/ 969964 w 2083271"/>
                <a:gd name="connsiteY3" fmla="*/ 2083270 h 2083271"/>
                <a:gd name="connsiteX4" fmla="*/ 969964 w 2083271"/>
                <a:gd name="connsiteY4" fmla="*/ 2083271 h 2083271"/>
                <a:gd name="connsiteX5" fmla="*/ 0 w 2083271"/>
                <a:gd name="connsiteY5" fmla="*/ 2083271 h 2083271"/>
                <a:gd name="connsiteX6" fmla="*/ 251440 w 2083271"/>
                <a:gd name="connsiteY6" fmla="*/ 1090260 h 2083271"/>
                <a:gd name="connsiteX7" fmla="*/ 355611 w 2083271"/>
                <a:gd name="connsiteY7" fmla="*/ 918789 h 2083271"/>
                <a:gd name="connsiteX8" fmla="*/ 355611 w 2083271"/>
                <a:gd name="connsiteY8" fmla="*/ 447241 h 2083271"/>
                <a:gd name="connsiteX9" fmla="*/ 796199 w 2083271"/>
                <a:gd name="connsiteY9" fmla="*/ 447241 h 2083271"/>
                <a:gd name="connsiteX10" fmla="*/ 918494 w 2083271"/>
                <a:gd name="connsiteY10" fmla="*/ 355790 h 2083271"/>
                <a:gd name="connsiteX11" fmla="*/ 2083271 w 2083271"/>
                <a:gd name="connsiteY11" fmla="*/ 0 h 20832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83271" h="2083271">
                  <a:moveTo>
                    <a:pt x="2083271" y="0"/>
                  </a:moveTo>
                  <a:lnTo>
                    <a:pt x="2083271" y="969964"/>
                  </a:lnTo>
                  <a:lnTo>
                    <a:pt x="2083270" y="969964"/>
                  </a:lnTo>
                  <a:cubicBezTo>
                    <a:pt x="1468408" y="969964"/>
                    <a:pt x="969964" y="1468408"/>
                    <a:pt x="969964" y="2083270"/>
                  </a:cubicBezTo>
                  <a:lnTo>
                    <a:pt x="969964" y="2083271"/>
                  </a:lnTo>
                  <a:lnTo>
                    <a:pt x="0" y="2083271"/>
                  </a:lnTo>
                  <a:cubicBezTo>
                    <a:pt x="0" y="1723721"/>
                    <a:pt x="91085" y="1385446"/>
                    <a:pt x="251440" y="1090260"/>
                  </a:cubicBezTo>
                  <a:lnTo>
                    <a:pt x="355611" y="918789"/>
                  </a:lnTo>
                  <a:lnTo>
                    <a:pt x="355611" y="447241"/>
                  </a:lnTo>
                  <a:lnTo>
                    <a:pt x="796199" y="447241"/>
                  </a:lnTo>
                  <a:lnTo>
                    <a:pt x="918494" y="355790"/>
                  </a:lnTo>
                  <a:cubicBezTo>
                    <a:pt x="1250987" y="131163"/>
                    <a:pt x="1651812" y="0"/>
                    <a:pt x="2083271" y="0"/>
                  </a:cubicBezTo>
                  <a:close/>
                </a:path>
              </a:pathLst>
            </a:cu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ea typeface="微软雅黑" panose="020B0503020204020204" pitchFamily="34" charset="-122"/>
              </a:endParaRPr>
            </a:p>
          </p:txBody>
        </p:sp>
        <p:sp>
          <p:nvSpPr>
            <p:cNvPr id="15" name="任意多边形 14"/>
            <p:cNvSpPr/>
            <p:nvPr/>
          </p:nvSpPr>
          <p:spPr>
            <a:xfrm flipH="1" flipV="1">
              <a:off x="2905979" y="4183346"/>
              <a:ext cx="2083271" cy="2083271"/>
            </a:xfrm>
            <a:custGeom>
              <a:avLst/>
              <a:gdLst>
                <a:gd name="connsiteX0" fmla="*/ 2083271 w 2083271"/>
                <a:gd name="connsiteY0" fmla="*/ 0 h 2083271"/>
                <a:gd name="connsiteX1" fmla="*/ 2083271 w 2083271"/>
                <a:gd name="connsiteY1" fmla="*/ 969964 h 2083271"/>
                <a:gd name="connsiteX2" fmla="*/ 2083270 w 2083271"/>
                <a:gd name="connsiteY2" fmla="*/ 969964 h 2083271"/>
                <a:gd name="connsiteX3" fmla="*/ 969964 w 2083271"/>
                <a:gd name="connsiteY3" fmla="*/ 2083270 h 2083271"/>
                <a:gd name="connsiteX4" fmla="*/ 969964 w 2083271"/>
                <a:gd name="connsiteY4" fmla="*/ 2083271 h 2083271"/>
                <a:gd name="connsiteX5" fmla="*/ 0 w 2083271"/>
                <a:gd name="connsiteY5" fmla="*/ 2083271 h 2083271"/>
                <a:gd name="connsiteX6" fmla="*/ 251440 w 2083271"/>
                <a:gd name="connsiteY6" fmla="*/ 1090260 h 2083271"/>
                <a:gd name="connsiteX7" fmla="*/ 355611 w 2083271"/>
                <a:gd name="connsiteY7" fmla="*/ 918789 h 2083271"/>
                <a:gd name="connsiteX8" fmla="*/ 355611 w 2083271"/>
                <a:gd name="connsiteY8" fmla="*/ 447241 h 2083271"/>
                <a:gd name="connsiteX9" fmla="*/ 796199 w 2083271"/>
                <a:gd name="connsiteY9" fmla="*/ 447241 h 2083271"/>
                <a:gd name="connsiteX10" fmla="*/ 918494 w 2083271"/>
                <a:gd name="connsiteY10" fmla="*/ 355790 h 2083271"/>
                <a:gd name="connsiteX11" fmla="*/ 2083271 w 2083271"/>
                <a:gd name="connsiteY11" fmla="*/ 0 h 20832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83271" h="2083271">
                  <a:moveTo>
                    <a:pt x="2083271" y="0"/>
                  </a:moveTo>
                  <a:lnTo>
                    <a:pt x="2083271" y="969964"/>
                  </a:lnTo>
                  <a:lnTo>
                    <a:pt x="2083270" y="969964"/>
                  </a:lnTo>
                  <a:cubicBezTo>
                    <a:pt x="1468408" y="969964"/>
                    <a:pt x="969964" y="1468408"/>
                    <a:pt x="969964" y="2083270"/>
                  </a:cubicBezTo>
                  <a:lnTo>
                    <a:pt x="969964" y="2083271"/>
                  </a:lnTo>
                  <a:lnTo>
                    <a:pt x="0" y="2083271"/>
                  </a:lnTo>
                  <a:cubicBezTo>
                    <a:pt x="0" y="1723721"/>
                    <a:pt x="91085" y="1385446"/>
                    <a:pt x="251440" y="1090260"/>
                  </a:cubicBezTo>
                  <a:lnTo>
                    <a:pt x="355611" y="918789"/>
                  </a:lnTo>
                  <a:lnTo>
                    <a:pt x="355611" y="447241"/>
                  </a:lnTo>
                  <a:lnTo>
                    <a:pt x="796199" y="447241"/>
                  </a:lnTo>
                  <a:lnTo>
                    <a:pt x="918494" y="355790"/>
                  </a:lnTo>
                  <a:cubicBezTo>
                    <a:pt x="1250987" y="131163"/>
                    <a:pt x="1651812" y="0"/>
                    <a:pt x="2083271"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ea typeface="微软雅黑" panose="020B0503020204020204" pitchFamily="34" charset="-122"/>
              </a:endParaRPr>
            </a:p>
          </p:txBody>
        </p:sp>
        <p:sp>
          <p:nvSpPr>
            <p:cNvPr id="16" name="文本框 15"/>
            <p:cNvSpPr txBox="1"/>
            <p:nvPr/>
          </p:nvSpPr>
          <p:spPr>
            <a:xfrm rot="18900000">
              <a:off x="1167505" y="2557655"/>
              <a:ext cx="813996" cy="615553"/>
            </a:xfrm>
            <a:prstGeom prst="rect">
              <a:avLst/>
            </a:prstGeom>
            <a:noFill/>
          </p:spPr>
          <p:txBody>
            <a:bodyPr wrap="square" rtlCol="0">
              <a:spAutoFit/>
            </a:bodyPr>
            <a:lstStyle/>
            <a:p>
              <a:pPr algn="ctr"/>
              <a:r>
                <a:rPr lang="en-US" altLang="zh-CN" sz="2400" b="1" dirty="0">
                  <a:solidFill>
                    <a:schemeClr val="bg1"/>
                  </a:solidFill>
                  <a:latin typeface="方正姚体" panose="02010601030101010101" pitchFamily="2" charset="-122"/>
                  <a:ea typeface="方正姚体" panose="02010601030101010101" pitchFamily="2" charset="-122"/>
                </a:rPr>
                <a:t>01</a:t>
              </a:r>
              <a:endParaRPr lang="zh-CN" altLang="en-US" sz="2400" b="1" dirty="0">
                <a:solidFill>
                  <a:schemeClr val="bg1"/>
                </a:solidFill>
                <a:latin typeface="方正姚体" panose="02010601030101010101" pitchFamily="2" charset="-122"/>
                <a:ea typeface="方正姚体" panose="02010601030101010101" pitchFamily="2" charset="-122"/>
              </a:endParaRPr>
            </a:p>
          </p:txBody>
        </p:sp>
        <p:sp>
          <p:nvSpPr>
            <p:cNvPr id="17" name="文本框 16"/>
            <p:cNvSpPr txBox="1"/>
            <p:nvPr/>
          </p:nvSpPr>
          <p:spPr>
            <a:xfrm rot="18900000">
              <a:off x="997291" y="2956630"/>
              <a:ext cx="1858039" cy="410369"/>
            </a:xfrm>
            <a:prstGeom prst="rect">
              <a:avLst/>
            </a:prstGeom>
            <a:noFill/>
          </p:spPr>
          <p:txBody>
            <a:bodyPr wrap="square" rtlCol="0">
              <a:spAutoFit/>
            </a:bodyPr>
            <a:lstStyle/>
            <a:p>
              <a:pPr algn="ctr"/>
              <a:r>
                <a:rPr lang="zh-CN" altLang="en-US" sz="1400" dirty="0">
                  <a:solidFill>
                    <a:schemeClr val="bg1"/>
                  </a:solidFill>
                  <a:latin typeface="微软雅黑" panose="020B0503020204020204" pitchFamily="34" charset="-122"/>
                  <a:ea typeface="微软雅黑" panose="020B0503020204020204" pitchFamily="34" charset="-122"/>
                </a:rPr>
                <a:t>此处输入文字</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18" name="文本框 32"/>
            <p:cNvSpPr txBox="1"/>
            <p:nvPr/>
          </p:nvSpPr>
          <p:spPr>
            <a:xfrm rot="2700000" flipH="1">
              <a:off x="3895721" y="2575687"/>
              <a:ext cx="813996" cy="615553"/>
            </a:xfrm>
            <a:prstGeom prst="rect">
              <a:avLst/>
            </a:prstGeom>
            <a:noFill/>
          </p:spPr>
          <p:txBody>
            <a:bodyPr wrap="square" rtlCol="0">
              <a:spAutoFit/>
            </a:bodyPr>
            <a:lstStyle/>
            <a:p>
              <a:pPr algn="ctr"/>
              <a:r>
                <a:rPr lang="en-US" altLang="zh-CN" sz="2400" b="1" dirty="0">
                  <a:solidFill>
                    <a:srgbClr val="FCFCFC"/>
                  </a:solidFill>
                  <a:latin typeface="方正姚体" panose="02010601030101010101" pitchFamily="2" charset="-122"/>
                  <a:ea typeface="方正姚体" panose="02010601030101010101" pitchFamily="2" charset="-122"/>
                </a:rPr>
                <a:t>02</a:t>
              </a:r>
              <a:endParaRPr lang="zh-CN" altLang="en-US" sz="2400" b="1" dirty="0">
                <a:solidFill>
                  <a:srgbClr val="FCFCFC"/>
                </a:solidFill>
                <a:latin typeface="方正姚体" panose="02010601030101010101" pitchFamily="2" charset="-122"/>
                <a:ea typeface="方正姚体" panose="02010601030101010101" pitchFamily="2" charset="-122"/>
              </a:endParaRPr>
            </a:p>
          </p:txBody>
        </p:sp>
        <p:sp>
          <p:nvSpPr>
            <p:cNvPr id="19" name="文本框 33"/>
            <p:cNvSpPr txBox="1"/>
            <p:nvPr/>
          </p:nvSpPr>
          <p:spPr>
            <a:xfrm rot="2700000" flipH="1">
              <a:off x="3059597" y="2974350"/>
              <a:ext cx="1858039" cy="410369"/>
            </a:xfrm>
            <a:prstGeom prst="rect">
              <a:avLst/>
            </a:prstGeom>
            <a:noFill/>
          </p:spPr>
          <p:txBody>
            <a:bodyPr wrap="square" rtlCol="0">
              <a:spAutoFit/>
            </a:bodyPr>
            <a:lstStyle/>
            <a:p>
              <a:pPr algn="ctr"/>
              <a:r>
                <a:rPr lang="zh-CN" altLang="en-US" sz="1400" dirty="0">
                  <a:solidFill>
                    <a:srgbClr val="FCFCFC"/>
                  </a:solidFill>
                  <a:latin typeface="微软雅黑" panose="020B0503020204020204" pitchFamily="34" charset="-122"/>
                  <a:ea typeface="微软雅黑" panose="020B0503020204020204" pitchFamily="34" charset="-122"/>
                </a:rPr>
                <a:t>此处输入文字</a:t>
              </a:r>
              <a:endParaRPr lang="zh-CN" altLang="en-US" sz="1400" dirty="0">
                <a:solidFill>
                  <a:srgbClr val="FCFCFC"/>
                </a:solidFill>
                <a:latin typeface="微软雅黑" panose="020B0503020204020204" pitchFamily="34" charset="-122"/>
                <a:ea typeface="微软雅黑" panose="020B0503020204020204" pitchFamily="34" charset="-122"/>
              </a:endParaRPr>
            </a:p>
          </p:txBody>
        </p:sp>
        <p:sp>
          <p:nvSpPr>
            <p:cNvPr id="20" name="文本框 34"/>
            <p:cNvSpPr txBox="1"/>
            <p:nvPr/>
          </p:nvSpPr>
          <p:spPr>
            <a:xfrm rot="13500000" flipH="1" flipV="1">
              <a:off x="928453" y="4951821"/>
              <a:ext cx="1858038" cy="410369"/>
            </a:xfrm>
            <a:prstGeom prst="rect">
              <a:avLst/>
            </a:prstGeom>
            <a:noFill/>
          </p:spPr>
          <p:txBody>
            <a:bodyPr wrap="square" rtlCol="0">
              <a:spAutoFit/>
            </a:bodyPr>
            <a:lstStyle/>
            <a:p>
              <a:pPr algn="ctr"/>
              <a:r>
                <a:rPr lang="zh-CN" altLang="en-US" sz="1400" dirty="0">
                  <a:solidFill>
                    <a:srgbClr val="FCFCFC"/>
                  </a:solidFill>
                  <a:latin typeface="微软雅黑" panose="020B0503020204020204" pitchFamily="34" charset="-122"/>
                  <a:ea typeface="微软雅黑" panose="020B0503020204020204" pitchFamily="34" charset="-122"/>
                </a:rPr>
                <a:t>此处输入文字</a:t>
              </a:r>
              <a:endParaRPr lang="zh-CN" altLang="en-US" sz="1400" dirty="0">
                <a:solidFill>
                  <a:srgbClr val="FCFCFC"/>
                </a:solidFill>
                <a:latin typeface="微软雅黑" panose="020B0503020204020204" pitchFamily="34" charset="-122"/>
                <a:ea typeface="微软雅黑" panose="020B0503020204020204" pitchFamily="34" charset="-122"/>
              </a:endParaRPr>
            </a:p>
          </p:txBody>
        </p:sp>
        <p:sp>
          <p:nvSpPr>
            <p:cNvPr id="21" name="文本框 35"/>
            <p:cNvSpPr txBox="1"/>
            <p:nvPr/>
          </p:nvSpPr>
          <p:spPr>
            <a:xfrm rot="13500000" flipH="1" flipV="1">
              <a:off x="1139793" y="5200346"/>
              <a:ext cx="813995" cy="615553"/>
            </a:xfrm>
            <a:prstGeom prst="rect">
              <a:avLst/>
            </a:prstGeom>
            <a:noFill/>
          </p:spPr>
          <p:txBody>
            <a:bodyPr wrap="square" rtlCol="0">
              <a:spAutoFit/>
            </a:bodyPr>
            <a:lstStyle/>
            <a:p>
              <a:pPr algn="ctr"/>
              <a:r>
                <a:rPr lang="en-US" altLang="zh-CN" sz="2400" b="1" dirty="0">
                  <a:solidFill>
                    <a:srgbClr val="FCFCFC"/>
                  </a:solidFill>
                  <a:latin typeface="方正姚体" panose="02010601030101010101" pitchFamily="2" charset="-122"/>
                  <a:ea typeface="方正姚体" panose="02010601030101010101" pitchFamily="2" charset="-122"/>
                </a:rPr>
                <a:t>03</a:t>
              </a:r>
              <a:endParaRPr lang="zh-CN" altLang="en-US" sz="2400" b="1" dirty="0">
                <a:solidFill>
                  <a:srgbClr val="FCFCFC"/>
                </a:solidFill>
                <a:latin typeface="方正姚体" panose="02010601030101010101" pitchFamily="2" charset="-122"/>
                <a:ea typeface="方正姚体" panose="02010601030101010101" pitchFamily="2" charset="-122"/>
              </a:endParaRPr>
            </a:p>
          </p:txBody>
        </p:sp>
        <p:sp>
          <p:nvSpPr>
            <p:cNvPr id="22" name="文本框 36"/>
            <p:cNvSpPr txBox="1"/>
            <p:nvPr/>
          </p:nvSpPr>
          <p:spPr>
            <a:xfrm rot="8100000" flipH="1" flipV="1">
              <a:off x="3940865" y="5101229"/>
              <a:ext cx="813996" cy="615553"/>
            </a:xfrm>
            <a:prstGeom prst="rect">
              <a:avLst/>
            </a:prstGeom>
            <a:noFill/>
          </p:spPr>
          <p:txBody>
            <a:bodyPr wrap="square" rtlCol="0">
              <a:spAutoFit/>
            </a:bodyPr>
            <a:lstStyle/>
            <a:p>
              <a:pPr algn="ctr"/>
              <a:r>
                <a:rPr lang="en-US" altLang="zh-CN" sz="2400" b="1" dirty="0">
                  <a:solidFill>
                    <a:schemeClr val="bg1"/>
                  </a:solidFill>
                  <a:latin typeface="方正姚体" panose="02010601030101010101" pitchFamily="2" charset="-122"/>
                  <a:ea typeface="方正姚体" panose="02010601030101010101" pitchFamily="2" charset="-122"/>
                </a:rPr>
                <a:t>04</a:t>
              </a:r>
              <a:endParaRPr lang="zh-CN" altLang="en-US" sz="2400" b="1" dirty="0">
                <a:solidFill>
                  <a:schemeClr val="bg1"/>
                </a:solidFill>
                <a:latin typeface="方正姚体" panose="02010601030101010101" pitchFamily="2" charset="-122"/>
                <a:ea typeface="方正姚体" panose="02010601030101010101" pitchFamily="2" charset="-122"/>
              </a:endParaRPr>
            </a:p>
          </p:txBody>
        </p:sp>
        <p:sp>
          <p:nvSpPr>
            <p:cNvPr id="23" name="文本框 37"/>
            <p:cNvSpPr txBox="1"/>
            <p:nvPr/>
          </p:nvSpPr>
          <p:spPr>
            <a:xfrm rot="8100000" flipV="1">
              <a:off x="3083191" y="4951821"/>
              <a:ext cx="1858038" cy="410369"/>
            </a:xfrm>
            <a:prstGeom prst="rect">
              <a:avLst/>
            </a:prstGeom>
            <a:noFill/>
          </p:spPr>
          <p:txBody>
            <a:bodyPr wrap="square" rtlCol="0">
              <a:spAutoFit/>
            </a:bodyPr>
            <a:lstStyle/>
            <a:p>
              <a:pPr algn="ctr"/>
              <a:r>
                <a:rPr lang="zh-CN" altLang="en-US" sz="1400" dirty="0">
                  <a:solidFill>
                    <a:schemeClr val="bg1"/>
                  </a:solidFill>
                  <a:latin typeface="微软雅黑" panose="020B0503020204020204" pitchFamily="34" charset="-122"/>
                  <a:ea typeface="微软雅黑" panose="020B0503020204020204" pitchFamily="34" charset="-122"/>
                </a:rPr>
                <a:t>此处输入文字</a:t>
              </a:r>
              <a:endParaRPr lang="zh-CN" altLang="en-US" sz="1400" dirty="0">
                <a:solidFill>
                  <a:schemeClr val="bg1"/>
                </a:solidFill>
                <a:latin typeface="微软雅黑" panose="020B0503020204020204" pitchFamily="34" charset="-122"/>
                <a:ea typeface="微软雅黑" panose="020B0503020204020204" pitchFamily="34" charset="-122"/>
              </a:endParaRPr>
            </a:p>
          </p:txBody>
        </p:sp>
      </p:grpSp>
      <p:sp>
        <p:nvSpPr>
          <p:cNvPr id="24" name="平行四边形 23"/>
          <p:cNvSpPr/>
          <p:nvPr/>
        </p:nvSpPr>
        <p:spPr>
          <a:xfrm>
            <a:off x="4548810" y="2135257"/>
            <a:ext cx="3768281" cy="280565"/>
          </a:xfrm>
          <a:prstGeom prst="parallelogram">
            <a:avLst>
              <a:gd name="adj" fmla="val 22287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sz="1800" dirty="0">
              <a:ea typeface="微软雅黑" panose="020B0503020204020204" pitchFamily="34" charset="-122"/>
            </a:endParaRPr>
          </a:p>
        </p:txBody>
      </p:sp>
      <p:sp>
        <p:nvSpPr>
          <p:cNvPr id="25" name="平行四边形 24"/>
          <p:cNvSpPr/>
          <p:nvPr/>
        </p:nvSpPr>
        <p:spPr>
          <a:xfrm>
            <a:off x="4548810" y="2944459"/>
            <a:ext cx="3768281" cy="280565"/>
          </a:xfrm>
          <a:prstGeom prst="parallelogram">
            <a:avLst>
              <a:gd name="adj" fmla="val 22287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sz="1800" dirty="0">
              <a:ea typeface="微软雅黑" panose="020B0503020204020204" pitchFamily="34" charset="-122"/>
            </a:endParaRPr>
          </a:p>
        </p:txBody>
      </p:sp>
      <p:sp>
        <p:nvSpPr>
          <p:cNvPr id="26" name="平行四边形 25"/>
          <p:cNvSpPr/>
          <p:nvPr/>
        </p:nvSpPr>
        <p:spPr>
          <a:xfrm>
            <a:off x="4548810" y="3753661"/>
            <a:ext cx="3768281" cy="280565"/>
          </a:xfrm>
          <a:prstGeom prst="parallelogram">
            <a:avLst>
              <a:gd name="adj" fmla="val 22287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sz="1800" dirty="0">
              <a:ea typeface="微软雅黑" panose="020B0503020204020204" pitchFamily="34" charset="-122"/>
            </a:endParaRPr>
          </a:p>
        </p:txBody>
      </p:sp>
      <p:grpSp>
        <p:nvGrpSpPr>
          <p:cNvPr id="27" name="组合 26"/>
          <p:cNvGrpSpPr/>
          <p:nvPr/>
        </p:nvGrpSpPr>
        <p:grpSpPr>
          <a:xfrm>
            <a:off x="4548810" y="1591976"/>
            <a:ext cx="3768281" cy="577081"/>
            <a:chOff x="6065079" y="2122634"/>
            <a:chExt cx="5024375" cy="769441"/>
          </a:xfrm>
        </p:grpSpPr>
        <p:sp>
          <p:nvSpPr>
            <p:cNvPr id="28" name="矩形 27"/>
            <p:cNvSpPr/>
            <p:nvPr/>
          </p:nvSpPr>
          <p:spPr>
            <a:xfrm>
              <a:off x="6065079" y="2142157"/>
              <a:ext cx="5024375" cy="70485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sz="1800" dirty="0">
                <a:ea typeface="微软雅黑" panose="020B0503020204020204" pitchFamily="34" charset="-122"/>
              </a:endParaRPr>
            </a:p>
          </p:txBody>
        </p:sp>
        <p:sp>
          <p:nvSpPr>
            <p:cNvPr id="29" name="Freeform 48"/>
            <p:cNvSpPr>
              <a:spLocks noEditPoints="1"/>
            </p:cNvSpPr>
            <p:nvPr/>
          </p:nvSpPr>
          <p:spPr bwMode="auto">
            <a:xfrm>
              <a:off x="6210081" y="2257870"/>
              <a:ext cx="450099" cy="430834"/>
            </a:xfrm>
            <a:custGeom>
              <a:avLst/>
              <a:gdLst>
                <a:gd name="T0" fmla="*/ 419 w 628"/>
                <a:gd name="T1" fmla="*/ 232 h 600"/>
                <a:gd name="T2" fmla="*/ 411 w 628"/>
                <a:gd name="T3" fmla="*/ 249 h 600"/>
                <a:gd name="T4" fmla="*/ 408 w 628"/>
                <a:gd name="T5" fmla="*/ 261 h 600"/>
                <a:gd name="T6" fmla="*/ 409 w 628"/>
                <a:gd name="T7" fmla="*/ 283 h 600"/>
                <a:gd name="T8" fmla="*/ 417 w 628"/>
                <a:gd name="T9" fmla="*/ 304 h 600"/>
                <a:gd name="T10" fmla="*/ 424 w 628"/>
                <a:gd name="T11" fmla="*/ 315 h 600"/>
                <a:gd name="T12" fmla="*/ 441 w 628"/>
                <a:gd name="T13" fmla="*/ 330 h 600"/>
                <a:gd name="T14" fmla="*/ 453 w 628"/>
                <a:gd name="T15" fmla="*/ 335 h 600"/>
                <a:gd name="T16" fmla="*/ 478 w 628"/>
                <a:gd name="T17" fmla="*/ 200 h 600"/>
                <a:gd name="T18" fmla="*/ 449 w 628"/>
                <a:gd name="T19" fmla="*/ 206 h 600"/>
                <a:gd name="T20" fmla="*/ 433 w 628"/>
                <a:gd name="T21" fmla="*/ 216 h 600"/>
                <a:gd name="T22" fmla="*/ 425 w 628"/>
                <a:gd name="T23" fmla="*/ 224 h 600"/>
                <a:gd name="T24" fmla="*/ 384 w 628"/>
                <a:gd name="T25" fmla="*/ 70 h 600"/>
                <a:gd name="T26" fmla="*/ 314 w 628"/>
                <a:gd name="T27" fmla="*/ 140 h 600"/>
                <a:gd name="T28" fmla="*/ 379 w 628"/>
                <a:gd name="T29" fmla="*/ 283 h 600"/>
                <a:gd name="T30" fmla="*/ 379 w 628"/>
                <a:gd name="T31" fmla="*/ 254 h 600"/>
                <a:gd name="T32" fmla="*/ 359 w 628"/>
                <a:gd name="T33" fmla="*/ 154 h 600"/>
                <a:gd name="T34" fmla="*/ 250 w 628"/>
                <a:gd name="T35" fmla="*/ 270 h 600"/>
                <a:gd name="T36" fmla="*/ 314 w 628"/>
                <a:gd name="T37" fmla="*/ 396 h 600"/>
                <a:gd name="T38" fmla="*/ 282 w 628"/>
                <a:gd name="T39" fmla="*/ 400 h 600"/>
                <a:gd name="T40" fmla="*/ 267 w 628"/>
                <a:gd name="T41" fmla="*/ 382 h 600"/>
                <a:gd name="T42" fmla="*/ 257 w 628"/>
                <a:gd name="T43" fmla="*/ 374 h 600"/>
                <a:gd name="T44" fmla="*/ 214 w 628"/>
                <a:gd name="T45" fmla="*/ 356 h 600"/>
                <a:gd name="T46" fmla="*/ 195 w 628"/>
                <a:gd name="T47" fmla="*/ 354 h 600"/>
                <a:gd name="T48" fmla="*/ 0 w 628"/>
                <a:gd name="T49" fmla="*/ 600 h 600"/>
                <a:gd name="T50" fmla="*/ 83 w 628"/>
                <a:gd name="T51" fmla="*/ 454 h 600"/>
                <a:gd name="T52" fmla="*/ 216 w 628"/>
                <a:gd name="T53" fmla="*/ 454 h 600"/>
                <a:gd name="T54" fmla="*/ 301 w 628"/>
                <a:gd name="T55" fmla="*/ 600 h 600"/>
                <a:gd name="T56" fmla="*/ 282 w 628"/>
                <a:gd name="T57" fmla="*/ 400 h 600"/>
                <a:gd name="T58" fmla="*/ 433 w 628"/>
                <a:gd name="T59" fmla="*/ 354 h 600"/>
                <a:gd name="T60" fmla="*/ 413 w 628"/>
                <a:gd name="T61" fmla="*/ 356 h 600"/>
                <a:gd name="T62" fmla="*/ 361 w 628"/>
                <a:gd name="T63" fmla="*/ 382 h 600"/>
                <a:gd name="T64" fmla="*/ 353 w 628"/>
                <a:gd name="T65" fmla="*/ 391 h 600"/>
                <a:gd name="T66" fmla="*/ 389 w 628"/>
                <a:gd name="T67" fmla="*/ 600 h 600"/>
                <a:gd name="T68" fmla="*/ 410 w 628"/>
                <a:gd name="T69" fmla="*/ 600 h 600"/>
                <a:gd name="T70" fmla="*/ 564 w 628"/>
                <a:gd name="T71" fmla="*/ 454 h 600"/>
                <a:gd name="T72" fmla="*/ 628 w 628"/>
                <a:gd name="T73" fmla="*/ 460 h 600"/>
                <a:gd name="T74" fmla="*/ 151 w 628"/>
                <a:gd name="T75" fmla="*/ 340 h 600"/>
                <a:gd name="T76" fmla="*/ 186 w 628"/>
                <a:gd name="T77" fmla="*/ 330 h 600"/>
                <a:gd name="T78" fmla="*/ 196 w 628"/>
                <a:gd name="T79" fmla="*/ 323 h 600"/>
                <a:gd name="T80" fmla="*/ 216 w 628"/>
                <a:gd name="T81" fmla="*/ 295 h 600"/>
                <a:gd name="T82" fmla="*/ 219 w 628"/>
                <a:gd name="T83" fmla="*/ 281 h 600"/>
                <a:gd name="T84" fmla="*/ 219 w 628"/>
                <a:gd name="T85" fmla="*/ 258 h 600"/>
                <a:gd name="T86" fmla="*/ 214 w 628"/>
                <a:gd name="T87" fmla="*/ 241 h 600"/>
                <a:gd name="T88" fmla="*/ 208 w 628"/>
                <a:gd name="T89" fmla="*/ 231 h 600"/>
                <a:gd name="T90" fmla="*/ 195 w 628"/>
                <a:gd name="T91" fmla="*/ 217 h 600"/>
                <a:gd name="T92" fmla="*/ 186 w 628"/>
                <a:gd name="T93" fmla="*/ 210 h 600"/>
                <a:gd name="T94" fmla="*/ 151 w 628"/>
                <a:gd name="T95" fmla="*/ 200 h 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628" h="600">
                  <a:moveTo>
                    <a:pt x="425" y="224"/>
                  </a:moveTo>
                  <a:cubicBezTo>
                    <a:pt x="423" y="226"/>
                    <a:pt x="421" y="229"/>
                    <a:pt x="420" y="231"/>
                  </a:cubicBezTo>
                  <a:cubicBezTo>
                    <a:pt x="419" y="231"/>
                    <a:pt x="419" y="232"/>
                    <a:pt x="419" y="232"/>
                  </a:cubicBezTo>
                  <a:cubicBezTo>
                    <a:pt x="418" y="234"/>
                    <a:pt x="416" y="236"/>
                    <a:pt x="415" y="239"/>
                  </a:cubicBezTo>
                  <a:cubicBezTo>
                    <a:pt x="415" y="240"/>
                    <a:pt x="414" y="240"/>
                    <a:pt x="414" y="241"/>
                  </a:cubicBezTo>
                  <a:cubicBezTo>
                    <a:pt x="413" y="244"/>
                    <a:pt x="412" y="246"/>
                    <a:pt x="411" y="249"/>
                  </a:cubicBezTo>
                  <a:cubicBezTo>
                    <a:pt x="411" y="249"/>
                    <a:pt x="411" y="250"/>
                    <a:pt x="411" y="250"/>
                  </a:cubicBezTo>
                  <a:cubicBezTo>
                    <a:pt x="410" y="253"/>
                    <a:pt x="409" y="255"/>
                    <a:pt x="409" y="258"/>
                  </a:cubicBezTo>
                  <a:cubicBezTo>
                    <a:pt x="409" y="259"/>
                    <a:pt x="409" y="260"/>
                    <a:pt x="408" y="261"/>
                  </a:cubicBezTo>
                  <a:cubicBezTo>
                    <a:pt x="408" y="264"/>
                    <a:pt x="408" y="267"/>
                    <a:pt x="408" y="270"/>
                  </a:cubicBezTo>
                  <a:cubicBezTo>
                    <a:pt x="408" y="274"/>
                    <a:pt x="408" y="278"/>
                    <a:pt x="409" y="281"/>
                  </a:cubicBezTo>
                  <a:cubicBezTo>
                    <a:pt x="409" y="282"/>
                    <a:pt x="409" y="283"/>
                    <a:pt x="409" y="283"/>
                  </a:cubicBezTo>
                  <a:cubicBezTo>
                    <a:pt x="410" y="287"/>
                    <a:pt x="411" y="290"/>
                    <a:pt x="412" y="293"/>
                  </a:cubicBezTo>
                  <a:cubicBezTo>
                    <a:pt x="412" y="294"/>
                    <a:pt x="412" y="294"/>
                    <a:pt x="412" y="295"/>
                  </a:cubicBezTo>
                  <a:cubicBezTo>
                    <a:pt x="414" y="298"/>
                    <a:pt x="415" y="301"/>
                    <a:pt x="417" y="304"/>
                  </a:cubicBezTo>
                  <a:cubicBezTo>
                    <a:pt x="417" y="305"/>
                    <a:pt x="417" y="305"/>
                    <a:pt x="418" y="306"/>
                  </a:cubicBezTo>
                  <a:cubicBezTo>
                    <a:pt x="420" y="309"/>
                    <a:pt x="422" y="312"/>
                    <a:pt x="424" y="315"/>
                  </a:cubicBezTo>
                  <a:cubicBezTo>
                    <a:pt x="424" y="315"/>
                    <a:pt x="424" y="315"/>
                    <a:pt x="424" y="315"/>
                  </a:cubicBezTo>
                  <a:cubicBezTo>
                    <a:pt x="427" y="318"/>
                    <a:pt x="429" y="320"/>
                    <a:pt x="432" y="323"/>
                  </a:cubicBezTo>
                  <a:cubicBezTo>
                    <a:pt x="432" y="323"/>
                    <a:pt x="432" y="323"/>
                    <a:pt x="432" y="323"/>
                  </a:cubicBezTo>
                  <a:cubicBezTo>
                    <a:pt x="435" y="326"/>
                    <a:pt x="438" y="328"/>
                    <a:pt x="441" y="330"/>
                  </a:cubicBezTo>
                  <a:cubicBezTo>
                    <a:pt x="442" y="330"/>
                    <a:pt x="442" y="330"/>
                    <a:pt x="442" y="330"/>
                  </a:cubicBezTo>
                  <a:cubicBezTo>
                    <a:pt x="446" y="332"/>
                    <a:pt x="449" y="334"/>
                    <a:pt x="452" y="335"/>
                  </a:cubicBezTo>
                  <a:cubicBezTo>
                    <a:pt x="453" y="335"/>
                    <a:pt x="453" y="335"/>
                    <a:pt x="453" y="335"/>
                  </a:cubicBezTo>
                  <a:cubicBezTo>
                    <a:pt x="461" y="338"/>
                    <a:pt x="469" y="340"/>
                    <a:pt x="478" y="340"/>
                  </a:cubicBezTo>
                  <a:cubicBezTo>
                    <a:pt x="516" y="340"/>
                    <a:pt x="547" y="309"/>
                    <a:pt x="547" y="270"/>
                  </a:cubicBezTo>
                  <a:cubicBezTo>
                    <a:pt x="547" y="231"/>
                    <a:pt x="516" y="200"/>
                    <a:pt x="478" y="200"/>
                  </a:cubicBezTo>
                  <a:cubicBezTo>
                    <a:pt x="468" y="200"/>
                    <a:pt x="458" y="202"/>
                    <a:pt x="450" y="206"/>
                  </a:cubicBezTo>
                  <a:cubicBezTo>
                    <a:pt x="450" y="206"/>
                    <a:pt x="450" y="206"/>
                    <a:pt x="450" y="206"/>
                  </a:cubicBezTo>
                  <a:cubicBezTo>
                    <a:pt x="449" y="206"/>
                    <a:pt x="449" y="206"/>
                    <a:pt x="449" y="206"/>
                  </a:cubicBezTo>
                  <a:cubicBezTo>
                    <a:pt x="446" y="208"/>
                    <a:pt x="444" y="209"/>
                    <a:pt x="442" y="210"/>
                  </a:cubicBezTo>
                  <a:cubicBezTo>
                    <a:pt x="441" y="210"/>
                    <a:pt x="441" y="211"/>
                    <a:pt x="440" y="211"/>
                  </a:cubicBezTo>
                  <a:cubicBezTo>
                    <a:pt x="438" y="213"/>
                    <a:pt x="435" y="215"/>
                    <a:pt x="433" y="216"/>
                  </a:cubicBezTo>
                  <a:cubicBezTo>
                    <a:pt x="433" y="217"/>
                    <a:pt x="432" y="217"/>
                    <a:pt x="432" y="217"/>
                  </a:cubicBezTo>
                  <a:cubicBezTo>
                    <a:pt x="430" y="219"/>
                    <a:pt x="428" y="221"/>
                    <a:pt x="426" y="223"/>
                  </a:cubicBezTo>
                  <a:cubicBezTo>
                    <a:pt x="426" y="223"/>
                    <a:pt x="425" y="224"/>
                    <a:pt x="425" y="224"/>
                  </a:cubicBezTo>
                  <a:close/>
                  <a:moveTo>
                    <a:pt x="314" y="140"/>
                  </a:moveTo>
                  <a:lnTo>
                    <a:pt x="314" y="140"/>
                  </a:lnTo>
                  <a:cubicBezTo>
                    <a:pt x="353" y="140"/>
                    <a:pt x="384" y="108"/>
                    <a:pt x="384" y="70"/>
                  </a:cubicBezTo>
                  <a:cubicBezTo>
                    <a:pt x="384" y="31"/>
                    <a:pt x="353" y="0"/>
                    <a:pt x="314" y="0"/>
                  </a:cubicBezTo>
                  <a:cubicBezTo>
                    <a:pt x="275" y="0"/>
                    <a:pt x="244" y="31"/>
                    <a:pt x="244" y="70"/>
                  </a:cubicBezTo>
                  <a:cubicBezTo>
                    <a:pt x="244" y="108"/>
                    <a:pt x="275" y="140"/>
                    <a:pt x="314" y="140"/>
                  </a:cubicBezTo>
                  <a:close/>
                  <a:moveTo>
                    <a:pt x="379" y="336"/>
                  </a:moveTo>
                  <a:lnTo>
                    <a:pt x="379" y="336"/>
                  </a:lnTo>
                  <a:lnTo>
                    <a:pt x="379" y="283"/>
                  </a:lnTo>
                  <a:cubicBezTo>
                    <a:pt x="379" y="279"/>
                    <a:pt x="378" y="274"/>
                    <a:pt x="378" y="270"/>
                  </a:cubicBezTo>
                  <a:cubicBezTo>
                    <a:pt x="378" y="266"/>
                    <a:pt x="379" y="262"/>
                    <a:pt x="379" y="257"/>
                  </a:cubicBezTo>
                  <a:lnTo>
                    <a:pt x="379" y="254"/>
                  </a:lnTo>
                  <a:lnTo>
                    <a:pt x="380" y="254"/>
                  </a:lnTo>
                  <a:cubicBezTo>
                    <a:pt x="385" y="223"/>
                    <a:pt x="404" y="197"/>
                    <a:pt x="431" y="183"/>
                  </a:cubicBezTo>
                  <a:cubicBezTo>
                    <a:pt x="412" y="165"/>
                    <a:pt x="387" y="154"/>
                    <a:pt x="359" y="154"/>
                  </a:cubicBezTo>
                  <a:lnTo>
                    <a:pt x="269" y="154"/>
                  </a:lnTo>
                  <a:cubicBezTo>
                    <a:pt x="241" y="154"/>
                    <a:pt x="216" y="165"/>
                    <a:pt x="197" y="183"/>
                  </a:cubicBezTo>
                  <a:cubicBezTo>
                    <a:pt x="228" y="199"/>
                    <a:pt x="250" y="232"/>
                    <a:pt x="250" y="270"/>
                  </a:cubicBezTo>
                  <a:cubicBezTo>
                    <a:pt x="250" y="278"/>
                    <a:pt x="249" y="285"/>
                    <a:pt x="247" y="293"/>
                  </a:cubicBezTo>
                  <a:lnTo>
                    <a:pt x="247" y="335"/>
                  </a:lnTo>
                  <a:cubicBezTo>
                    <a:pt x="276" y="347"/>
                    <a:pt x="299" y="369"/>
                    <a:pt x="314" y="396"/>
                  </a:cubicBezTo>
                  <a:cubicBezTo>
                    <a:pt x="328" y="369"/>
                    <a:pt x="352" y="348"/>
                    <a:pt x="379" y="336"/>
                  </a:cubicBezTo>
                  <a:close/>
                  <a:moveTo>
                    <a:pt x="282" y="400"/>
                  </a:moveTo>
                  <a:lnTo>
                    <a:pt x="282" y="400"/>
                  </a:lnTo>
                  <a:cubicBezTo>
                    <a:pt x="280" y="397"/>
                    <a:pt x="278" y="394"/>
                    <a:pt x="275" y="391"/>
                  </a:cubicBezTo>
                  <a:cubicBezTo>
                    <a:pt x="275" y="390"/>
                    <a:pt x="274" y="390"/>
                    <a:pt x="274" y="390"/>
                  </a:cubicBezTo>
                  <a:cubicBezTo>
                    <a:pt x="272" y="387"/>
                    <a:pt x="270" y="385"/>
                    <a:pt x="267" y="382"/>
                  </a:cubicBezTo>
                  <a:cubicBezTo>
                    <a:pt x="267" y="382"/>
                    <a:pt x="266" y="382"/>
                    <a:pt x="266" y="381"/>
                  </a:cubicBezTo>
                  <a:cubicBezTo>
                    <a:pt x="263" y="379"/>
                    <a:pt x="261" y="377"/>
                    <a:pt x="258" y="375"/>
                  </a:cubicBezTo>
                  <a:cubicBezTo>
                    <a:pt x="257" y="374"/>
                    <a:pt x="257" y="374"/>
                    <a:pt x="257" y="374"/>
                  </a:cubicBezTo>
                  <a:cubicBezTo>
                    <a:pt x="247" y="367"/>
                    <a:pt x="237" y="362"/>
                    <a:pt x="225" y="359"/>
                  </a:cubicBezTo>
                  <a:cubicBezTo>
                    <a:pt x="223" y="358"/>
                    <a:pt x="220" y="357"/>
                    <a:pt x="218" y="357"/>
                  </a:cubicBezTo>
                  <a:cubicBezTo>
                    <a:pt x="217" y="356"/>
                    <a:pt x="215" y="356"/>
                    <a:pt x="214" y="356"/>
                  </a:cubicBezTo>
                  <a:cubicBezTo>
                    <a:pt x="212" y="356"/>
                    <a:pt x="210" y="355"/>
                    <a:pt x="208" y="355"/>
                  </a:cubicBezTo>
                  <a:cubicBezTo>
                    <a:pt x="207" y="355"/>
                    <a:pt x="206" y="355"/>
                    <a:pt x="205" y="355"/>
                  </a:cubicBezTo>
                  <a:cubicBezTo>
                    <a:pt x="202" y="354"/>
                    <a:pt x="199" y="354"/>
                    <a:pt x="195" y="354"/>
                  </a:cubicBezTo>
                  <a:lnTo>
                    <a:pt x="105" y="354"/>
                  </a:lnTo>
                  <a:cubicBezTo>
                    <a:pt x="47" y="354"/>
                    <a:pt x="0" y="401"/>
                    <a:pt x="0" y="460"/>
                  </a:cubicBezTo>
                  <a:lnTo>
                    <a:pt x="0" y="600"/>
                  </a:lnTo>
                  <a:lnTo>
                    <a:pt x="62" y="600"/>
                  </a:lnTo>
                  <a:lnTo>
                    <a:pt x="62" y="454"/>
                  </a:lnTo>
                  <a:lnTo>
                    <a:pt x="83" y="454"/>
                  </a:lnTo>
                  <a:lnTo>
                    <a:pt x="83" y="600"/>
                  </a:lnTo>
                  <a:lnTo>
                    <a:pt x="216" y="600"/>
                  </a:lnTo>
                  <a:lnTo>
                    <a:pt x="216" y="454"/>
                  </a:lnTo>
                  <a:lnTo>
                    <a:pt x="237" y="454"/>
                  </a:lnTo>
                  <a:lnTo>
                    <a:pt x="237" y="600"/>
                  </a:lnTo>
                  <a:lnTo>
                    <a:pt x="301" y="600"/>
                  </a:lnTo>
                  <a:lnTo>
                    <a:pt x="301" y="460"/>
                  </a:lnTo>
                  <a:cubicBezTo>
                    <a:pt x="301" y="437"/>
                    <a:pt x="294" y="417"/>
                    <a:pt x="282" y="400"/>
                  </a:cubicBezTo>
                  <a:cubicBezTo>
                    <a:pt x="282" y="400"/>
                    <a:pt x="282" y="400"/>
                    <a:pt x="282" y="400"/>
                  </a:cubicBezTo>
                  <a:close/>
                  <a:moveTo>
                    <a:pt x="523" y="354"/>
                  </a:moveTo>
                  <a:lnTo>
                    <a:pt x="523" y="354"/>
                  </a:lnTo>
                  <a:lnTo>
                    <a:pt x="433" y="354"/>
                  </a:lnTo>
                  <a:cubicBezTo>
                    <a:pt x="429" y="354"/>
                    <a:pt x="426" y="354"/>
                    <a:pt x="423" y="355"/>
                  </a:cubicBezTo>
                  <a:cubicBezTo>
                    <a:pt x="422" y="355"/>
                    <a:pt x="421" y="355"/>
                    <a:pt x="420" y="355"/>
                  </a:cubicBezTo>
                  <a:cubicBezTo>
                    <a:pt x="418" y="355"/>
                    <a:pt x="415" y="356"/>
                    <a:pt x="413" y="356"/>
                  </a:cubicBezTo>
                  <a:cubicBezTo>
                    <a:pt x="412" y="356"/>
                    <a:pt x="411" y="356"/>
                    <a:pt x="410" y="357"/>
                  </a:cubicBezTo>
                  <a:cubicBezTo>
                    <a:pt x="408" y="357"/>
                    <a:pt x="405" y="358"/>
                    <a:pt x="403" y="358"/>
                  </a:cubicBezTo>
                  <a:cubicBezTo>
                    <a:pt x="387" y="363"/>
                    <a:pt x="373" y="371"/>
                    <a:pt x="361" y="382"/>
                  </a:cubicBezTo>
                  <a:cubicBezTo>
                    <a:pt x="361" y="382"/>
                    <a:pt x="361" y="382"/>
                    <a:pt x="361" y="383"/>
                  </a:cubicBezTo>
                  <a:cubicBezTo>
                    <a:pt x="358" y="385"/>
                    <a:pt x="356" y="388"/>
                    <a:pt x="353" y="390"/>
                  </a:cubicBezTo>
                  <a:cubicBezTo>
                    <a:pt x="353" y="390"/>
                    <a:pt x="353" y="391"/>
                    <a:pt x="353" y="391"/>
                  </a:cubicBezTo>
                  <a:cubicBezTo>
                    <a:pt x="337" y="409"/>
                    <a:pt x="327" y="433"/>
                    <a:pt x="327" y="460"/>
                  </a:cubicBezTo>
                  <a:lnTo>
                    <a:pt x="327" y="600"/>
                  </a:lnTo>
                  <a:lnTo>
                    <a:pt x="389" y="600"/>
                  </a:lnTo>
                  <a:lnTo>
                    <a:pt x="389" y="454"/>
                  </a:lnTo>
                  <a:lnTo>
                    <a:pt x="410" y="454"/>
                  </a:lnTo>
                  <a:lnTo>
                    <a:pt x="410" y="600"/>
                  </a:lnTo>
                  <a:lnTo>
                    <a:pt x="543" y="600"/>
                  </a:lnTo>
                  <a:lnTo>
                    <a:pt x="543" y="454"/>
                  </a:lnTo>
                  <a:lnTo>
                    <a:pt x="564" y="454"/>
                  </a:lnTo>
                  <a:lnTo>
                    <a:pt x="564" y="600"/>
                  </a:lnTo>
                  <a:lnTo>
                    <a:pt x="628" y="600"/>
                  </a:lnTo>
                  <a:lnTo>
                    <a:pt x="628" y="460"/>
                  </a:lnTo>
                  <a:cubicBezTo>
                    <a:pt x="628" y="401"/>
                    <a:pt x="581" y="354"/>
                    <a:pt x="523" y="354"/>
                  </a:cubicBezTo>
                  <a:close/>
                  <a:moveTo>
                    <a:pt x="151" y="340"/>
                  </a:moveTo>
                  <a:lnTo>
                    <a:pt x="151" y="340"/>
                  </a:lnTo>
                  <a:cubicBezTo>
                    <a:pt x="159" y="340"/>
                    <a:pt x="167" y="338"/>
                    <a:pt x="175" y="335"/>
                  </a:cubicBezTo>
                  <a:cubicBezTo>
                    <a:pt x="175" y="335"/>
                    <a:pt x="175" y="335"/>
                    <a:pt x="176" y="335"/>
                  </a:cubicBezTo>
                  <a:cubicBezTo>
                    <a:pt x="179" y="334"/>
                    <a:pt x="183" y="332"/>
                    <a:pt x="186" y="330"/>
                  </a:cubicBezTo>
                  <a:cubicBezTo>
                    <a:pt x="186" y="330"/>
                    <a:pt x="186" y="330"/>
                    <a:pt x="186" y="330"/>
                  </a:cubicBezTo>
                  <a:cubicBezTo>
                    <a:pt x="190" y="328"/>
                    <a:pt x="193" y="326"/>
                    <a:pt x="196" y="323"/>
                  </a:cubicBezTo>
                  <a:cubicBezTo>
                    <a:pt x="196" y="323"/>
                    <a:pt x="196" y="323"/>
                    <a:pt x="196" y="323"/>
                  </a:cubicBezTo>
                  <a:cubicBezTo>
                    <a:pt x="202" y="318"/>
                    <a:pt x="206" y="312"/>
                    <a:pt x="210" y="306"/>
                  </a:cubicBezTo>
                  <a:cubicBezTo>
                    <a:pt x="211" y="305"/>
                    <a:pt x="211" y="305"/>
                    <a:pt x="211" y="304"/>
                  </a:cubicBezTo>
                  <a:cubicBezTo>
                    <a:pt x="213" y="301"/>
                    <a:pt x="214" y="298"/>
                    <a:pt x="216" y="295"/>
                  </a:cubicBezTo>
                  <a:cubicBezTo>
                    <a:pt x="216" y="294"/>
                    <a:pt x="216" y="294"/>
                    <a:pt x="216" y="293"/>
                  </a:cubicBezTo>
                  <a:cubicBezTo>
                    <a:pt x="217" y="290"/>
                    <a:pt x="218" y="287"/>
                    <a:pt x="219" y="283"/>
                  </a:cubicBezTo>
                  <a:cubicBezTo>
                    <a:pt x="219" y="282"/>
                    <a:pt x="219" y="282"/>
                    <a:pt x="219" y="281"/>
                  </a:cubicBezTo>
                  <a:cubicBezTo>
                    <a:pt x="220" y="278"/>
                    <a:pt x="220" y="274"/>
                    <a:pt x="220" y="270"/>
                  </a:cubicBezTo>
                  <a:cubicBezTo>
                    <a:pt x="220" y="267"/>
                    <a:pt x="220" y="264"/>
                    <a:pt x="220" y="261"/>
                  </a:cubicBezTo>
                  <a:cubicBezTo>
                    <a:pt x="219" y="260"/>
                    <a:pt x="219" y="259"/>
                    <a:pt x="219" y="258"/>
                  </a:cubicBezTo>
                  <a:cubicBezTo>
                    <a:pt x="219" y="255"/>
                    <a:pt x="218" y="252"/>
                    <a:pt x="217" y="250"/>
                  </a:cubicBezTo>
                  <a:cubicBezTo>
                    <a:pt x="217" y="249"/>
                    <a:pt x="217" y="249"/>
                    <a:pt x="217" y="249"/>
                  </a:cubicBezTo>
                  <a:cubicBezTo>
                    <a:pt x="216" y="246"/>
                    <a:pt x="215" y="244"/>
                    <a:pt x="214" y="241"/>
                  </a:cubicBezTo>
                  <a:cubicBezTo>
                    <a:pt x="214" y="240"/>
                    <a:pt x="213" y="240"/>
                    <a:pt x="213" y="239"/>
                  </a:cubicBezTo>
                  <a:cubicBezTo>
                    <a:pt x="212" y="236"/>
                    <a:pt x="210" y="234"/>
                    <a:pt x="209" y="231"/>
                  </a:cubicBezTo>
                  <a:lnTo>
                    <a:pt x="208" y="231"/>
                  </a:lnTo>
                  <a:cubicBezTo>
                    <a:pt x="207" y="229"/>
                    <a:pt x="205" y="226"/>
                    <a:pt x="203" y="224"/>
                  </a:cubicBezTo>
                  <a:cubicBezTo>
                    <a:pt x="203" y="224"/>
                    <a:pt x="202" y="223"/>
                    <a:pt x="202" y="223"/>
                  </a:cubicBezTo>
                  <a:cubicBezTo>
                    <a:pt x="200" y="221"/>
                    <a:pt x="198" y="219"/>
                    <a:pt x="195" y="217"/>
                  </a:cubicBezTo>
                  <a:cubicBezTo>
                    <a:pt x="195" y="217"/>
                    <a:pt x="195" y="217"/>
                    <a:pt x="195" y="216"/>
                  </a:cubicBezTo>
                  <a:cubicBezTo>
                    <a:pt x="193" y="215"/>
                    <a:pt x="190" y="213"/>
                    <a:pt x="188" y="211"/>
                  </a:cubicBezTo>
                  <a:cubicBezTo>
                    <a:pt x="187" y="211"/>
                    <a:pt x="187" y="210"/>
                    <a:pt x="186" y="210"/>
                  </a:cubicBezTo>
                  <a:cubicBezTo>
                    <a:pt x="184" y="209"/>
                    <a:pt x="181" y="207"/>
                    <a:pt x="179" y="206"/>
                  </a:cubicBezTo>
                  <a:cubicBezTo>
                    <a:pt x="179" y="206"/>
                    <a:pt x="178" y="206"/>
                    <a:pt x="178" y="206"/>
                  </a:cubicBezTo>
                  <a:cubicBezTo>
                    <a:pt x="170" y="202"/>
                    <a:pt x="160" y="200"/>
                    <a:pt x="151" y="200"/>
                  </a:cubicBezTo>
                  <a:cubicBezTo>
                    <a:pt x="112" y="200"/>
                    <a:pt x="81" y="231"/>
                    <a:pt x="81" y="270"/>
                  </a:cubicBezTo>
                  <a:cubicBezTo>
                    <a:pt x="81" y="309"/>
                    <a:pt x="112" y="340"/>
                    <a:pt x="151" y="340"/>
                  </a:cubicBezTo>
                  <a:close/>
                </a:path>
              </a:pathLst>
            </a:custGeom>
            <a:solidFill>
              <a:srgbClr val="FFFFFF"/>
            </a:solidFill>
            <a:ln>
              <a:noFill/>
            </a:ln>
          </p:spPr>
          <p:txBody>
            <a:bodyPr vert="horz" wrap="square" lIns="68580" tIns="34290" rIns="68580" bIns="34290" numCol="1" anchor="t" anchorCtr="0" compatLnSpc="1"/>
            <a:lstStyle/>
            <a:p>
              <a:endParaRPr lang="zh-CN" altLang="en-US" sz="1015" dirty="0">
                <a:solidFill>
                  <a:schemeClr val="accent2"/>
                </a:solidFill>
                <a:ea typeface="微软雅黑" panose="020B0503020204020204" pitchFamily="34" charset="-122"/>
              </a:endParaRPr>
            </a:p>
          </p:txBody>
        </p:sp>
        <p:sp>
          <p:nvSpPr>
            <p:cNvPr id="30" name="TextBox 12"/>
            <p:cNvSpPr txBox="1"/>
            <p:nvPr/>
          </p:nvSpPr>
          <p:spPr>
            <a:xfrm>
              <a:off x="6909599" y="2122634"/>
              <a:ext cx="4179855" cy="769441"/>
            </a:xfrm>
            <a:prstGeom prst="rect">
              <a:avLst/>
            </a:prstGeom>
            <a:noFill/>
          </p:spPr>
          <p:txBody>
            <a:bodyPr wrap="square" rtlCol="0">
              <a:spAutoFit/>
            </a:bodyPr>
            <a:lstStyle/>
            <a:p>
              <a:pPr>
                <a:lnSpc>
                  <a:spcPct val="150000"/>
                </a:lnSpc>
              </a:pPr>
              <a:r>
                <a:rPr lang="zh-CN" altLang="en-US" sz="1050" dirty="0">
                  <a:solidFill>
                    <a:srgbClr val="FFFFFF"/>
                  </a:solidFill>
                  <a:latin typeface="微软雅黑" panose="020B0503020204020204" pitchFamily="34" charset="-122"/>
                  <a:ea typeface="微软雅黑" panose="020B0503020204020204" pitchFamily="34" charset="-122"/>
                </a:rPr>
                <a:t>这里输入简单的文字概述里输入简单文字概述这里简单输入简单文字</a:t>
              </a:r>
              <a:endParaRPr lang="en-US" altLang="zh-CN" sz="1050" dirty="0">
                <a:solidFill>
                  <a:srgbClr val="FFFFFF"/>
                </a:solidFill>
                <a:latin typeface="微软雅黑" panose="020B0503020204020204" pitchFamily="34" charset="-122"/>
                <a:ea typeface="微软雅黑" panose="020B0503020204020204" pitchFamily="34" charset="-122"/>
              </a:endParaRPr>
            </a:p>
          </p:txBody>
        </p:sp>
      </p:grpSp>
      <p:grpSp>
        <p:nvGrpSpPr>
          <p:cNvPr id="31" name="组合 30"/>
          <p:cNvGrpSpPr/>
          <p:nvPr/>
        </p:nvGrpSpPr>
        <p:grpSpPr>
          <a:xfrm>
            <a:off x="4548810" y="2415814"/>
            <a:ext cx="3768281" cy="577081"/>
            <a:chOff x="6065079" y="3221087"/>
            <a:chExt cx="5024375" cy="769441"/>
          </a:xfrm>
        </p:grpSpPr>
        <p:sp>
          <p:nvSpPr>
            <p:cNvPr id="32" name="矩形 31"/>
            <p:cNvSpPr/>
            <p:nvPr/>
          </p:nvSpPr>
          <p:spPr>
            <a:xfrm>
              <a:off x="6065079" y="3221094"/>
              <a:ext cx="5024375" cy="704851"/>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sz="1800" dirty="0">
                <a:ea typeface="微软雅黑" panose="020B0503020204020204" pitchFamily="34" charset="-122"/>
              </a:endParaRPr>
            </a:p>
          </p:txBody>
        </p:sp>
        <p:sp>
          <p:nvSpPr>
            <p:cNvPr id="4" name="Freeform 26"/>
            <p:cNvSpPr>
              <a:spLocks noEditPoints="1"/>
            </p:cNvSpPr>
            <p:nvPr/>
          </p:nvSpPr>
          <p:spPr bwMode="auto">
            <a:xfrm>
              <a:off x="6245833" y="3391533"/>
              <a:ext cx="377431" cy="396542"/>
            </a:xfrm>
            <a:custGeom>
              <a:avLst/>
              <a:gdLst>
                <a:gd name="T0" fmla="*/ 139 w 577"/>
                <a:gd name="T1" fmla="*/ 87 h 609"/>
                <a:gd name="T2" fmla="*/ 27 w 577"/>
                <a:gd name="T3" fmla="*/ 87 h 609"/>
                <a:gd name="T4" fmla="*/ 27 w 577"/>
                <a:gd name="T5" fmla="*/ 48 h 609"/>
                <a:gd name="T6" fmla="*/ 139 w 577"/>
                <a:gd name="T7" fmla="*/ 48 h 609"/>
                <a:gd name="T8" fmla="*/ 139 w 577"/>
                <a:gd name="T9" fmla="*/ 87 h 609"/>
                <a:gd name="T10" fmla="*/ 139 w 577"/>
                <a:gd name="T11" fmla="*/ 179 h 609"/>
                <a:gd name="T12" fmla="*/ 27 w 577"/>
                <a:gd name="T13" fmla="*/ 179 h 609"/>
                <a:gd name="T14" fmla="*/ 27 w 577"/>
                <a:gd name="T15" fmla="*/ 140 h 609"/>
                <a:gd name="T16" fmla="*/ 139 w 577"/>
                <a:gd name="T17" fmla="*/ 140 h 609"/>
                <a:gd name="T18" fmla="*/ 139 w 577"/>
                <a:gd name="T19" fmla="*/ 179 h 609"/>
                <a:gd name="T20" fmla="*/ 139 w 577"/>
                <a:gd name="T21" fmla="*/ 271 h 609"/>
                <a:gd name="T22" fmla="*/ 27 w 577"/>
                <a:gd name="T23" fmla="*/ 271 h 609"/>
                <a:gd name="T24" fmla="*/ 27 w 577"/>
                <a:gd name="T25" fmla="*/ 232 h 609"/>
                <a:gd name="T26" fmla="*/ 139 w 577"/>
                <a:gd name="T27" fmla="*/ 232 h 609"/>
                <a:gd name="T28" fmla="*/ 139 w 577"/>
                <a:gd name="T29" fmla="*/ 271 h 609"/>
                <a:gd name="T30" fmla="*/ 0 w 577"/>
                <a:gd name="T31" fmla="*/ 609 h 609"/>
                <a:gd name="T32" fmla="*/ 166 w 577"/>
                <a:gd name="T33" fmla="*/ 609 h 609"/>
                <a:gd name="T34" fmla="*/ 166 w 577"/>
                <a:gd name="T35" fmla="*/ 0 h 609"/>
                <a:gd name="T36" fmla="*/ 0 w 577"/>
                <a:gd name="T37" fmla="*/ 0 h 609"/>
                <a:gd name="T38" fmla="*/ 0 w 577"/>
                <a:gd name="T39" fmla="*/ 609 h 609"/>
                <a:gd name="T40" fmla="*/ 344 w 577"/>
                <a:gd name="T41" fmla="*/ 87 h 609"/>
                <a:gd name="T42" fmla="*/ 232 w 577"/>
                <a:gd name="T43" fmla="*/ 87 h 609"/>
                <a:gd name="T44" fmla="*/ 232 w 577"/>
                <a:gd name="T45" fmla="*/ 48 h 609"/>
                <a:gd name="T46" fmla="*/ 344 w 577"/>
                <a:gd name="T47" fmla="*/ 48 h 609"/>
                <a:gd name="T48" fmla="*/ 344 w 577"/>
                <a:gd name="T49" fmla="*/ 87 h 609"/>
                <a:gd name="T50" fmla="*/ 344 w 577"/>
                <a:gd name="T51" fmla="*/ 179 h 609"/>
                <a:gd name="T52" fmla="*/ 232 w 577"/>
                <a:gd name="T53" fmla="*/ 179 h 609"/>
                <a:gd name="T54" fmla="*/ 232 w 577"/>
                <a:gd name="T55" fmla="*/ 140 h 609"/>
                <a:gd name="T56" fmla="*/ 344 w 577"/>
                <a:gd name="T57" fmla="*/ 140 h 609"/>
                <a:gd name="T58" fmla="*/ 344 w 577"/>
                <a:gd name="T59" fmla="*/ 179 h 609"/>
                <a:gd name="T60" fmla="*/ 344 w 577"/>
                <a:gd name="T61" fmla="*/ 271 h 609"/>
                <a:gd name="T62" fmla="*/ 232 w 577"/>
                <a:gd name="T63" fmla="*/ 271 h 609"/>
                <a:gd name="T64" fmla="*/ 232 w 577"/>
                <a:gd name="T65" fmla="*/ 232 h 609"/>
                <a:gd name="T66" fmla="*/ 344 w 577"/>
                <a:gd name="T67" fmla="*/ 232 h 609"/>
                <a:gd name="T68" fmla="*/ 344 w 577"/>
                <a:gd name="T69" fmla="*/ 271 h 609"/>
                <a:gd name="T70" fmla="*/ 205 w 577"/>
                <a:gd name="T71" fmla="*/ 609 h 609"/>
                <a:gd name="T72" fmla="*/ 371 w 577"/>
                <a:gd name="T73" fmla="*/ 609 h 609"/>
                <a:gd name="T74" fmla="*/ 371 w 577"/>
                <a:gd name="T75" fmla="*/ 0 h 609"/>
                <a:gd name="T76" fmla="*/ 205 w 577"/>
                <a:gd name="T77" fmla="*/ 0 h 609"/>
                <a:gd name="T78" fmla="*/ 205 w 577"/>
                <a:gd name="T79" fmla="*/ 609 h 609"/>
                <a:gd name="T80" fmla="*/ 549 w 577"/>
                <a:gd name="T81" fmla="*/ 87 h 609"/>
                <a:gd name="T82" fmla="*/ 437 w 577"/>
                <a:gd name="T83" fmla="*/ 87 h 609"/>
                <a:gd name="T84" fmla="*/ 437 w 577"/>
                <a:gd name="T85" fmla="*/ 48 h 609"/>
                <a:gd name="T86" fmla="*/ 549 w 577"/>
                <a:gd name="T87" fmla="*/ 48 h 609"/>
                <a:gd name="T88" fmla="*/ 549 w 577"/>
                <a:gd name="T89" fmla="*/ 87 h 609"/>
                <a:gd name="T90" fmla="*/ 549 w 577"/>
                <a:gd name="T91" fmla="*/ 179 h 609"/>
                <a:gd name="T92" fmla="*/ 437 w 577"/>
                <a:gd name="T93" fmla="*/ 179 h 609"/>
                <a:gd name="T94" fmla="*/ 437 w 577"/>
                <a:gd name="T95" fmla="*/ 140 h 609"/>
                <a:gd name="T96" fmla="*/ 549 w 577"/>
                <a:gd name="T97" fmla="*/ 140 h 609"/>
                <a:gd name="T98" fmla="*/ 549 w 577"/>
                <a:gd name="T99" fmla="*/ 179 h 609"/>
                <a:gd name="T100" fmla="*/ 549 w 577"/>
                <a:gd name="T101" fmla="*/ 271 h 609"/>
                <a:gd name="T102" fmla="*/ 437 w 577"/>
                <a:gd name="T103" fmla="*/ 271 h 609"/>
                <a:gd name="T104" fmla="*/ 437 w 577"/>
                <a:gd name="T105" fmla="*/ 232 h 609"/>
                <a:gd name="T106" fmla="*/ 549 w 577"/>
                <a:gd name="T107" fmla="*/ 232 h 609"/>
                <a:gd name="T108" fmla="*/ 549 w 577"/>
                <a:gd name="T109" fmla="*/ 271 h 609"/>
                <a:gd name="T110" fmla="*/ 410 w 577"/>
                <a:gd name="T111" fmla="*/ 609 h 609"/>
                <a:gd name="T112" fmla="*/ 577 w 577"/>
                <a:gd name="T113" fmla="*/ 609 h 609"/>
                <a:gd name="T114" fmla="*/ 577 w 577"/>
                <a:gd name="T115" fmla="*/ 0 h 609"/>
                <a:gd name="T116" fmla="*/ 410 w 577"/>
                <a:gd name="T117" fmla="*/ 0 h 609"/>
                <a:gd name="T118" fmla="*/ 410 w 577"/>
                <a:gd name="T119" fmla="*/ 609 h 6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77" h="609">
                  <a:moveTo>
                    <a:pt x="139" y="87"/>
                  </a:moveTo>
                  <a:lnTo>
                    <a:pt x="27" y="87"/>
                  </a:lnTo>
                  <a:lnTo>
                    <a:pt x="27" y="48"/>
                  </a:lnTo>
                  <a:lnTo>
                    <a:pt x="139" y="48"/>
                  </a:lnTo>
                  <a:lnTo>
                    <a:pt x="139" y="87"/>
                  </a:lnTo>
                  <a:close/>
                  <a:moveTo>
                    <a:pt x="139" y="179"/>
                  </a:moveTo>
                  <a:lnTo>
                    <a:pt x="27" y="179"/>
                  </a:lnTo>
                  <a:lnTo>
                    <a:pt x="27" y="140"/>
                  </a:lnTo>
                  <a:lnTo>
                    <a:pt x="139" y="140"/>
                  </a:lnTo>
                  <a:lnTo>
                    <a:pt x="139" y="179"/>
                  </a:lnTo>
                  <a:close/>
                  <a:moveTo>
                    <a:pt x="139" y="271"/>
                  </a:moveTo>
                  <a:lnTo>
                    <a:pt x="27" y="271"/>
                  </a:lnTo>
                  <a:lnTo>
                    <a:pt x="27" y="232"/>
                  </a:lnTo>
                  <a:lnTo>
                    <a:pt x="139" y="232"/>
                  </a:lnTo>
                  <a:lnTo>
                    <a:pt x="139" y="271"/>
                  </a:lnTo>
                  <a:close/>
                  <a:moveTo>
                    <a:pt x="0" y="609"/>
                  </a:moveTo>
                  <a:lnTo>
                    <a:pt x="166" y="609"/>
                  </a:lnTo>
                  <a:lnTo>
                    <a:pt x="166" y="0"/>
                  </a:lnTo>
                  <a:lnTo>
                    <a:pt x="0" y="0"/>
                  </a:lnTo>
                  <a:lnTo>
                    <a:pt x="0" y="609"/>
                  </a:lnTo>
                  <a:close/>
                  <a:moveTo>
                    <a:pt x="344" y="87"/>
                  </a:moveTo>
                  <a:lnTo>
                    <a:pt x="232" y="87"/>
                  </a:lnTo>
                  <a:lnTo>
                    <a:pt x="232" y="48"/>
                  </a:lnTo>
                  <a:lnTo>
                    <a:pt x="344" y="48"/>
                  </a:lnTo>
                  <a:lnTo>
                    <a:pt x="344" y="87"/>
                  </a:lnTo>
                  <a:close/>
                  <a:moveTo>
                    <a:pt x="344" y="179"/>
                  </a:moveTo>
                  <a:lnTo>
                    <a:pt x="232" y="179"/>
                  </a:lnTo>
                  <a:lnTo>
                    <a:pt x="232" y="140"/>
                  </a:lnTo>
                  <a:lnTo>
                    <a:pt x="344" y="140"/>
                  </a:lnTo>
                  <a:lnTo>
                    <a:pt x="344" y="179"/>
                  </a:lnTo>
                  <a:close/>
                  <a:moveTo>
                    <a:pt x="344" y="271"/>
                  </a:moveTo>
                  <a:lnTo>
                    <a:pt x="232" y="271"/>
                  </a:lnTo>
                  <a:lnTo>
                    <a:pt x="232" y="232"/>
                  </a:lnTo>
                  <a:lnTo>
                    <a:pt x="344" y="232"/>
                  </a:lnTo>
                  <a:lnTo>
                    <a:pt x="344" y="271"/>
                  </a:lnTo>
                  <a:close/>
                  <a:moveTo>
                    <a:pt x="205" y="609"/>
                  </a:moveTo>
                  <a:lnTo>
                    <a:pt x="371" y="609"/>
                  </a:lnTo>
                  <a:lnTo>
                    <a:pt x="371" y="0"/>
                  </a:lnTo>
                  <a:lnTo>
                    <a:pt x="205" y="0"/>
                  </a:lnTo>
                  <a:lnTo>
                    <a:pt x="205" y="609"/>
                  </a:lnTo>
                  <a:close/>
                  <a:moveTo>
                    <a:pt x="549" y="87"/>
                  </a:moveTo>
                  <a:lnTo>
                    <a:pt x="437" y="87"/>
                  </a:lnTo>
                  <a:lnTo>
                    <a:pt x="437" y="48"/>
                  </a:lnTo>
                  <a:lnTo>
                    <a:pt x="549" y="48"/>
                  </a:lnTo>
                  <a:lnTo>
                    <a:pt x="549" y="87"/>
                  </a:lnTo>
                  <a:close/>
                  <a:moveTo>
                    <a:pt x="549" y="179"/>
                  </a:moveTo>
                  <a:lnTo>
                    <a:pt x="437" y="179"/>
                  </a:lnTo>
                  <a:lnTo>
                    <a:pt x="437" y="140"/>
                  </a:lnTo>
                  <a:lnTo>
                    <a:pt x="549" y="140"/>
                  </a:lnTo>
                  <a:lnTo>
                    <a:pt x="549" y="179"/>
                  </a:lnTo>
                  <a:close/>
                  <a:moveTo>
                    <a:pt x="549" y="271"/>
                  </a:moveTo>
                  <a:lnTo>
                    <a:pt x="437" y="271"/>
                  </a:lnTo>
                  <a:lnTo>
                    <a:pt x="437" y="232"/>
                  </a:lnTo>
                  <a:lnTo>
                    <a:pt x="549" y="232"/>
                  </a:lnTo>
                  <a:lnTo>
                    <a:pt x="549" y="271"/>
                  </a:lnTo>
                  <a:close/>
                  <a:moveTo>
                    <a:pt x="410" y="609"/>
                  </a:moveTo>
                  <a:lnTo>
                    <a:pt x="577" y="609"/>
                  </a:lnTo>
                  <a:lnTo>
                    <a:pt x="577" y="0"/>
                  </a:lnTo>
                  <a:lnTo>
                    <a:pt x="410" y="0"/>
                  </a:lnTo>
                  <a:lnTo>
                    <a:pt x="410" y="609"/>
                  </a:lnTo>
                  <a:close/>
                </a:path>
              </a:pathLst>
            </a:custGeom>
            <a:solidFill>
              <a:srgbClr val="FFFFFF"/>
            </a:solidFill>
            <a:ln>
              <a:noFill/>
            </a:ln>
          </p:spPr>
          <p:txBody>
            <a:bodyPr vert="horz" wrap="square" lIns="68580" tIns="34290" rIns="68580" bIns="34290" numCol="1" anchor="t" anchorCtr="0" compatLnSpc="1"/>
            <a:lstStyle/>
            <a:p>
              <a:endParaRPr lang="zh-CN" altLang="en-US" sz="1015" dirty="0">
                <a:solidFill>
                  <a:schemeClr val="accent2"/>
                </a:solidFill>
                <a:ea typeface="微软雅黑" panose="020B0503020204020204" pitchFamily="34" charset="-122"/>
              </a:endParaRPr>
            </a:p>
          </p:txBody>
        </p:sp>
        <p:sp>
          <p:nvSpPr>
            <p:cNvPr id="5" name="TextBox 12"/>
            <p:cNvSpPr txBox="1"/>
            <p:nvPr/>
          </p:nvSpPr>
          <p:spPr>
            <a:xfrm>
              <a:off x="6909598" y="3221087"/>
              <a:ext cx="4179855" cy="769441"/>
            </a:xfrm>
            <a:prstGeom prst="rect">
              <a:avLst/>
            </a:prstGeom>
            <a:noFill/>
          </p:spPr>
          <p:txBody>
            <a:bodyPr wrap="square" rtlCol="0">
              <a:spAutoFit/>
            </a:bodyPr>
            <a:lstStyle/>
            <a:p>
              <a:pPr>
                <a:lnSpc>
                  <a:spcPct val="150000"/>
                </a:lnSpc>
              </a:pPr>
              <a:r>
                <a:rPr lang="zh-CN" altLang="en-US" sz="1050" dirty="0">
                  <a:solidFill>
                    <a:srgbClr val="FFFFFF"/>
                  </a:solidFill>
                  <a:latin typeface="微软雅黑" panose="020B0503020204020204" pitchFamily="34" charset="-122"/>
                  <a:ea typeface="微软雅黑" panose="020B0503020204020204" pitchFamily="34" charset="-122"/>
                </a:rPr>
                <a:t>这里输入简单的文字概述里输入简单文字概述这里简单输入简单文字</a:t>
              </a:r>
              <a:endParaRPr lang="en-US" altLang="zh-CN" sz="1050" dirty="0">
                <a:solidFill>
                  <a:srgbClr val="FFFFFF"/>
                </a:solidFill>
                <a:latin typeface="微软雅黑" panose="020B0503020204020204" pitchFamily="34" charset="-122"/>
                <a:ea typeface="微软雅黑" panose="020B0503020204020204" pitchFamily="34" charset="-122"/>
              </a:endParaRPr>
            </a:p>
          </p:txBody>
        </p:sp>
      </p:grpSp>
      <p:grpSp>
        <p:nvGrpSpPr>
          <p:cNvPr id="6" name="组合 5"/>
          <p:cNvGrpSpPr/>
          <p:nvPr/>
        </p:nvGrpSpPr>
        <p:grpSpPr>
          <a:xfrm>
            <a:off x="4548810" y="3216569"/>
            <a:ext cx="3768281" cy="577081"/>
            <a:chOff x="6065079" y="4288758"/>
            <a:chExt cx="5024375" cy="769441"/>
          </a:xfrm>
        </p:grpSpPr>
        <p:sp>
          <p:nvSpPr>
            <p:cNvPr id="7" name="矩形 6"/>
            <p:cNvSpPr/>
            <p:nvPr/>
          </p:nvSpPr>
          <p:spPr>
            <a:xfrm>
              <a:off x="6065079" y="4300032"/>
              <a:ext cx="5024375" cy="704851"/>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sz="1800" dirty="0">
                <a:ea typeface="微软雅黑" panose="020B0503020204020204" pitchFamily="34" charset="-122"/>
              </a:endParaRPr>
            </a:p>
          </p:txBody>
        </p:sp>
        <p:sp>
          <p:nvSpPr>
            <p:cNvPr id="37" name="Freeform 31"/>
            <p:cNvSpPr>
              <a:spLocks noEditPoints="1"/>
            </p:cNvSpPr>
            <p:nvPr/>
          </p:nvSpPr>
          <p:spPr bwMode="auto">
            <a:xfrm>
              <a:off x="6276495" y="4468176"/>
              <a:ext cx="346769" cy="436089"/>
            </a:xfrm>
            <a:custGeom>
              <a:avLst/>
              <a:gdLst>
                <a:gd name="T0" fmla="*/ 82 w 484"/>
                <a:gd name="T1" fmla="*/ 166 h 606"/>
                <a:gd name="T2" fmla="*/ 82 w 484"/>
                <a:gd name="T3" fmla="*/ 186 h 606"/>
                <a:gd name="T4" fmla="*/ 331 w 484"/>
                <a:gd name="T5" fmla="*/ 193 h 606"/>
                <a:gd name="T6" fmla="*/ 331 w 484"/>
                <a:gd name="T7" fmla="*/ 173 h 606"/>
                <a:gd name="T8" fmla="*/ 387 w 484"/>
                <a:gd name="T9" fmla="*/ 556 h 606"/>
                <a:gd name="T10" fmla="*/ 388 w 484"/>
                <a:gd name="T11" fmla="*/ 564 h 606"/>
                <a:gd name="T12" fmla="*/ 418 w 484"/>
                <a:gd name="T13" fmla="*/ 594 h 606"/>
                <a:gd name="T14" fmla="*/ 474 w 484"/>
                <a:gd name="T15" fmla="*/ 581 h 606"/>
                <a:gd name="T16" fmla="*/ 474 w 484"/>
                <a:gd name="T17" fmla="*/ 531 h 606"/>
                <a:gd name="T18" fmla="*/ 444 w 484"/>
                <a:gd name="T19" fmla="*/ 501 h 606"/>
                <a:gd name="T20" fmla="*/ 418 w 484"/>
                <a:gd name="T21" fmla="*/ 519 h 606"/>
                <a:gd name="T22" fmla="*/ 384 w 484"/>
                <a:gd name="T23" fmla="*/ 553 h 606"/>
                <a:gd name="T24" fmla="*/ 218 w 484"/>
                <a:gd name="T25" fmla="*/ 354 h 606"/>
                <a:gd name="T26" fmla="*/ 229 w 484"/>
                <a:gd name="T27" fmla="*/ 336 h 606"/>
                <a:gd name="T28" fmla="*/ 207 w 484"/>
                <a:gd name="T29" fmla="*/ 320 h 606"/>
                <a:gd name="T30" fmla="*/ 207 w 484"/>
                <a:gd name="T31" fmla="*/ 327 h 606"/>
                <a:gd name="T32" fmla="*/ 246 w 484"/>
                <a:gd name="T33" fmla="*/ 422 h 606"/>
                <a:gd name="T34" fmla="*/ 297 w 484"/>
                <a:gd name="T35" fmla="*/ 364 h 606"/>
                <a:gd name="T36" fmla="*/ 296 w 484"/>
                <a:gd name="T37" fmla="*/ 357 h 606"/>
                <a:gd name="T38" fmla="*/ 224 w 484"/>
                <a:gd name="T39" fmla="*/ 362 h 606"/>
                <a:gd name="T40" fmla="*/ 224 w 484"/>
                <a:gd name="T41" fmla="*/ 368 h 606"/>
                <a:gd name="T42" fmla="*/ 246 w 484"/>
                <a:gd name="T43" fmla="*/ 422 h 606"/>
                <a:gd name="T44" fmla="*/ 429 w 484"/>
                <a:gd name="T45" fmla="*/ 493 h 606"/>
                <a:gd name="T46" fmla="*/ 429 w 484"/>
                <a:gd name="T47" fmla="*/ 487 h 606"/>
                <a:gd name="T48" fmla="*/ 394 w 484"/>
                <a:gd name="T49" fmla="*/ 451 h 606"/>
                <a:gd name="T50" fmla="*/ 256 w 484"/>
                <a:gd name="T51" fmla="*/ 425 h 606"/>
                <a:gd name="T52" fmla="*/ 256 w 484"/>
                <a:gd name="T53" fmla="*/ 432 h 606"/>
                <a:gd name="T54" fmla="*/ 354 w 484"/>
                <a:gd name="T55" fmla="*/ 530 h 606"/>
                <a:gd name="T56" fmla="*/ 395 w 484"/>
                <a:gd name="T57" fmla="*/ 528 h 606"/>
                <a:gd name="T58" fmla="*/ 20 w 484"/>
                <a:gd name="T59" fmla="*/ 150 h 606"/>
                <a:gd name="T60" fmla="*/ 89 w 484"/>
                <a:gd name="T61" fmla="*/ 152 h 606"/>
                <a:gd name="T62" fmla="*/ 141 w 484"/>
                <a:gd name="T63" fmla="*/ 100 h 606"/>
                <a:gd name="T64" fmla="*/ 141 w 484"/>
                <a:gd name="T65" fmla="*/ 93 h 606"/>
                <a:gd name="T66" fmla="*/ 383 w 484"/>
                <a:gd name="T67" fmla="*/ 27 h 606"/>
                <a:gd name="T68" fmla="*/ 394 w 484"/>
                <a:gd name="T69" fmla="*/ 422 h 606"/>
                <a:gd name="T70" fmla="*/ 414 w 484"/>
                <a:gd name="T71" fmla="*/ 449 h 606"/>
                <a:gd name="T72" fmla="*/ 414 w 484"/>
                <a:gd name="T73" fmla="*/ 39 h 606"/>
                <a:gd name="T74" fmla="*/ 383 w 484"/>
                <a:gd name="T75" fmla="*/ 0 h 606"/>
                <a:gd name="T76" fmla="*/ 121 w 484"/>
                <a:gd name="T77" fmla="*/ 2 h 606"/>
                <a:gd name="T78" fmla="*/ 0 w 484"/>
                <a:gd name="T79" fmla="*/ 123 h 606"/>
                <a:gd name="T80" fmla="*/ 0 w 484"/>
                <a:gd name="T81" fmla="*/ 492 h 606"/>
                <a:gd name="T82" fmla="*/ 32 w 484"/>
                <a:gd name="T83" fmla="*/ 530 h 606"/>
                <a:gd name="T84" fmla="*/ 319 w 484"/>
                <a:gd name="T85" fmla="*/ 524 h 606"/>
                <a:gd name="T86" fmla="*/ 305 w 484"/>
                <a:gd name="T87" fmla="*/ 503 h 606"/>
                <a:gd name="T88" fmla="*/ 20 w 484"/>
                <a:gd name="T89" fmla="*/ 492 h 606"/>
                <a:gd name="T90" fmla="*/ 20 w 484"/>
                <a:gd name="T91" fmla="*/ 150 h 606"/>
                <a:gd name="T92" fmla="*/ 156 w 484"/>
                <a:gd name="T93" fmla="*/ 321 h 606"/>
                <a:gd name="T94" fmla="*/ 156 w 484"/>
                <a:gd name="T95" fmla="*/ 301 h 606"/>
                <a:gd name="T96" fmla="*/ 82 w 484"/>
                <a:gd name="T97" fmla="*/ 294 h 606"/>
                <a:gd name="T98" fmla="*/ 82 w 484"/>
                <a:gd name="T99" fmla="*/ 315 h 606"/>
                <a:gd name="T100" fmla="*/ 82 w 484"/>
                <a:gd name="T101" fmla="*/ 272 h 606"/>
                <a:gd name="T102" fmla="*/ 331 w 484"/>
                <a:gd name="T103" fmla="*/ 279 h 606"/>
                <a:gd name="T104" fmla="*/ 331 w 484"/>
                <a:gd name="T105" fmla="*/ 258 h 606"/>
                <a:gd name="T106" fmla="*/ 82 w 484"/>
                <a:gd name="T107" fmla="*/ 252 h 606"/>
                <a:gd name="T108" fmla="*/ 82 w 484"/>
                <a:gd name="T109" fmla="*/ 272 h 606"/>
                <a:gd name="T110" fmla="*/ 82 w 484"/>
                <a:gd name="T111" fmla="*/ 236 h 606"/>
                <a:gd name="T112" fmla="*/ 331 w 484"/>
                <a:gd name="T113" fmla="*/ 229 h 606"/>
                <a:gd name="T114" fmla="*/ 331 w 484"/>
                <a:gd name="T115" fmla="*/ 209 h 606"/>
                <a:gd name="T116" fmla="*/ 82 w 484"/>
                <a:gd name="T117" fmla="*/ 216 h 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84" h="606">
                  <a:moveTo>
                    <a:pt x="331" y="166"/>
                  </a:moveTo>
                  <a:lnTo>
                    <a:pt x="82" y="166"/>
                  </a:lnTo>
                  <a:lnTo>
                    <a:pt x="82" y="173"/>
                  </a:lnTo>
                  <a:lnTo>
                    <a:pt x="82" y="186"/>
                  </a:lnTo>
                  <a:lnTo>
                    <a:pt x="82" y="193"/>
                  </a:lnTo>
                  <a:lnTo>
                    <a:pt x="331" y="193"/>
                  </a:lnTo>
                  <a:lnTo>
                    <a:pt x="331" y="186"/>
                  </a:lnTo>
                  <a:lnTo>
                    <a:pt x="331" y="173"/>
                  </a:lnTo>
                  <a:lnTo>
                    <a:pt x="331" y="166"/>
                  </a:lnTo>
                  <a:close/>
                  <a:moveTo>
                    <a:pt x="387" y="556"/>
                  </a:moveTo>
                  <a:lnTo>
                    <a:pt x="384" y="560"/>
                  </a:lnTo>
                  <a:lnTo>
                    <a:pt x="388" y="564"/>
                  </a:lnTo>
                  <a:lnTo>
                    <a:pt x="408" y="583"/>
                  </a:lnTo>
                  <a:lnTo>
                    <a:pt x="418" y="594"/>
                  </a:lnTo>
                  <a:cubicBezTo>
                    <a:pt x="430" y="606"/>
                    <a:pt x="450" y="606"/>
                    <a:pt x="462" y="594"/>
                  </a:cubicBezTo>
                  <a:lnTo>
                    <a:pt x="474" y="581"/>
                  </a:lnTo>
                  <a:cubicBezTo>
                    <a:pt x="481" y="575"/>
                    <a:pt x="484" y="565"/>
                    <a:pt x="483" y="556"/>
                  </a:cubicBezTo>
                  <a:cubicBezTo>
                    <a:pt x="484" y="547"/>
                    <a:pt x="481" y="538"/>
                    <a:pt x="474" y="531"/>
                  </a:cubicBezTo>
                  <a:lnTo>
                    <a:pt x="462" y="519"/>
                  </a:lnTo>
                  <a:lnTo>
                    <a:pt x="444" y="501"/>
                  </a:lnTo>
                  <a:lnTo>
                    <a:pt x="440" y="497"/>
                  </a:lnTo>
                  <a:lnTo>
                    <a:pt x="418" y="519"/>
                  </a:lnTo>
                  <a:lnTo>
                    <a:pt x="412" y="525"/>
                  </a:lnTo>
                  <a:lnTo>
                    <a:pt x="384" y="553"/>
                  </a:lnTo>
                  <a:lnTo>
                    <a:pt x="387" y="556"/>
                  </a:lnTo>
                  <a:close/>
                  <a:moveTo>
                    <a:pt x="218" y="354"/>
                  </a:moveTo>
                  <a:lnTo>
                    <a:pt x="234" y="338"/>
                  </a:lnTo>
                  <a:lnTo>
                    <a:pt x="229" y="336"/>
                  </a:lnTo>
                  <a:lnTo>
                    <a:pt x="234" y="331"/>
                  </a:lnTo>
                  <a:lnTo>
                    <a:pt x="207" y="320"/>
                  </a:lnTo>
                  <a:lnTo>
                    <a:pt x="211" y="328"/>
                  </a:lnTo>
                  <a:lnTo>
                    <a:pt x="207" y="327"/>
                  </a:lnTo>
                  <a:lnTo>
                    <a:pt x="218" y="354"/>
                  </a:lnTo>
                  <a:close/>
                  <a:moveTo>
                    <a:pt x="246" y="422"/>
                  </a:moveTo>
                  <a:lnTo>
                    <a:pt x="302" y="366"/>
                  </a:lnTo>
                  <a:lnTo>
                    <a:pt x="297" y="364"/>
                  </a:lnTo>
                  <a:lnTo>
                    <a:pt x="302" y="359"/>
                  </a:lnTo>
                  <a:lnTo>
                    <a:pt x="296" y="357"/>
                  </a:lnTo>
                  <a:lnTo>
                    <a:pt x="249" y="337"/>
                  </a:lnTo>
                  <a:lnTo>
                    <a:pt x="224" y="362"/>
                  </a:lnTo>
                  <a:lnTo>
                    <a:pt x="226" y="366"/>
                  </a:lnTo>
                  <a:lnTo>
                    <a:pt x="224" y="368"/>
                  </a:lnTo>
                  <a:lnTo>
                    <a:pt x="243" y="416"/>
                  </a:lnTo>
                  <a:lnTo>
                    <a:pt x="246" y="422"/>
                  </a:lnTo>
                  <a:close/>
                  <a:moveTo>
                    <a:pt x="412" y="511"/>
                  </a:moveTo>
                  <a:lnTo>
                    <a:pt x="429" y="493"/>
                  </a:lnTo>
                  <a:lnTo>
                    <a:pt x="426" y="490"/>
                  </a:lnTo>
                  <a:lnTo>
                    <a:pt x="429" y="487"/>
                  </a:lnTo>
                  <a:lnTo>
                    <a:pt x="414" y="472"/>
                  </a:lnTo>
                  <a:lnTo>
                    <a:pt x="394" y="451"/>
                  </a:lnTo>
                  <a:lnTo>
                    <a:pt x="312" y="369"/>
                  </a:lnTo>
                  <a:lnTo>
                    <a:pt x="256" y="425"/>
                  </a:lnTo>
                  <a:lnTo>
                    <a:pt x="260" y="429"/>
                  </a:lnTo>
                  <a:lnTo>
                    <a:pt x="256" y="432"/>
                  </a:lnTo>
                  <a:lnTo>
                    <a:pt x="334" y="510"/>
                  </a:lnTo>
                  <a:lnTo>
                    <a:pt x="354" y="530"/>
                  </a:lnTo>
                  <a:lnTo>
                    <a:pt x="374" y="549"/>
                  </a:lnTo>
                  <a:lnTo>
                    <a:pt x="395" y="528"/>
                  </a:lnTo>
                  <a:lnTo>
                    <a:pt x="412" y="511"/>
                  </a:lnTo>
                  <a:close/>
                  <a:moveTo>
                    <a:pt x="20" y="150"/>
                  </a:moveTo>
                  <a:lnTo>
                    <a:pt x="89" y="152"/>
                  </a:lnTo>
                  <a:lnTo>
                    <a:pt x="89" y="152"/>
                  </a:lnTo>
                  <a:lnTo>
                    <a:pt x="89" y="152"/>
                  </a:lnTo>
                  <a:cubicBezTo>
                    <a:pt x="118" y="152"/>
                    <a:pt x="141" y="129"/>
                    <a:pt x="141" y="100"/>
                  </a:cubicBezTo>
                  <a:lnTo>
                    <a:pt x="141" y="94"/>
                  </a:lnTo>
                  <a:lnTo>
                    <a:pt x="141" y="93"/>
                  </a:lnTo>
                  <a:lnTo>
                    <a:pt x="141" y="27"/>
                  </a:lnTo>
                  <a:lnTo>
                    <a:pt x="383" y="27"/>
                  </a:lnTo>
                  <a:cubicBezTo>
                    <a:pt x="389" y="27"/>
                    <a:pt x="394" y="32"/>
                    <a:pt x="394" y="38"/>
                  </a:cubicBezTo>
                  <a:lnTo>
                    <a:pt x="394" y="422"/>
                  </a:lnTo>
                  <a:lnTo>
                    <a:pt x="394" y="429"/>
                  </a:lnTo>
                  <a:lnTo>
                    <a:pt x="414" y="449"/>
                  </a:lnTo>
                  <a:lnTo>
                    <a:pt x="414" y="443"/>
                  </a:lnTo>
                  <a:lnTo>
                    <a:pt x="414" y="39"/>
                  </a:lnTo>
                  <a:lnTo>
                    <a:pt x="414" y="32"/>
                  </a:lnTo>
                  <a:cubicBezTo>
                    <a:pt x="414" y="14"/>
                    <a:pt x="400" y="0"/>
                    <a:pt x="383" y="0"/>
                  </a:cubicBezTo>
                  <a:lnTo>
                    <a:pt x="123" y="0"/>
                  </a:lnTo>
                  <a:lnTo>
                    <a:pt x="121" y="2"/>
                  </a:lnTo>
                  <a:lnTo>
                    <a:pt x="1" y="122"/>
                  </a:lnTo>
                  <a:lnTo>
                    <a:pt x="0" y="123"/>
                  </a:lnTo>
                  <a:lnTo>
                    <a:pt x="0" y="130"/>
                  </a:lnTo>
                  <a:lnTo>
                    <a:pt x="0" y="492"/>
                  </a:lnTo>
                  <a:lnTo>
                    <a:pt x="0" y="499"/>
                  </a:lnTo>
                  <a:cubicBezTo>
                    <a:pt x="0" y="516"/>
                    <a:pt x="14" y="530"/>
                    <a:pt x="32" y="530"/>
                  </a:cubicBezTo>
                  <a:lnTo>
                    <a:pt x="326" y="530"/>
                  </a:lnTo>
                  <a:lnTo>
                    <a:pt x="319" y="524"/>
                  </a:lnTo>
                  <a:lnTo>
                    <a:pt x="326" y="524"/>
                  </a:lnTo>
                  <a:lnTo>
                    <a:pt x="305" y="503"/>
                  </a:lnTo>
                  <a:lnTo>
                    <a:pt x="32" y="503"/>
                  </a:lnTo>
                  <a:cubicBezTo>
                    <a:pt x="25" y="503"/>
                    <a:pt x="21" y="498"/>
                    <a:pt x="20" y="492"/>
                  </a:cubicBezTo>
                  <a:lnTo>
                    <a:pt x="20" y="492"/>
                  </a:lnTo>
                  <a:lnTo>
                    <a:pt x="20" y="150"/>
                  </a:lnTo>
                  <a:close/>
                  <a:moveTo>
                    <a:pt x="82" y="321"/>
                  </a:moveTo>
                  <a:lnTo>
                    <a:pt x="156" y="321"/>
                  </a:lnTo>
                  <a:lnTo>
                    <a:pt x="156" y="315"/>
                  </a:lnTo>
                  <a:lnTo>
                    <a:pt x="156" y="301"/>
                  </a:lnTo>
                  <a:lnTo>
                    <a:pt x="156" y="294"/>
                  </a:lnTo>
                  <a:lnTo>
                    <a:pt x="82" y="294"/>
                  </a:lnTo>
                  <a:lnTo>
                    <a:pt x="82" y="301"/>
                  </a:lnTo>
                  <a:lnTo>
                    <a:pt x="82" y="315"/>
                  </a:lnTo>
                  <a:lnTo>
                    <a:pt x="82" y="321"/>
                  </a:lnTo>
                  <a:close/>
                  <a:moveTo>
                    <a:pt x="82" y="272"/>
                  </a:moveTo>
                  <a:lnTo>
                    <a:pt x="82" y="279"/>
                  </a:lnTo>
                  <a:lnTo>
                    <a:pt x="331" y="279"/>
                  </a:lnTo>
                  <a:lnTo>
                    <a:pt x="331" y="272"/>
                  </a:lnTo>
                  <a:lnTo>
                    <a:pt x="331" y="258"/>
                  </a:lnTo>
                  <a:lnTo>
                    <a:pt x="331" y="252"/>
                  </a:lnTo>
                  <a:lnTo>
                    <a:pt x="82" y="252"/>
                  </a:lnTo>
                  <a:lnTo>
                    <a:pt x="82" y="258"/>
                  </a:lnTo>
                  <a:lnTo>
                    <a:pt x="82" y="272"/>
                  </a:lnTo>
                  <a:close/>
                  <a:moveTo>
                    <a:pt x="82" y="229"/>
                  </a:moveTo>
                  <a:lnTo>
                    <a:pt x="82" y="236"/>
                  </a:lnTo>
                  <a:lnTo>
                    <a:pt x="331" y="236"/>
                  </a:lnTo>
                  <a:lnTo>
                    <a:pt x="331" y="229"/>
                  </a:lnTo>
                  <a:lnTo>
                    <a:pt x="331" y="216"/>
                  </a:lnTo>
                  <a:lnTo>
                    <a:pt x="331" y="209"/>
                  </a:lnTo>
                  <a:lnTo>
                    <a:pt x="82" y="209"/>
                  </a:lnTo>
                  <a:lnTo>
                    <a:pt x="82" y="216"/>
                  </a:lnTo>
                  <a:lnTo>
                    <a:pt x="82" y="229"/>
                  </a:lnTo>
                  <a:close/>
                </a:path>
              </a:pathLst>
            </a:custGeom>
            <a:solidFill>
              <a:srgbClr val="FEFEFE"/>
            </a:solidFill>
            <a:ln>
              <a:noFill/>
            </a:ln>
          </p:spPr>
          <p:txBody>
            <a:bodyPr vert="horz" wrap="square" lIns="68580" tIns="34290" rIns="68580" bIns="34290" numCol="1" anchor="t" anchorCtr="0" compatLnSpc="1"/>
            <a:lstStyle/>
            <a:p>
              <a:endParaRPr lang="zh-CN" altLang="en-US" sz="1015" dirty="0">
                <a:solidFill>
                  <a:schemeClr val="accent2"/>
                </a:solidFill>
                <a:ea typeface="微软雅黑" panose="020B0503020204020204" pitchFamily="34" charset="-122"/>
              </a:endParaRPr>
            </a:p>
          </p:txBody>
        </p:sp>
        <p:sp>
          <p:nvSpPr>
            <p:cNvPr id="9" name="TextBox 12"/>
            <p:cNvSpPr txBox="1"/>
            <p:nvPr/>
          </p:nvSpPr>
          <p:spPr>
            <a:xfrm>
              <a:off x="6909598" y="4288758"/>
              <a:ext cx="4179855" cy="769441"/>
            </a:xfrm>
            <a:prstGeom prst="rect">
              <a:avLst/>
            </a:prstGeom>
            <a:noFill/>
          </p:spPr>
          <p:txBody>
            <a:bodyPr wrap="square" rtlCol="0">
              <a:spAutoFit/>
            </a:bodyPr>
            <a:lstStyle/>
            <a:p>
              <a:pPr>
                <a:lnSpc>
                  <a:spcPct val="150000"/>
                </a:lnSpc>
              </a:pPr>
              <a:r>
                <a:rPr lang="zh-CN" altLang="en-US" sz="1050" dirty="0">
                  <a:solidFill>
                    <a:srgbClr val="FFFFFF"/>
                  </a:solidFill>
                  <a:latin typeface="微软雅黑" panose="020B0503020204020204" pitchFamily="34" charset="-122"/>
                  <a:ea typeface="微软雅黑" panose="020B0503020204020204" pitchFamily="34" charset="-122"/>
                </a:rPr>
                <a:t>这里输入简单的文字概述里输入简单文字概述这里简单输入简单文字</a:t>
              </a:r>
              <a:endParaRPr lang="en-US" altLang="zh-CN" sz="1050" dirty="0">
                <a:solidFill>
                  <a:srgbClr val="FFFFFF"/>
                </a:solidFill>
                <a:latin typeface="微软雅黑" panose="020B0503020204020204" pitchFamily="34" charset="-122"/>
                <a:ea typeface="微软雅黑" panose="020B0503020204020204" pitchFamily="34" charset="-122"/>
              </a:endParaRPr>
            </a:p>
          </p:txBody>
        </p:sp>
      </p:grpSp>
      <p:grpSp>
        <p:nvGrpSpPr>
          <p:cNvPr id="41" name="组合 40"/>
          <p:cNvGrpSpPr/>
          <p:nvPr/>
        </p:nvGrpSpPr>
        <p:grpSpPr>
          <a:xfrm>
            <a:off x="4548810" y="4034220"/>
            <a:ext cx="3768281" cy="583267"/>
            <a:chOff x="6065079" y="5378963"/>
            <a:chExt cx="5024375" cy="777689"/>
          </a:xfrm>
        </p:grpSpPr>
        <p:sp>
          <p:nvSpPr>
            <p:cNvPr id="42" name="矩形 41"/>
            <p:cNvSpPr/>
            <p:nvPr/>
          </p:nvSpPr>
          <p:spPr>
            <a:xfrm>
              <a:off x="6065079" y="5378963"/>
              <a:ext cx="5024375" cy="704850"/>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sz="1800" dirty="0">
                <a:ea typeface="微软雅黑" panose="020B0503020204020204" pitchFamily="34" charset="-122"/>
              </a:endParaRPr>
            </a:p>
          </p:txBody>
        </p:sp>
        <p:sp>
          <p:nvSpPr>
            <p:cNvPr id="43" name="Freeform 16"/>
            <p:cNvSpPr>
              <a:spLocks noEditPoints="1"/>
            </p:cNvSpPr>
            <p:nvPr/>
          </p:nvSpPr>
          <p:spPr bwMode="auto">
            <a:xfrm>
              <a:off x="6194790" y="5595811"/>
              <a:ext cx="510180" cy="406852"/>
            </a:xfrm>
            <a:custGeom>
              <a:avLst/>
              <a:gdLst>
                <a:gd name="T0" fmla="*/ 1238 w 1238"/>
                <a:gd name="T1" fmla="*/ 579 h 986"/>
                <a:gd name="T2" fmla="*/ 424 w 1238"/>
                <a:gd name="T3" fmla="*/ 579 h 986"/>
                <a:gd name="T4" fmla="*/ 443 w 1238"/>
                <a:gd name="T5" fmla="*/ 209 h 986"/>
                <a:gd name="T6" fmla="*/ 357 w 1238"/>
                <a:gd name="T7" fmla="*/ 223 h 986"/>
                <a:gd name="T8" fmla="*/ 329 w 1238"/>
                <a:gd name="T9" fmla="*/ 254 h 986"/>
                <a:gd name="T10" fmla="*/ 441 w 1238"/>
                <a:gd name="T11" fmla="*/ 316 h 986"/>
                <a:gd name="T12" fmla="*/ 311 w 1238"/>
                <a:gd name="T13" fmla="*/ 0 h 986"/>
                <a:gd name="T14" fmla="*/ 311 w 1238"/>
                <a:gd name="T15" fmla="*/ 620 h 986"/>
                <a:gd name="T16" fmla="*/ 367 w 1238"/>
                <a:gd name="T17" fmla="*/ 550 h 986"/>
                <a:gd name="T18" fmla="*/ 329 w 1238"/>
                <a:gd name="T19" fmla="*/ 473 h 986"/>
                <a:gd name="T20" fmla="*/ 295 w 1238"/>
                <a:gd name="T21" fmla="*/ 516 h 986"/>
                <a:gd name="T22" fmla="*/ 168 w 1238"/>
                <a:gd name="T23" fmla="*/ 370 h 986"/>
                <a:gd name="T24" fmla="*/ 295 w 1238"/>
                <a:gd name="T25" fmla="*/ 410 h 986"/>
                <a:gd name="T26" fmla="*/ 229 w 1238"/>
                <a:gd name="T27" fmla="*/ 307 h 986"/>
                <a:gd name="T28" fmla="*/ 295 w 1238"/>
                <a:gd name="T29" fmla="*/ 127 h 986"/>
                <a:gd name="T30" fmla="*/ 329 w 1238"/>
                <a:gd name="T31" fmla="*/ 104 h 986"/>
                <a:gd name="T32" fmla="*/ 443 w 1238"/>
                <a:gd name="T33" fmla="*/ 209 h 986"/>
                <a:gd name="T34" fmla="*/ 295 w 1238"/>
                <a:gd name="T35" fmla="*/ 186 h 986"/>
                <a:gd name="T36" fmla="*/ 295 w 1238"/>
                <a:gd name="T37" fmla="*/ 245 h 986"/>
                <a:gd name="T38" fmla="*/ 329 w 1238"/>
                <a:gd name="T39" fmla="*/ 413 h 986"/>
                <a:gd name="T40" fmla="*/ 357 w 1238"/>
                <a:gd name="T41" fmla="*/ 398 h 986"/>
                <a:gd name="T42" fmla="*/ 359 w 1238"/>
                <a:gd name="T43" fmla="*/ 356 h 986"/>
                <a:gd name="T44" fmla="*/ 329 w 1238"/>
                <a:gd name="T45" fmla="*/ 413 h 986"/>
                <a:gd name="T46" fmla="*/ 854 w 1238"/>
                <a:gd name="T47" fmla="*/ 713 h 986"/>
                <a:gd name="T48" fmla="*/ 904 w 1238"/>
                <a:gd name="T49" fmla="*/ 665 h 986"/>
                <a:gd name="T50" fmla="*/ 854 w 1238"/>
                <a:gd name="T51" fmla="*/ 617 h 986"/>
                <a:gd name="T52" fmla="*/ 810 w 1238"/>
                <a:gd name="T53" fmla="*/ 416 h 986"/>
                <a:gd name="T54" fmla="*/ 784 w 1238"/>
                <a:gd name="T55" fmla="*/ 477 h 986"/>
                <a:gd name="T56" fmla="*/ 810 w 1238"/>
                <a:gd name="T57" fmla="*/ 416 h 986"/>
                <a:gd name="T58" fmla="*/ 1004 w 1238"/>
                <a:gd name="T59" fmla="*/ 447 h 986"/>
                <a:gd name="T60" fmla="*/ 854 w 1238"/>
                <a:gd name="T61" fmla="*/ 418 h 986"/>
                <a:gd name="T62" fmla="*/ 977 w 1238"/>
                <a:gd name="T63" fmla="*/ 557 h 986"/>
                <a:gd name="T64" fmla="*/ 854 w 1238"/>
                <a:gd name="T65" fmla="*/ 792 h 986"/>
                <a:gd name="T66" fmla="*/ 810 w 1238"/>
                <a:gd name="T67" fmla="*/ 849 h 986"/>
                <a:gd name="T68" fmla="*/ 643 w 1238"/>
                <a:gd name="T69" fmla="*/ 658 h 986"/>
                <a:gd name="T70" fmla="*/ 810 w 1238"/>
                <a:gd name="T71" fmla="*/ 710 h 986"/>
                <a:gd name="T72" fmla="*/ 724 w 1238"/>
                <a:gd name="T73" fmla="*/ 575 h 986"/>
                <a:gd name="T74" fmla="*/ 810 w 1238"/>
                <a:gd name="T75" fmla="*/ 339 h 986"/>
                <a:gd name="T76" fmla="*/ 854 w 1238"/>
                <a:gd name="T77" fmla="*/ 309 h 986"/>
                <a:gd name="T78" fmla="*/ 1004 w 1238"/>
                <a:gd name="T79" fmla="*/ 447 h 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38" h="986">
                  <a:moveTo>
                    <a:pt x="831" y="172"/>
                  </a:moveTo>
                  <a:cubicBezTo>
                    <a:pt x="1055" y="172"/>
                    <a:pt x="1238" y="354"/>
                    <a:pt x="1238" y="579"/>
                  </a:cubicBezTo>
                  <a:cubicBezTo>
                    <a:pt x="1238" y="804"/>
                    <a:pt x="1055" y="986"/>
                    <a:pt x="831" y="986"/>
                  </a:cubicBezTo>
                  <a:cubicBezTo>
                    <a:pt x="606" y="986"/>
                    <a:pt x="424" y="804"/>
                    <a:pt x="424" y="579"/>
                  </a:cubicBezTo>
                  <a:cubicBezTo>
                    <a:pt x="424" y="354"/>
                    <a:pt x="606" y="172"/>
                    <a:pt x="831" y="172"/>
                  </a:cubicBezTo>
                  <a:close/>
                  <a:moveTo>
                    <a:pt x="443" y="209"/>
                  </a:moveTo>
                  <a:lnTo>
                    <a:pt x="443" y="209"/>
                  </a:lnTo>
                  <a:lnTo>
                    <a:pt x="357" y="223"/>
                  </a:lnTo>
                  <a:cubicBezTo>
                    <a:pt x="350" y="204"/>
                    <a:pt x="346" y="197"/>
                    <a:pt x="329" y="187"/>
                  </a:cubicBezTo>
                  <a:lnTo>
                    <a:pt x="329" y="254"/>
                  </a:lnTo>
                  <a:cubicBezTo>
                    <a:pt x="375" y="266"/>
                    <a:pt x="406" y="279"/>
                    <a:pt x="422" y="293"/>
                  </a:cubicBezTo>
                  <a:cubicBezTo>
                    <a:pt x="430" y="300"/>
                    <a:pt x="436" y="308"/>
                    <a:pt x="441" y="316"/>
                  </a:cubicBezTo>
                  <a:cubicBezTo>
                    <a:pt x="480" y="260"/>
                    <a:pt x="533" y="215"/>
                    <a:pt x="594" y="185"/>
                  </a:cubicBezTo>
                  <a:cubicBezTo>
                    <a:pt x="546" y="76"/>
                    <a:pt x="437" y="0"/>
                    <a:pt x="311" y="0"/>
                  </a:cubicBezTo>
                  <a:cubicBezTo>
                    <a:pt x="139" y="0"/>
                    <a:pt x="0" y="139"/>
                    <a:pt x="0" y="310"/>
                  </a:cubicBezTo>
                  <a:cubicBezTo>
                    <a:pt x="0" y="481"/>
                    <a:pt x="139" y="620"/>
                    <a:pt x="311" y="620"/>
                  </a:cubicBezTo>
                  <a:cubicBezTo>
                    <a:pt x="331" y="620"/>
                    <a:pt x="352" y="618"/>
                    <a:pt x="372" y="614"/>
                  </a:cubicBezTo>
                  <a:cubicBezTo>
                    <a:pt x="368" y="593"/>
                    <a:pt x="367" y="572"/>
                    <a:pt x="367" y="550"/>
                  </a:cubicBezTo>
                  <a:cubicBezTo>
                    <a:pt x="367" y="521"/>
                    <a:pt x="370" y="493"/>
                    <a:pt x="376" y="465"/>
                  </a:cubicBezTo>
                  <a:cubicBezTo>
                    <a:pt x="361" y="470"/>
                    <a:pt x="345" y="472"/>
                    <a:pt x="329" y="473"/>
                  </a:cubicBezTo>
                  <a:lnTo>
                    <a:pt x="329" y="516"/>
                  </a:lnTo>
                  <a:lnTo>
                    <a:pt x="295" y="516"/>
                  </a:lnTo>
                  <a:lnTo>
                    <a:pt x="295" y="473"/>
                  </a:lnTo>
                  <a:cubicBezTo>
                    <a:pt x="226" y="467"/>
                    <a:pt x="180" y="440"/>
                    <a:pt x="168" y="370"/>
                  </a:cubicBezTo>
                  <a:lnTo>
                    <a:pt x="261" y="359"/>
                  </a:lnTo>
                  <a:cubicBezTo>
                    <a:pt x="265" y="385"/>
                    <a:pt x="271" y="398"/>
                    <a:pt x="295" y="410"/>
                  </a:cubicBezTo>
                  <a:lnTo>
                    <a:pt x="295" y="329"/>
                  </a:lnTo>
                  <a:cubicBezTo>
                    <a:pt x="264" y="320"/>
                    <a:pt x="242" y="313"/>
                    <a:pt x="229" y="307"/>
                  </a:cubicBezTo>
                  <a:cubicBezTo>
                    <a:pt x="173" y="279"/>
                    <a:pt x="166" y="200"/>
                    <a:pt x="210" y="157"/>
                  </a:cubicBezTo>
                  <a:cubicBezTo>
                    <a:pt x="229" y="139"/>
                    <a:pt x="257" y="129"/>
                    <a:pt x="295" y="127"/>
                  </a:cubicBezTo>
                  <a:lnTo>
                    <a:pt x="295" y="104"/>
                  </a:lnTo>
                  <a:lnTo>
                    <a:pt x="329" y="104"/>
                  </a:lnTo>
                  <a:lnTo>
                    <a:pt x="329" y="127"/>
                  </a:lnTo>
                  <a:cubicBezTo>
                    <a:pt x="384" y="130"/>
                    <a:pt x="430" y="151"/>
                    <a:pt x="443" y="209"/>
                  </a:cubicBezTo>
                  <a:close/>
                  <a:moveTo>
                    <a:pt x="295" y="186"/>
                  </a:moveTo>
                  <a:lnTo>
                    <a:pt x="295" y="186"/>
                  </a:lnTo>
                  <a:cubicBezTo>
                    <a:pt x="274" y="193"/>
                    <a:pt x="259" y="212"/>
                    <a:pt x="275" y="233"/>
                  </a:cubicBezTo>
                  <a:cubicBezTo>
                    <a:pt x="279" y="238"/>
                    <a:pt x="285" y="242"/>
                    <a:pt x="295" y="245"/>
                  </a:cubicBezTo>
                  <a:lnTo>
                    <a:pt x="295" y="186"/>
                  </a:lnTo>
                  <a:close/>
                  <a:moveTo>
                    <a:pt x="329" y="413"/>
                  </a:moveTo>
                  <a:lnTo>
                    <a:pt x="329" y="413"/>
                  </a:lnTo>
                  <a:cubicBezTo>
                    <a:pt x="342" y="410"/>
                    <a:pt x="351" y="405"/>
                    <a:pt x="357" y="398"/>
                  </a:cubicBezTo>
                  <a:cubicBezTo>
                    <a:pt x="363" y="392"/>
                    <a:pt x="366" y="384"/>
                    <a:pt x="366" y="376"/>
                  </a:cubicBezTo>
                  <a:cubicBezTo>
                    <a:pt x="366" y="368"/>
                    <a:pt x="364" y="362"/>
                    <a:pt x="359" y="356"/>
                  </a:cubicBezTo>
                  <a:cubicBezTo>
                    <a:pt x="354" y="350"/>
                    <a:pt x="344" y="344"/>
                    <a:pt x="329" y="339"/>
                  </a:cubicBezTo>
                  <a:lnTo>
                    <a:pt x="329" y="413"/>
                  </a:lnTo>
                  <a:close/>
                  <a:moveTo>
                    <a:pt x="854" y="713"/>
                  </a:moveTo>
                  <a:lnTo>
                    <a:pt x="854" y="713"/>
                  </a:lnTo>
                  <a:cubicBezTo>
                    <a:pt x="871" y="710"/>
                    <a:pt x="884" y="703"/>
                    <a:pt x="892" y="695"/>
                  </a:cubicBezTo>
                  <a:cubicBezTo>
                    <a:pt x="900" y="686"/>
                    <a:pt x="904" y="676"/>
                    <a:pt x="904" y="665"/>
                  </a:cubicBezTo>
                  <a:cubicBezTo>
                    <a:pt x="904" y="656"/>
                    <a:pt x="901" y="647"/>
                    <a:pt x="894" y="639"/>
                  </a:cubicBezTo>
                  <a:cubicBezTo>
                    <a:pt x="887" y="631"/>
                    <a:pt x="874" y="624"/>
                    <a:pt x="854" y="617"/>
                  </a:cubicBezTo>
                  <a:lnTo>
                    <a:pt x="854" y="713"/>
                  </a:lnTo>
                  <a:close/>
                  <a:moveTo>
                    <a:pt x="810" y="416"/>
                  </a:moveTo>
                  <a:lnTo>
                    <a:pt x="810" y="416"/>
                  </a:lnTo>
                  <a:cubicBezTo>
                    <a:pt x="783" y="426"/>
                    <a:pt x="763" y="451"/>
                    <a:pt x="784" y="477"/>
                  </a:cubicBezTo>
                  <a:cubicBezTo>
                    <a:pt x="789" y="484"/>
                    <a:pt x="798" y="489"/>
                    <a:pt x="810" y="494"/>
                  </a:cubicBezTo>
                  <a:lnTo>
                    <a:pt x="810" y="416"/>
                  </a:lnTo>
                  <a:close/>
                  <a:moveTo>
                    <a:pt x="1004" y="447"/>
                  </a:moveTo>
                  <a:lnTo>
                    <a:pt x="1004" y="447"/>
                  </a:lnTo>
                  <a:lnTo>
                    <a:pt x="892" y="464"/>
                  </a:lnTo>
                  <a:cubicBezTo>
                    <a:pt x="883" y="440"/>
                    <a:pt x="877" y="430"/>
                    <a:pt x="854" y="418"/>
                  </a:cubicBezTo>
                  <a:lnTo>
                    <a:pt x="854" y="505"/>
                  </a:lnTo>
                  <a:cubicBezTo>
                    <a:pt x="916" y="521"/>
                    <a:pt x="956" y="539"/>
                    <a:pt x="977" y="557"/>
                  </a:cubicBezTo>
                  <a:cubicBezTo>
                    <a:pt x="1043" y="616"/>
                    <a:pt x="1024" y="719"/>
                    <a:pt x="953" y="765"/>
                  </a:cubicBezTo>
                  <a:cubicBezTo>
                    <a:pt x="925" y="783"/>
                    <a:pt x="892" y="791"/>
                    <a:pt x="854" y="792"/>
                  </a:cubicBezTo>
                  <a:lnTo>
                    <a:pt x="854" y="849"/>
                  </a:lnTo>
                  <a:lnTo>
                    <a:pt x="810" y="849"/>
                  </a:lnTo>
                  <a:lnTo>
                    <a:pt x="810" y="792"/>
                  </a:lnTo>
                  <a:cubicBezTo>
                    <a:pt x="720" y="784"/>
                    <a:pt x="660" y="750"/>
                    <a:pt x="643" y="658"/>
                  </a:cubicBezTo>
                  <a:lnTo>
                    <a:pt x="765" y="644"/>
                  </a:lnTo>
                  <a:cubicBezTo>
                    <a:pt x="772" y="677"/>
                    <a:pt x="779" y="695"/>
                    <a:pt x="810" y="710"/>
                  </a:cubicBezTo>
                  <a:lnTo>
                    <a:pt x="810" y="604"/>
                  </a:lnTo>
                  <a:cubicBezTo>
                    <a:pt x="770" y="593"/>
                    <a:pt x="741" y="583"/>
                    <a:pt x="724" y="575"/>
                  </a:cubicBezTo>
                  <a:cubicBezTo>
                    <a:pt x="650" y="539"/>
                    <a:pt x="641" y="434"/>
                    <a:pt x="699" y="379"/>
                  </a:cubicBezTo>
                  <a:cubicBezTo>
                    <a:pt x="724" y="355"/>
                    <a:pt x="761" y="341"/>
                    <a:pt x="810" y="339"/>
                  </a:cubicBezTo>
                  <a:lnTo>
                    <a:pt x="810" y="309"/>
                  </a:lnTo>
                  <a:lnTo>
                    <a:pt x="854" y="309"/>
                  </a:lnTo>
                  <a:lnTo>
                    <a:pt x="854" y="339"/>
                  </a:lnTo>
                  <a:cubicBezTo>
                    <a:pt x="927" y="343"/>
                    <a:pt x="987" y="370"/>
                    <a:pt x="1004" y="447"/>
                  </a:cubicBezTo>
                  <a:close/>
                </a:path>
              </a:pathLst>
            </a:custGeom>
            <a:solidFill>
              <a:srgbClr val="FFFFFF"/>
            </a:solidFill>
            <a:ln>
              <a:noFill/>
            </a:ln>
          </p:spPr>
          <p:txBody>
            <a:bodyPr vert="horz" wrap="square" lIns="68580" tIns="34290" rIns="68580" bIns="34290" numCol="1" anchor="t" anchorCtr="0" compatLnSpc="1"/>
            <a:lstStyle/>
            <a:p>
              <a:endParaRPr lang="zh-CN" altLang="en-US" sz="1015" dirty="0">
                <a:solidFill>
                  <a:schemeClr val="accent2"/>
                </a:solidFill>
                <a:ea typeface="微软雅黑" panose="020B0503020204020204" pitchFamily="34" charset="-122"/>
              </a:endParaRPr>
            </a:p>
          </p:txBody>
        </p:sp>
        <p:sp>
          <p:nvSpPr>
            <p:cNvPr id="44" name="TextBox 12"/>
            <p:cNvSpPr txBox="1"/>
            <p:nvPr/>
          </p:nvSpPr>
          <p:spPr>
            <a:xfrm>
              <a:off x="6909596" y="5387211"/>
              <a:ext cx="4179855" cy="769441"/>
            </a:xfrm>
            <a:prstGeom prst="rect">
              <a:avLst/>
            </a:prstGeom>
            <a:noFill/>
          </p:spPr>
          <p:txBody>
            <a:bodyPr wrap="square" rtlCol="0">
              <a:spAutoFit/>
            </a:bodyPr>
            <a:lstStyle/>
            <a:p>
              <a:pPr>
                <a:lnSpc>
                  <a:spcPct val="150000"/>
                </a:lnSpc>
              </a:pPr>
              <a:r>
                <a:rPr lang="zh-CN" altLang="en-US" sz="1050" dirty="0">
                  <a:solidFill>
                    <a:srgbClr val="FFFFFF"/>
                  </a:solidFill>
                  <a:latin typeface="微软雅黑" panose="020B0503020204020204" pitchFamily="34" charset="-122"/>
                  <a:ea typeface="微软雅黑" panose="020B0503020204020204" pitchFamily="34" charset="-122"/>
                </a:rPr>
                <a:t>这里输入简单的文字概述里输入简单文字概述这里简单输入简单文字</a:t>
              </a:r>
              <a:endParaRPr lang="en-US" altLang="zh-CN" sz="1050" dirty="0">
                <a:solidFill>
                  <a:srgbClr val="FFFFFF"/>
                </a:solidFill>
                <a:latin typeface="微软雅黑" panose="020B0503020204020204" pitchFamily="34" charset="-122"/>
                <a:ea typeface="微软雅黑" panose="020B0503020204020204" pitchFamily="34" charset="-122"/>
              </a:endParaRPr>
            </a:p>
          </p:txBody>
        </p:sp>
      </p:grpSp>
      <p:sp>
        <p:nvSpPr>
          <p:cNvPr id="45" name="TextBox 4"/>
          <p:cNvSpPr txBox="1"/>
          <p:nvPr/>
        </p:nvSpPr>
        <p:spPr>
          <a:xfrm>
            <a:off x="1500449" y="2925623"/>
            <a:ext cx="1467068" cy="400110"/>
          </a:xfrm>
          <a:prstGeom prst="rect">
            <a:avLst/>
          </a:prstGeom>
          <a:noFill/>
        </p:spPr>
        <p:txBody>
          <a:bodyPr wrap="none" rtlCol="0">
            <a:spAutoFit/>
          </a:bodyPr>
          <a:lstStyle/>
          <a:p>
            <a:r>
              <a:rPr lang="zh-CN" altLang="en-US" sz="2000" b="1" dirty="0">
                <a:solidFill>
                  <a:schemeClr val="tx1">
                    <a:lumMod val="65000"/>
                    <a:lumOff val="35000"/>
                  </a:schemeClr>
                </a:solidFill>
                <a:latin typeface="微软雅黑" panose="020B0503020204020204" pitchFamily="34" charset="-122"/>
                <a:ea typeface="微软雅黑" panose="020B0503020204020204" pitchFamily="34" charset="-122"/>
              </a:rPr>
              <a:t>说点什么吧</a:t>
            </a:r>
            <a:endParaRPr lang="zh-CN" altLang="en-US" sz="2000" b="1"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10">
        <p:blinds dir="vert"/>
      </p:transition>
    </mc:Choice>
    <mc:Fallback>
      <p:transition>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par>
                          <p:cTn id="11" fill="hold">
                            <p:stCondLst>
                              <p:cond delay="1000"/>
                            </p:stCondLst>
                            <p:childTnLst>
                              <p:par>
                                <p:cTn id="12" presetID="16" presetClass="entr" presetSubtype="37" fill="hold" grpId="0" nodeType="afterEffect">
                                  <p:stCondLst>
                                    <p:cond delay="0"/>
                                  </p:stCondLst>
                                  <p:childTnLst>
                                    <p:set>
                                      <p:cBhvr>
                                        <p:cTn id="13" dur="1" fill="hold">
                                          <p:stCondLst>
                                            <p:cond delay="0"/>
                                          </p:stCondLst>
                                        </p:cTn>
                                        <p:tgtEl>
                                          <p:spTgt spid="45"/>
                                        </p:tgtEl>
                                        <p:attrNameLst>
                                          <p:attrName>style.visibility</p:attrName>
                                        </p:attrNameLst>
                                      </p:cBhvr>
                                      <p:to>
                                        <p:strVal val="visible"/>
                                      </p:to>
                                    </p:set>
                                    <p:animEffect transition="in" filter="barn(outVertical)">
                                      <p:cBhvr>
                                        <p:cTn id="14" dur="750"/>
                                        <p:tgtEl>
                                          <p:spTgt spid="45"/>
                                        </p:tgtEl>
                                      </p:cBhvr>
                                    </p:animEffect>
                                  </p:childTnLst>
                                </p:cTn>
                              </p:par>
                            </p:childTnLst>
                          </p:cTn>
                        </p:par>
                        <p:par>
                          <p:cTn id="15" fill="hold">
                            <p:stCondLst>
                              <p:cond delay="2000"/>
                            </p:stCondLst>
                            <p:childTnLst>
                              <p:par>
                                <p:cTn id="16" presetID="22" presetClass="entr" presetSubtype="8" fill="hold" nodeType="afterEffect">
                                  <p:stCondLst>
                                    <p:cond delay="0"/>
                                  </p:stCondLst>
                                  <p:childTnLst>
                                    <p:set>
                                      <p:cBhvr>
                                        <p:cTn id="17" dur="1" fill="hold">
                                          <p:stCondLst>
                                            <p:cond delay="0"/>
                                          </p:stCondLst>
                                        </p:cTn>
                                        <p:tgtEl>
                                          <p:spTgt spid="27"/>
                                        </p:tgtEl>
                                        <p:attrNameLst>
                                          <p:attrName>style.visibility</p:attrName>
                                        </p:attrNameLst>
                                      </p:cBhvr>
                                      <p:to>
                                        <p:strVal val="visible"/>
                                      </p:to>
                                    </p:set>
                                    <p:animEffect transition="in" filter="wipe(left)">
                                      <p:cBhvr>
                                        <p:cTn id="18" dur="500"/>
                                        <p:tgtEl>
                                          <p:spTgt spid="27"/>
                                        </p:tgtEl>
                                      </p:cBhvr>
                                    </p:animEffect>
                                  </p:childTnLst>
                                </p:cTn>
                              </p:par>
                            </p:childTnLst>
                          </p:cTn>
                        </p:par>
                        <p:par>
                          <p:cTn id="19" fill="hold">
                            <p:stCondLst>
                              <p:cond delay="2500"/>
                            </p:stCondLst>
                            <p:childTnLst>
                              <p:par>
                                <p:cTn id="20" presetID="22" presetClass="entr" presetSubtype="1" fill="hold" grpId="0" nodeType="after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wipe(up)">
                                      <p:cBhvr>
                                        <p:cTn id="22" dur="500"/>
                                        <p:tgtEl>
                                          <p:spTgt spid="24"/>
                                        </p:tgtEl>
                                      </p:cBhvr>
                                    </p:animEffect>
                                  </p:childTnLst>
                                </p:cTn>
                              </p:par>
                            </p:childTnLst>
                          </p:cTn>
                        </p:par>
                        <p:par>
                          <p:cTn id="23" fill="hold">
                            <p:stCondLst>
                              <p:cond delay="3000"/>
                            </p:stCondLst>
                            <p:childTnLst>
                              <p:par>
                                <p:cTn id="24" presetID="22" presetClass="entr" presetSubtype="8" fill="hold" nodeType="afterEffect">
                                  <p:stCondLst>
                                    <p:cond delay="0"/>
                                  </p:stCondLst>
                                  <p:childTnLst>
                                    <p:set>
                                      <p:cBhvr>
                                        <p:cTn id="25" dur="1" fill="hold">
                                          <p:stCondLst>
                                            <p:cond delay="0"/>
                                          </p:stCondLst>
                                        </p:cTn>
                                        <p:tgtEl>
                                          <p:spTgt spid="31"/>
                                        </p:tgtEl>
                                        <p:attrNameLst>
                                          <p:attrName>style.visibility</p:attrName>
                                        </p:attrNameLst>
                                      </p:cBhvr>
                                      <p:to>
                                        <p:strVal val="visible"/>
                                      </p:to>
                                    </p:set>
                                    <p:animEffect transition="in" filter="wipe(left)">
                                      <p:cBhvr>
                                        <p:cTn id="26" dur="500"/>
                                        <p:tgtEl>
                                          <p:spTgt spid="31"/>
                                        </p:tgtEl>
                                      </p:cBhvr>
                                    </p:animEffect>
                                  </p:childTnLst>
                                </p:cTn>
                              </p:par>
                            </p:childTnLst>
                          </p:cTn>
                        </p:par>
                        <p:par>
                          <p:cTn id="27" fill="hold">
                            <p:stCondLst>
                              <p:cond delay="3500"/>
                            </p:stCondLst>
                            <p:childTnLst>
                              <p:par>
                                <p:cTn id="28" presetID="22" presetClass="entr" presetSubtype="1" fill="hold" grpId="0" nodeType="after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wipe(up)">
                                      <p:cBhvr>
                                        <p:cTn id="30" dur="500"/>
                                        <p:tgtEl>
                                          <p:spTgt spid="25"/>
                                        </p:tgtEl>
                                      </p:cBhvr>
                                    </p:animEffect>
                                  </p:childTnLst>
                                </p:cTn>
                              </p:par>
                            </p:childTnLst>
                          </p:cTn>
                        </p:par>
                        <p:par>
                          <p:cTn id="31" fill="hold">
                            <p:stCondLst>
                              <p:cond delay="4000"/>
                            </p:stCondLst>
                            <p:childTnLst>
                              <p:par>
                                <p:cTn id="32" presetID="22" presetClass="entr" presetSubtype="8" fill="hold" nodeType="after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wipe(left)">
                                      <p:cBhvr>
                                        <p:cTn id="34" dur="500"/>
                                        <p:tgtEl>
                                          <p:spTgt spid="6"/>
                                        </p:tgtEl>
                                      </p:cBhvr>
                                    </p:animEffect>
                                  </p:childTnLst>
                                </p:cTn>
                              </p:par>
                            </p:childTnLst>
                          </p:cTn>
                        </p:par>
                        <p:par>
                          <p:cTn id="35" fill="hold">
                            <p:stCondLst>
                              <p:cond delay="4500"/>
                            </p:stCondLst>
                            <p:childTnLst>
                              <p:par>
                                <p:cTn id="36" presetID="22" presetClass="entr" presetSubtype="1" fill="hold" grpId="0" nodeType="afterEffect">
                                  <p:stCondLst>
                                    <p:cond delay="0"/>
                                  </p:stCondLst>
                                  <p:childTnLst>
                                    <p:set>
                                      <p:cBhvr>
                                        <p:cTn id="37" dur="1" fill="hold">
                                          <p:stCondLst>
                                            <p:cond delay="0"/>
                                          </p:stCondLst>
                                        </p:cTn>
                                        <p:tgtEl>
                                          <p:spTgt spid="26"/>
                                        </p:tgtEl>
                                        <p:attrNameLst>
                                          <p:attrName>style.visibility</p:attrName>
                                        </p:attrNameLst>
                                      </p:cBhvr>
                                      <p:to>
                                        <p:strVal val="visible"/>
                                      </p:to>
                                    </p:set>
                                    <p:animEffect transition="in" filter="wipe(up)">
                                      <p:cBhvr>
                                        <p:cTn id="38" dur="500"/>
                                        <p:tgtEl>
                                          <p:spTgt spid="26"/>
                                        </p:tgtEl>
                                      </p:cBhvr>
                                    </p:animEffect>
                                  </p:childTnLst>
                                </p:cTn>
                              </p:par>
                            </p:childTnLst>
                          </p:cTn>
                        </p:par>
                        <p:par>
                          <p:cTn id="39" fill="hold">
                            <p:stCondLst>
                              <p:cond delay="5000"/>
                            </p:stCondLst>
                            <p:childTnLst>
                              <p:par>
                                <p:cTn id="40" presetID="22" presetClass="entr" presetSubtype="8" fill="hold" nodeType="afterEffect">
                                  <p:stCondLst>
                                    <p:cond delay="0"/>
                                  </p:stCondLst>
                                  <p:childTnLst>
                                    <p:set>
                                      <p:cBhvr>
                                        <p:cTn id="41" dur="1" fill="hold">
                                          <p:stCondLst>
                                            <p:cond delay="0"/>
                                          </p:stCondLst>
                                        </p:cTn>
                                        <p:tgtEl>
                                          <p:spTgt spid="41"/>
                                        </p:tgtEl>
                                        <p:attrNameLst>
                                          <p:attrName>style.visibility</p:attrName>
                                        </p:attrNameLst>
                                      </p:cBhvr>
                                      <p:to>
                                        <p:strVal val="visible"/>
                                      </p:to>
                                    </p:set>
                                    <p:animEffect transition="in" filter="wipe(left)">
                                      <p:cBhvr>
                                        <p:cTn id="42"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bldLvl="0" animBg="1"/>
      <p:bldP spid="25" grpId="0" bldLvl="0" animBg="1"/>
      <p:bldP spid="26" grpId="0" bldLvl="0" animBg="1"/>
      <p:bldP spid="4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文本框 18"/>
          <p:cNvSpPr>
            <a:spLocks noChangeArrowheads="1"/>
          </p:cNvSpPr>
          <p:nvPr/>
        </p:nvSpPr>
        <p:spPr bwMode="auto">
          <a:xfrm>
            <a:off x="945707" y="203509"/>
            <a:ext cx="2468880" cy="55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l"/>
            <a:r>
              <a:rPr lang="zh-CN" altLang="en-US" sz="3000" dirty="0">
                <a:solidFill>
                  <a:srgbClr val="003679"/>
                </a:solidFill>
                <a:latin typeface="微软雅黑" panose="020B0503020204020204" pitchFamily="34" charset="-122"/>
                <a:ea typeface="微软雅黑" panose="020B0503020204020204" pitchFamily="34" charset="-122"/>
                <a:sym typeface="微软雅黑" panose="020B0503020204020204" pitchFamily="34" charset="-122"/>
              </a:rPr>
              <a:t>年度工作概述</a:t>
            </a:r>
            <a:endParaRPr lang="zh-CN" altLang="en-US" sz="3000" dirty="0">
              <a:solidFill>
                <a:srgbClr val="003679"/>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2" name="组合 1"/>
          <p:cNvGrpSpPr/>
          <p:nvPr/>
        </p:nvGrpSpPr>
        <p:grpSpPr>
          <a:xfrm>
            <a:off x="124667" y="147476"/>
            <a:ext cx="709688" cy="659149"/>
            <a:chOff x="776177" y="87786"/>
            <a:chExt cx="709688" cy="659149"/>
          </a:xfrm>
        </p:grpSpPr>
        <p:grpSp>
          <p:nvGrpSpPr>
            <p:cNvPr id="33" name="组合 32"/>
            <p:cNvGrpSpPr/>
            <p:nvPr/>
          </p:nvGrpSpPr>
          <p:grpSpPr>
            <a:xfrm>
              <a:off x="776177" y="87786"/>
              <a:ext cx="669145" cy="659149"/>
              <a:chOff x="1770244" y="775694"/>
              <a:chExt cx="1333596" cy="1313675"/>
            </a:xfrm>
          </p:grpSpPr>
          <p:sp>
            <p:nvSpPr>
              <p:cNvPr id="34" name="矩形 33"/>
              <p:cNvSpPr/>
              <p:nvPr/>
            </p:nvSpPr>
            <p:spPr>
              <a:xfrm>
                <a:off x="1770244" y="775694"/>
                <a:ext cx="1077085" cy="1077085"/>
              </a:xfrm>
              <a:prstGeom prst="rect">
                <a:avLst/>
              </a:prstGeom>
              <a:noFill/>
              <a:ln>
                <a:solidFill>
                  <a:srgbClr val="003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03679"/>
                  </a:solidFill>
                  <a:latin typeface="微软雅黑" panose="020B0503020204020204" pitchFamily="34" charset="-122"/>
                  <a:ea typeface="微软雅黑" panose="020B0503020204020204" pitchFamily="34" charset="-122"/>
                </a:endParaRPr>
              </a:p>
            </p:txBody>
          </p:sp>
          <p:sp>
            <p:nvSpPr>
              <p:cNvPr id="35" name="矩形 34"/>
              <p:cNvSpPr/>
              <p:nvPr/>
            </p:nvSpPr>
            <p:spPr>
              <a:xfrm>
                <a:off x="1981421" y="966950"/>
                <a:ext cx="1122419" cy="1122419"/>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800" dirty="0">
                  <a:solidFill>
                    <a:srgbClr val="003679"/>
                  </a:solidFill>
                  <a:latin typeface="微软雅黑" panose="020B0503020204020204" pitchFamily="34" charset="-122"/>
                  <a:ea typeface="微软雅黑" panose="020B0503020204020204" pitchFamily="34" charset="-122"/>
                </a:endParaRPr>
              </a:p>
            </p:txBody>
          </p:sp>
        </p:grpSp>
        <p:sp>
          <p:nvSpPr>
            <p:cNvPr id="36" name="文本框 18"/>
            <p:cNvSpPr>
              <a:spLocks noChangeArrowheads="1"/>
            </p:cNvSpPr>
            <p:nvPr/>
          </p:nvSpPr>
          <p:spPr bwMode="auto">
            <a:xfrm>
              <a:off x="858770" y="320447"/>
              <a:ext cx="62709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4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2017</a:t>
              </a:r>
              <a:endParaRPr lang="en-US" altLang="zh-CN" sz="14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11" name="矩形 1"/>
          <p:cNvSpPr>
            <a:spLocks noChangeArrowheads="1"/>
          </p:cNvSpPr>
          <p:nvPr userDrawn="1"/>
        </p:nvSpPr>
        <p:spPr bwMode="auto">
          <a:xfrm>
            <a:off x="0" y="4979233"/>
            <a:ext cx="9144000" cy="173791"/>
          </a:xfrm>
          <a:prstGeom prst="rect">
            <a:avLst/>
          </a:prstGeom>
          <a:solidFill>
            <a:srgbClr val="003679"/>
          </a:solidFill>
          <a:ln>
            <a:noFill/>
          </a:ln>
        </p:spPr>
        <p:txBody>
          <a:bodyPr lIns="68571" tIns="34285" rIns="68571" bIns="34285" anchor="ctr"/>
          <a:lstStyle/>
          <a:p>
            <a:pPr algn="ctr" eaLnBrk="1" hangingPunct="1"/>
            <a:endParaRPr lang="zh-CN" altLang="en-US" dirty="0">
              <a:solidFill>
                <a:srgbClr val="FFFFFF"/>
              </a:solidFill>
              <a:ea typeface="微软雅黑" panose="020B0503020204020204" pitchFamily="34" charset="-122"/>
              <a:cs typeface="+mn-ea"/>
              <a:sym typeface="+mn-lt"/>
            </a:endParaRPr>
          </a:p>
        </p:txBody>
      </p:sp>
      <p:pic>
        <p:nvPicPr>
          <p:cNvPr id="8" name="图片 7"/>
          <p:cNvPicPr>
            <a:picLocks noChangeAspect="1"/>
          </p:cNvPicPr>
          <p:nvPr userDrawn="1"/>
        </p:nvPicPr>
        <p:blipFill>
          <a:blip r:embed="rId1" cstate="print">
            <a:extLst>
              <a:ext uri="{28A0092B-C50C-407E-A947-70E740481C1C}">
                <a14:useLocalDpi xmlns:a14="http://schemas.microsoft.com/office/drawing/2010/main" val="0"/>
              </a:ext>
            </a:extLst>
          </a:blip>
          <a:stretch>
            <a:fillRect/>
          </a:stretch>
        </p:blipFill>
        <p:spPr>
          <a:xfrm>
            <a:off x="7111811" y="250010"/>
            <a:ext cx="1914453" cy="459335"/>
          </a:xfrm>
          <a:prstGeom prst="rect">
            <a:avLst/>
          </a:prstGeom>
        </p:spPr>
      </p:pic>
      <p:sp>
        <p:nvSpPr>
          <p:cNvPr id="3" name="任意多边形 2"/>
          <p:cNvSpPr/>
          <p:nvPr/>
        </p:nvSpPr>
        <p:spPr>
          <a:xfrm>
            <a:off x="2140075" y="1387891"/>
            <a:ext cx="1817370" cy="0"/>
          </a:xfrm>
          <a:custGeom>
            <a:avLst/>
            <a:gdLst>
              <a:gd name="connsiteX0" fmla="*/ 2423160 w 2423160"/>
              <a:gd name="connsiteY0" fmla="*/ 0 h 0"/>
              <a:gd name="connsiteX1" fmla="*/ 0 w 2423160"/>
              <a:gd name="connsiteY1" fmla="*/ 0 h 0"/>
            </a:gdLst>
            <a:ahLst/>
            <a:cxnLst>
              <a:cxn ang="0">
                <a:pos x="connsiteX0" y="connsiteY0"/>
              </a:cxn>
              <a:cxn ang="0">
                <a:pos x="connsiteX1" y="connsiteY1"/>
              </a:cxn>
            </a:cxnLst>
            <a:rect l="l" t="t" r="r" b="b"/>
            <a:pathLst>
              <a:path w="2423160">
                <a:moveTo>
                  <a:pt x="2423160" y="0"/>
                </a:moveTo>
                <a:lnTo>
                  <a:pt x="0" y="0"/>
                </a:lnTo>
              </a:path>
            </a:pathLst>
          </a:custGeom>
          <a:noFill/>
          <a:ln w="12700">
            <a:solidFill>
              <a:srgbClr val="003679"/>
            </a:solidFill>
            <a:prstDash val="dash"/>
            <a:headEnd type="oval" w="med" len="med"/>
            <a:tailEnd type="oval"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ea typeface="微软雅黑" panose="020B0503020204020204" pitchFamily="34" charset="-122"/>
            </a:endParaRPr>
          </a:p>
        </p:txBody>
      </p:sp>
      <p:sp>
        <p:nvSpPr>
          <p:cNvPr id="10" name="任意多边形 9"/>
          <p:cNvSpPr/>
          <p:nvPr/>
        </p:nvSpPr>
        <p:spPr>
          <a:xfrm>
            <a:off x="2174364" y="2322293"/>
            <a:ext cx="780098" cy="128588"/>
          </a:xfrm>
          <a:custGeom>
            <a:avLst/>
            <a:gdLst>
              <a:gd name="connsiteX0" fmla="*/ 1040130 w 1040130"/>
              <a:gd name="connsiteY0" fmla="*/ 0 h 171450"/>
              <a:gd name="connsiteX1" fmla="*/ 1040130 w 1040130"/>
              <a:gd name="connsiteY1" fmla="*/ 171450 h 171450"/>
              <a:gd name="connsiteX2" fmla="*/ 0 w 1040130"/>
              <a:gd name="connsiteY2" fmla="*/ 171450 h 171450"/>
            </a:gdLst>
            <a:ahLst/>
            <a:cxnLst>
              <a:cxn ang="0">
                <a:pos x="connsiteX0" y="connsiteY0"/>
              </a:cxn>
              <a:cxn ang="0">
                <a:pos x="connsiteX1" y="connsiteY1"/>
              </a:cxn>
              <a:cxn ang="0">
                <a:pos x="connsiteX2" y="connsiteY2"/>
              </a:cxn>
            </a:cxnLst>
            <a:rect l="l" t="t" r="r" b="b"/>
            <a:pathLst>
              <a:path w="1040130" h="171450">
                <a:moveTo>
                  <a:pt x="1040130" y="0"/>
                </a:moveTo>
                <a:lnTo>
                  <a:pt x="1040130" y="171450"/>
                </a:lnTo>
                <a:lnTo>
                  <a:pt x="0" y="171450"/>
                </a:lnTo>
              </a:path>
            </a:pathLst>
          </a:custGeom>
          <a:noFill/>
          <a:ln w="12700">
            <a:solidFill>
              <a:srgbClr val="003679"/>
            </a:solidFill>
            <a:prstDash val="dash"/>
            <a:headEnd type="oval" w="med" len="med"/>
            <a:tailEnd type="oval"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ea typeface="微软雅黑" panose="020B0503020204020204" pitchFamily="34" charset="-122"/>
            </a:endParaRPr>
          </a:p>
        </p:txBody>
      </p:sp>
      <p:sp>
        <p:nvSpPr>
          <p:cNvPr id="12" name="任意多边形 11"/>
          <p:cNvSpPr/>
          <p:nvPr/>
        </p:nvSpPr>
        <p:spPr>
          <a:xfrm>
            <a:off x="2225800" y="3582451"/>
            <a:ext cx="548640" cy="0"/>
          </a:xfrm>
          <a:custGeom>
            <a:avLst/>
            <a:gdLst>
              <a:gd name="connsiteX0" fmla="*/ 731520 w 731520"/>
              <a:gd name="connsiteY0" fmla="*/ 0 h 0"/>
              <a:gd name="connsiteX1" fmla="*/ 0 w 731520"/>
              <a:gd name="connsiteY1" fmla="*/ 0 h 0"/>
            </a:gdLst>
            <a:ahLst/>
            <a:cxnLst>
              <a:cxn ang="0">
                <a:pos x="connsiteX0" y="connsiteY0"/>
              </a:cxn>
              <a:cxn ang="0">
                <a:pos x="connsiteX1" y="connsiteY1"/>
              </a:cxn>
            </a:cxnLst>
            <a:rect l="l" t="t" r="r" b="b"/>
            <a:pathLst>
              <a:path w="731520">
                <a:moveTo>
                  <a:pt x="731520" y="0"/>
                </a:moveTo>
                <a:lnTo>
                  <a:pt x="0" y="0"/>
                </a:lnTo>
              </a:path>
            </a:pathLst>
          </a:custGeom>
          <a:noFill/>
          <a:ln w="12700">
            <a:solidFill>
              <a:srgbClr val="003679"/>
            </a:solidFill>
            <a:prstDash val="dash"/>
            <a:headEnd type="oval" w="med" len="med"/>
            <a:tailEnd type="oval"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ea typeface="微软雅黑" panose="020B0503020204020204" pitchFamily="34" charset="-122"/>
            </a:endParaRPr>
          </a:p>
        </p:txBody>
      </p:sp>
      <p:sp>
        <p:nvSpPr>
          <p:cNvPr id="14" name="任意多边形 13"/>
          <p:cNvSpPr/>
          <p:nvPr/>
        </p:nvSpPr>
        <p:spPr>
          <a:xfrm>
            <a:off x="5106160" y="4405411"/>
            <a:ext cx="1663065" cy="0"/>
          </a:xfrm>
          <a:custGeom>
            <a:avLst/>
            <a:gdLst>
              <a:gd name="connsiteX0" fmla="*/ 0 w 2217420"/>
              <a:gd name="connsiteY0" fmla="*/ 0 h 0"/>
              <a:gd name="connsiteX1" fmla="*/ 2217420 w 2217420"/>
              <a:gd name="connsiteY1" fmla="*/ 0 h 0"/>
            </a:gdLst>
            <a:ahLst/>
            <a:cxnLst>
              <a:cxn ang="0">
                <a:pos x="connsiteX0" y="connsiteY0"/>
              </a:cxn>
              <a:cxn ang="0">
                <a:pos x="connsiteX1" y="connsiteY1"/>
              </a:cxn>
            </a:cxnLst>
            <a:rect l="l" t="t" r="r" b="b"/>
            <a:pathLst>
              <a:path w="2217420">
                <a:moveTo>
                  <a:pt x="0" y="0"/>
                </a:moveTo>
                <a:lnTo>
                  <a:pt x="2217420" y="0"/>
                </a:lnTo>
              </a:path>
            </a:pathLst>
          </a:custGeom>
          <a:noFill/>
          <a:ln w="12700">
            <a:solidFill>
              <a:srgbClr val="003679"/>
            </a:solidFill>
            <a:prstDash val="dash"/>
            <a:headEnd type="oval" w="med" len="med"/>
            <a:tailEnd type="oval"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ea typeface="微软雅黑" panose="020B0503020204020204" pitchFamily="34" charset="-122"/>
            </a:endParaRPr>
          </a:p>
        </p:txBody>
      </p:sp>
      <p:sp>
        <p:nvSpPr>
          <p:cNvPr id="15" name="任意多边形 14"/>
          <p:cNvSpPr/>
          <p:nvPr/>
        </p:nvSpPr>
        <p:spPr>
          <a:xfrm>
            <a:off x="5911975" y="3436719"/>
            <a:ext cx="977265" cy="188595"/>
          </a:xfrm>
          <a:custGeom>
            <a:avLst/>
            <a:gdLst>
              <a:gd name="connsiteX0" fmla="*/ 0 w 1303020"/>
              <a:gd name="connsiteY0" fmla="*/ 251460 h 251460"/>
              <a:gd name="connsiteX1" fmla="*/ 0 w 1303020"/>
              <a:gd name="connsiteY1" fmla="*/ 0 h 251460"/>
              <a:gd name="connsiteX2" fmla="*/ 1303020 w 1303020"/>
              <a:gd name="connsiteY2" fmla="*/ 0 h 251460"/>
            </a:gdLst>
            <a:ahLst/>
            <a:cxnLst>
              <a:cxn ang="0">
                <a:pos x="connsiteX0" y="connsiteY0"/>
              </a:cxn>
              <a:cxn ang="0">
                <a:pos x="connsiteX1" y="connsiteY1"/>
              </a:cxn>
              <a:cxn ang="0">
                <a:pos x="connsiteX2" y="connsiteY2"/>
              </a:cxn>
            </a:cxnLst>
            <a:rect l="l" t="t" r="r" b="b"/>
            <a:pathLst>
              <a:path w="1303020" h="251460">
                <a:moveTo>
                  <a:pt x="0" y="251460"/>
                </a:moveTo>
                <a:lnTo>
                  <a:pt x="0" y="0"/>
                </a:lnTo>
                <a:lnTo>
                  <a:pt x="1303020" y="0"/>
                </a:lnTo>
              </a:path>
            </a:pathLst>
          </a:custGeom>
          <a:noFill/>
          <a:ln w="12700">
            <a:solidFill>
              <a:srgbClr val="003679"/>
            </a:solidFill>
            <a:prstDash val="dash"/>
            <a:headEnd type="oval" w="med" len="med"/>
            <a:tailEnd type="oval"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ea typeface="微软雅黑" panose="020B0503020204020204" pitchFamily="34" charset="-122"/>
            </a:endParaRPr>
          </a:p>
        </p:txBody>
      </p:sp>
      <p:sp>
        <p:nvSpPr>
          <p:cNvPr id="16" name="任意多边形 15"/>
          <p:cNvSpPr/>
          <p:nvPr/>
        </p:nvSpPr>
        <p:spPr>
          <a:xfrm>
            <a:off x="5843395" y="1979394"/>
            <a:ext cx="1080135" cy="0"/>
          </a:xfrm>
          <a:custGeom>
            <a:avLst/>
            <a:gdLst>
              <a:gd name="connsiteX0" fmla="*/ 0 w 1440180"/>
              <a:gd name="connsiteY0" fmla="*/ 0 h 0"/>
              <a:gd name="connsiteX1" fmla="*/ 1440180 w 1440180"/>
              <a:gd name="connsiteY1" fmla="*/ 0 h 0"/>
            </a:gdLst>
            <a:ahLst/>
            <a:cxnLst>
              <a:cxn ang="0">
                <a:pos x="connsiteX0" y="connsiteY0"/>
              </a:cxn>
              <a:cxn ang="0">
                <a:pos x="connsiteX1" y="connsiteY1"/>
              </a:cxn>
            </a:cxnLst>
            <a:rect l="l" t="t" r="r" b="b"/>
            <a:pathLst>
              <a:path w="1440180">
                <a:moveTo>
                  <a:pt x="0" y="0"/>
                </a:moveTo>
                <a:lnTo>
                  <a:pt x="1440180" y="0"/>
                </a:lnTo>
              </a:path>
            </a:pathLst>
          </a:custGeom>
          <a:noFill/>
          <a:ln w="12700">
            <a:solidFill>
              <a:srgbClr val="003679"/>
            </a:solidFill>
            <a:prstDash val="dash"/>
            <a:headEnd type="oval" w="med" len="med"/>
            <a:tailEnd type="oval"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ea typeface="微软雅黑" panose="020B0503020204020204" pitchFamily="34" charset="-122"/>
            </a:endParaRPr>
          </a:p>
        </p:txBody>
      </p:sp>
      <p:grpSp>
        <p:nvGrpSpPr>
          <p:cNvPr id="17" name="组合 16"/>
          <p:cNvGrpSpPr/>
          <p:nvPr/>
        </p:nvGrpSpPr>
        <p:grpSpPr>
          <a:xfrm>
            <a:off x="4463319" y="3940790"/>
            <a:ext cx="795338" cy="614363"/>
            <a:chOff x="6016285" y="5216439"/>
            <a:chExt cx="1060450" cy="819150"/>
          </a:xfrm>
        </p:grpSpPr>
        <p:sp>
          <p:nvSpPr>
            <p:cNvPr id="18" name="Freeform 6"/>
            <p:cNvSpPr/>
            <p:nvPr/>
          </p:nvSpPr>
          <p:spPr bwMode="auto">
            <a:xfrm rot="20700000">
              <a:off x="6016285" y="5216439"/>
              <a:ext cx="1060450" cy="819150"/>
            </a:xfrm>
            <a:custGeom>
              <a:avLst/>
              <a:gdLst>
                <a:gd name="T0" fmla="*/ 24 w 392"/>
                <a:gd name="T1" fmla="*/ 38 h 303"/>
                <a:gd name="T2" fmla="*/ 1 w 392"/>
                <a:gd name="T3" fmla="*/ 274 h 303"/>
                <a:gd name="T4" fmla="*/ 18 w 392"/>
                <a:gd name="T5" fmla="*/ 290 h 303"/>
                <a:gd name="T6" fmla="*/ 378 w 392"/>
                <a:gd name="T7" fmla="*/ 253 h 303"/>
                <a:gd name="T8" fmla="*/ 387 w 392"/>
                <a:gd name="T9" fmla="*/ 235 h 303"/>
                <a:gd name="T10" fmla="*/ 305 w 392"/>
                <a:gd name="T11" fmla="*/ 8 h 303"/>
                <a:gd name="T12" fmla="*/ 292 w 392"/>
                <a:gd name="T13" fmla="*/ 2 h 303"/>
                <a:gd name="T14" fmla="*/ 41 w 392"/>
                <a:gd name="T15" fmla="*/ 25 h 303"/>
                <a:gd name="T16" fmla="*/ 24 w 392"/>
                <a:gd name="T17" fmla="*/ 38 h 3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2" h="303">
                  <a:moveTo>
                    <a:pt x="24" y="38"/>
                  </a:moveTo>
                  <a:cubicBezTo>
                    <a:pt x="1" y="274"/>
                    <a:pt x="1" y="274"/>
                    <a:pt x="1" y="274"/>
                  </a:cubicBezTo>
                  <a:cubicBezTo>
                    <a:pt x="0" y="289"/>
                    <a:pt x="8" y="289"/>
                    <a:pt x="18" y="290"/>
                  </a:cubicBezTo>
                  <a:cubicBezTo>
                    <a:pt x="86" y="296"/>
                    <a:pt x="227" y="303"/>
                    <a:pt x="378" y="253"/>
                  </a:cubicBezTo>
                  <a:cubicBezTo>
                    <a:pt x="392" y="248"/>
                    <a:pt x="387" y="235"/>
                    <a:pt x="387" y="235"/>
                  </a:cubicBezTo>
                  <a:cubicBezTo>
                    <a:pt x="305" y="8"/>
                    <a:pt x="305" y="8"/>
                    <a:pt x="305" y="8"/>
                  </a:cubicBezTo>
                  <a:cubicBezTo>
                    <a:pt x="304" y="4"/>
                    <a:pt x="301" y="0"/>
                    <a:pt x="292" y="2"/>
                  </a:cubicBezTo>
                  <a:cubicBezTo>
                    <a:pt x="195" y="28"/>
                    <a:pt x="97" y="28"/>
                    <a:pt x="41" y="25"/>
                  </a:cubicBezTo>
                  <a:cubicBezTo>
                    <a:pt x="27" y="24"/>
                    <a:pt x="25" y="28"/>
                    <a:pt x="24" y="38"/>
                  </a:cubicBezTo>
                  <a:close/>
                </a:path>
              </a:pathLst>
            </a:custGeom>
            <a:solidFill>
              <a:srgbClr val="00367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ea typeface="微软雅黑" panose="020B0503020204020204" pitchFamily="34" charset="-122"/>
              </a:endParaRPr>
            </a:p>
          </p:txBody>
        </p:sp>
        <p:sp>
          <p:nvSpPr>
            <p:cNvPr id="19" name="矩形 18"/>
            <p:cNvSpPr/>
            <p:nvPr/>
          </p:nvSpPr>
          <p:spPr>
            <a:xfrm>
              <a:off x="6051460" y="5430693"/>
              <a:ext cx="890515" cy="553997"/>
            </a:xfrm>
            <a:prstGeom prst="rect">
              <a:avLst/>
            </a:prstGeom>
            <a:effectLst/>
          </p:spPr>
          <p:txBody>
            <a:bodyPr wrap="square">
              <a:spAutoFit/>
            </a:bodyPr>
            <a:lstStyle/>
            <a:p>
              <a:pPr algn="ctr"/>
              <a:r>
                <a:rPr lang="en-US" altLang="zh-CN" sz="2100" dirty="0">
                  <a:solidFill>
                    <a:schemeClr val="bg1"/>
                  </a:solidFill>
                  <a:latin typeface="Kartika" panose="02020503030404060203" pitchFamily="18" charset="0"/>
                  <a:ea typeface="微软雅黑" panose="020B0503020204020204" pitchFamily="34" charset="-122"/>
                  <a:cs typeface="Kartika" panose="02020503030404060203" pitchFamily="18" charset="0"/>
                </a:rPr>
                <a:t>01</a:t>
              </a:r>
              <a:endParaRPr lang="zh-CN" altLang="en-US" sz="2100" dirty="0">
                <a:solidFill>
                  <a:schemeClr val="bg1"/>
                </a:solidFill>
                <a:latin typeface="Kartika" panose="02020503030404060203" pitchFamily="18" charset="0"/>
                <a:ea typeface="微软雅黑" panose="020B0503020204020204" pitchFamily="34" charset="-122"/>
                <a:cs typeface="Kartika" panose="02020503030404060203" pitchFamily="18" charset="0"/>
              </a:endParaRPr>
            </a:p>
          </p:txBody>
        </p:sp>
      </p:grpSp>
      <p:grpSp>
        <p:nvGrpSpPr>
          <p:cNvPr id="20" name="组合 19"/>
          <p:cNvGrpSpPr/>
          <p:nvPr/>
        </p:nvGrpSpPr>
        <p:grpSpPr>
          <a:xfrm>
            <a:off x="5157922" y="3396127"/>
            <a:ext cx="813197" cy="758428"/>
            <a:chOff x="6942422" y="4490220"/>
            <a:chExt cx="1084263" cy="1011237"/>
          </a:xfrm>
        </p:grpSpPr>
        <p:sp>
          <p:nvSpPr>
            <p:cNvPr id="21" name="Freeform 7"/>
            <p:cNvSpPr/>
            <p:nvPr/>
          </p:nvSpPr>
          <p:spPr bwMode="auto">
            <a:xfrm rot="20700000">
              <a:off x="6942422" y="4490220"/>
              <a:ext cx="1084263" cy="1011237"/>
            </a:xfrm>
            <a:custGeom>
              <a:avLst/>
              <a:gdLst>
                <a:gd name="T0" fmla="*/ 387 w 401"/>
                <a:gd name="T1" fmla="*/ 147 h 374"/>
                <a:gd name="T2" fmla="*/ 206 w 401"/>
                <a:gd name="T3" fmla="*/ 8 h 374"/>
                <a:gd name="T4" fmla="*/ 184 w 401"/>
                <a:gd name="T5" fmla="*/ 10 h 374"/>
                <a:gd name="T6" fmla="*/ 14 w 401"/>
                <a:gd name="T7" fmla="*/ 132 h 374"/>
                <a:gd name="T8" fmla="*/ 5 w 401"/>
                <a:gd name="T9" fmla="*/ 157 h 374"/>
                <a:gd name="T10" fmla="*/ 107 w 401"/>
                <a:gd name="T11" fmla="*/ 364 h 374"/>
                <a:gd name="T12" fmla="*/ 134 w 401"/>
                <a:gd name="T13" fmla="*/ 369 h 374"/>
                <a:gd name="T14" fmla="*/ 368 w 401"/>
                <a:gd name="T15" fmla="*/ 202 h 374"/>
                <a:gd name="T16" fmla="*/ 391 w 401"/>
                <a:gd name="T17" fmla="*/ 178 h 374"/>
                <a:gd name="T18" fmla="*/ 387 w 401"/>
                <a:gd name="T19" fmla="*/ 147 h 3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01" h="374">
                  <a:moveTo>
                    <a:pt x="387" y="147"/>
                  </a:moveTo>
                  <a:cubicBezTo>
                    <a:pt x="206" y="8"/>
                    <a:pt x="206" y="8"/>
                    <a:pt x="206" y="8"/>
                  </a:cubicBezTo>
                  <a:cubicBezTo>
                    <a:pt x="200" y="4"/>
                    <a:pt x="193" y="0"/>
                    <a:pt x="184" y="10"/>
                  </a:cubicBezTo>
                  <a:cubicBezTo>
                    <a:pt x="130" y="66"/>
                    <a:pt x="74" y="102"/>
                    <a:pt x="14" y="132"/>
                  </a:cubicBezTo>
                  <a:cubicBezTo>
                    <a:pt x="0" y="140"/>
                    <a:pt x="0" y="145"/>
                    <a:pt x="5" y="157"/>
                  </a:cubicBezTo>
                  <a:cubicBezTo>
                    <a:pt x="107" y="364"/>
                    <a:pt x="107" y="364"/>
                    <a:pt x="107" y="364"/>
                  </a:cubicBezTo>
                  <a:cubicBezTo>
                    <a:pt x="110" y="371"/>
                    <a:pt x="120" y="374"/>
                    <a:pt x="134" y="369"/>
                  </a:cubicBezTo>
                  <a:cubicBezTo>
                    <a:pt x="224" y="330"/>
                    <a:pt x="301" y="270"/>
                    <a:pt x="368" y="202"/>
                  </a:cubicBezTo>
                  <a:cubicBezTo>
                    <a:pt x="376" y="194"/>
                    <a:pt x="383" y="186"/>
                    <a:pt x="391" y="178"/>
                  </a:cubicBezTo>
                  <a:cubicBezTo>
                    <a:pt x="401" y="166"/>
                    <a:pt x="398" y="156"/>
                    <a:pt x="387" y="147"/>
                  </a:cubicBezTo>
                  <a:close/>
                </a:path>
              </a:pathLst>
            </a:cu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ea typeface="微软雅黑" panose="020B0503020204020204" pitchFamily="34" charset="-122"/>
              </a:endParaRPr>
            </a:p>
          </p:txBody>
        </p:sp>
        <p:sp>
          <p:nvSpPr>
            <p:cNvPr id="22" name="矩形 21"/>
            <p:cNvSpPr/>
            <p:nvPr/>
          </p:nvSpPr>
          <p:spPr>
            <a:xfrm>
              <a:off x="7011013" y="4773007"/>
              <a:ext cx="890516" cy="553997"/>
            </a:xfrm>
            <a:prstGeom prst="rect">
              <a:avLst/>
            </a:prstGeom>
            <a:effectLst/>
          </p:spPr>
          <p:txBody>
            <a:bodyPr wrap="square">
              <a:spAutoFit/>
            </a:bodyPr>
            <a:lstStyle/>
            <a:p>
              <a:pPr algn="ctr"/>
              <a:r>
                <a:rPr lang="en-US" altLang="zh-CN" sz="2100" dirty="0">
                  <a:solidFill>
                    <a:srgbClr val="FFFFFF"/>
                  </a:solidFill>
                  <a:latin typeface="Kartika" panose="02020503030404060203" pitchFamily="18" charset="0"/>
                  <a:ea typeface="微软雅黑" panose="020B0503020204020204" pitchFamily="34" charset="-122"/>
                  <a:cs typeface="Kartika" panose="02020503030404060203" pitchFamily="18" charset="0"/>
                </a:rPr>
                <a:t>02</a:t>
              </a:r>
              <a:endParaRPr lang="zh-CN" altLang="en-US" sz="2100" dirty="0">
                <a:solidFill>
                  <a:srgbClr val="FFFFFF"/>
                </a:solidFill>
                <a:latin typeface="Kartika" panose="02020503030404060203" pitchFamily="18" charset="0"/>
                <a:ea typeface="微软雅黑" panose="020B0503020204020204" pitchFamily="34" charset="-122"/>
                <a:cs typeface="Kartika" panose="02020503030404060203" pitchFamily="18" charset="0"/>
              </a:endParaRPr>
            </a:p>
          </p:txBody>
        </p:sp>
      </p:grpSp>
      <p:grpSp>
        <p:nvGrpSpPr>
          <p:cNvPr id="23" name="组合 22"/>
          <p:cNvGrpSpPr/>
          <p:nvPr/>
        </p:nvGrpSpPr>
        <p:grpSpPr>
          <a:xfrm>
            <a:off x="5307763" y="1896751"/>
            <a:ext cx="1029891" cy="1507331"/>
            <a:chOff x="7142211" y="2491052"/>
            <a:chExt cx="1373188" cy="2009775"/>
          </a:xfrm>
        </p:grpSpPr>
        <p:sp>
          <p:nvSpPr>
            <p:cNvPr id="24" name="Freeform 5"/>
            <p:cNvSpPr/>
            <p:nvPr/>
          </p:nvSpPr>
          <p:spPr bwMode="auto">
            <a:xfrm rot="20700000">
              <a:off x="7142211" y="2491052"/>
              <a:ext cx="1373188" cy="2009775"/>
            </a:xfrm>
            <a:custGeom>
              <a:avLst/>
              <a:gdLst>
                <a:gd name="T0" fmla="*/ 400 w 508"/>
                <a:gd name="T1" fmla="*/ 472 h 743"/>
                <a:gd name="T2" fmla="*/ 489 w 508"/>
                <a:gd name="T3" fmla="*/ 491 h 743"/>
                <a:gd name="T4" fmla="*/ 503 w 508"/>
                <a:gd name="T5" fmla="*/ 477 h 743"/>
                <a:gd name="T6" fmla="*/ 430 w 508"/>
                <a:gd name="T7" fmla="*/ 246 h 743"/>
                <a:gd name="T8" fmla="*/ 359 w 508"/>
                <a:gd name="T9" fmla="*/ 23 h 743"/>
                <a:gd name="T10" fmla="*/ 330 w 508"/>
                <a:gd name="T11" fmla="*/ 19 h 743"/>
                <a:gd name="T12" fmla="*/ 174 w 508"/>
                <a:gd name="T13" fmla="*/ 190 h 743"/>
                <a:gd name="T14" fmla="*/ 13 w 508"/>
                <a:gd name="T15" fmla="*/ 365 h 743"/>
                <a:gd name="T16" fmla="*/ 16 w 508"/>
                <a:gd name="T17" fmla="*/ 387 h 743"/>
                <a:gd name="T18" fmla="*/ 125 w 508"/>
                <a:gd name="T19" fmla="*/ 411 h 743"/>
                <a:gd name="T20" fmla="*/ 55 w 508"/>
                <a:gd name="T21" fmla="*/ 607 h 743"/>
                <a:gd name="T22" fmla="*/ 62 w 508"/>
                <a:gd name="T23" fmla="*/ 630 h 743"/>
                <a:gd name="T24" fmla="*/ 266 w 508"/>
                <a:gd name="T25" fmla="*/ 734 h 743"/>
                <a:gd name="T26" fmla="*/ 294 w 508"/>
                <a:gd name="T27" fmla="*/ 726 h 743"/>
                <a:gd name="T28" fmla="*/ 382 w 508"/>
                <a:gd name="T29" fmla="*/ 483 h 743"/>
                <a:gd name="T30" fmla="*/ 385 w 508"/>
                <a:gd name="T31" fmla="*/ 469 h 743"/>
                <a:gd name="T32" fmla="*/ 400 w 508"/>
                <a:gd name="T33" fmla="*/ 472 h 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8" h="743">
                  <a:moveTo>
                    <a:pt x="400" y="472"/>
                  </a:moveTo>
                  <a:cubicBezTo>
                    <a:pt x="489" y="491"/>
                    <a:pt x="489" y="491"/>
                    <a:pt x="489" y="491"/>
                  </a:cubicBezTo>
                  <a:cubicBezTo>
                    <a:pt x="506" y="496"/>
                    <a:pt x="508" y="494"/>
                    <a:pt x="503" y="477"/>
                  </a:cubicBezTo>
                  <a:cubicBezTo>
                    <a:pt x="430" y="246"/>
                    <a:pt x="430" y="246"/>
                    <a:pt x="430" y="246"/>
                  </a:cubicBezTo>
                  <a:cubicBezTo>
                    <a:pt x="359" y="23"/>
                    <a:pt x="359" y="23"/>
                    <a:pt x="359" y="23"/>
                  </a:cubicBezTo>
                  <a:cubicBezTo>
                    <a:pt x="352" y="0"/>
                    <a:pt x="338" y="9"/>
                    <a:pt x="330" y="19"/>
                  </a:cubicBezTo>
                  <a:cubicBezTo>
                    <a:pt x="174" y="190"/>
                    <a:pt x="174" y="190"/>
                    <a:pt x="174" y="190"/>
                  </a:cubicBezTo>
                  <a:cubicBezTo>
                    <a:pt x="13" y="365"/>
                    <a:pt x="13" y="365"/>
                    <a:pt x="13" y="365"/>
                  </a:cubicBezTo>
                  <a:cubicBezTo>
                    <a:pt x="0" y="378"/>
                    <a:pt x="2" y="385"/>
                    <a:pt x="16" y="387"/>
                  </a:cubicBezTo>
                  <a:cubicBezTo>
                    <a:pt x="125" y="411"/>
                    <a:pt x="125" y="411"/>
                    <a:pt x="125" y="411"/>
                  </a:cubicBezTo>
                  <a:cubicBezTo>
                    <a:pt x="109" y="485"/>
                    <a:pt x="84" y="553"/>
                    <a:pt x="55" y="607"/>
                  </a:cubicBezTo>
                  <a:cubicBezTo>
                    <a:pt x="50" y="618"/>
                    <a:pt x="53" y="623"/>
                    <a:pt x="62" y="630"/>
                  </a:cubicBezTo>
                  <a:cubicBezTo>
                    <a:pt x="266" y="734"/>
                    <a:pt x="266" y="734"/>
                    <a:pt x="266" y="734"/>
                  </a:cubicBezTo>
                  <a:cubicBezTo>
                    <a:pt x="282" y="741"/>
                    <a:pt x="285" y="743"/>
                    <a:pt x="294" y="726"/>
                  </a:cubicBezTo>
                  <a:cubicBezTo>
                    <a:pt x="333" y="650"/>
                    <a:pt x="362" y="573"/>
                    <a:pt x="382" y="483"/>
                  </a:cubicBezTo>
                  <a:cubicBezTo>
                    <a:pt x="385" y="469"/>
                    <a:pt x="385" y="469"/>
                    <a:pt x="385" y="469"/>
                  </a:cubicBezTo>
                  <a:lnTo>
                    <a:pt x="400" y="472"/>
                  </a:lnTo>
                  <a:close/>
                </a:path>
              </a:pathLst>
            </a:custGeom>
            <a:solidFill>
              <a:srgbClr val="00367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ea typeface="微软雅黑" panose="020B0503020204020204" pitchFamily="34" charset="-122"/>
              </a:endParaRPr>
            </a:p>
          </p:txBody>
        </p:sp>
        <p:sp>
          <p:nvSpPr>
            <p:cNvPr id="25" name="矩形 24"/>
            <p:cNvSpPr/>
            <p:nvPr/>
          </p:nvSpPr>
          <p:spPr>
            <a:xfrm>
              <a:off x="7456271" y="3320767"/>
              <a:ext cx="890516" cy="553997"/>
            </a:xfrm>
            <a:prstGeom prst="rect">
              <a:avLst/>
            </a:prstGeom>
            <a:effectLst/>
          </p:spPr>
          <p:txBody>
            <a:bodyPr wrap="square">
              <a:spAutoFit/>
            </a:bodyPr>
            <a:lstStyle/>
            <a:p>
              <a:pPr algn="ctr"/>
              <a:r>
                <a:rPr lang="en-US" altLang="zh-CN" sz="2100" dirty="0">
                  <a:solidFill>
                    <a:schemeClr val="bg1"/>
                  </a:solidFill>
                  <a:latin typeface="Kartika" panose="02020503030404060203" pitchFamily="18" charset="0"/>
                  <a:ea typeface="微软雅黑" panose="020B0503020204020204" pitchFamily="34" charset="-122"/>
                  <a:cs typeface="Kartika" panose="02020503030404060203" pitchFamily="18" charset="0"/>
                </a:rPr>
                <a:t>03</a:t>
              </a:r>
              <a:endParaRPr lang="zh-CN" altLang="en-US" sz="2100" dirty="0">
                <a:solidFill>
                  <a:schemeClr val="bg1"/>
                </a:solidFill>
                <a:latin typeface="Kartika" panose="02020503030404060203" pitchFamily="18" charset="0"/>
                <a:ea typeface="微软雅黑" panose="020B0503020204020204" pitchFamily="34" charset="-122"/>
                <a:cs typeface="Kartika" panose="02020503030404060203" pitchFamily="18" charset="0"/>
              </a:endParaRPr>
            </a:p>
          </p:txBody>
        </p:sp>
      </p:grpSp>
      <p:grpSp>
        <p:nvGrpSpPr>
          <p:cNvPr id="26" name="组合 25"/>
          <p:cNvGrpSpPr/>
          <p:nvPr/>
        </p:nvGrpSpPr>
        <p:grpSpPr>
          <a:xfrm>
            <a:off x="3480986" y="1322489"/>
            <a:ext cx="792956" cy="616744"/>
            <a:chOff x="4706507" y="1725370"/>
            <a:chExt cx="1057275" cy="822325"/>
          </a:xfrm>
        </p:grpSpPr>
        <p:sp>
          <p:nvSpPr>
            <p:cNvPr id="27" name="Freeform 9"/>
            <p:cNvSpPr/>
            <p:nvPr/>
          </p:nvSpPr>
          <p:spPr bwMode="auto">
            <a:xfrm rot="20700000">
              <a:off x="4706507" y="1725370"/>
              <a:ext cx="1057275" cy="822325"/>
            </a:xfrm>
            <a:custGeom>
              <a:avLst/>
              <a:gdLst>
                <a:gd name="T0" fmla="*/ 373 w 391"/>
                <a:gd name="T1" fmla="*/ 260 h 304"/>
                <a:gd name="T2" fmla="*/ 390 w 391"/>
                <a:gd name="T3" fmla="*/ 24 h 304"/>
                <a:gd name="T4" fmla="*/ 373 w 391"/>
                <a:gd name="T5" fmla="*/ 8 h 304"/>
                <a:gd name="T6" fmla="*/ 14 w 391"/>
                <a:gd name="T7" fmla="*/ 53 h 304"/>
                <a:gd name="T8" fmla="*/ 6 w 391"/>
                <a:gd name="T9" fmla="*/ 71 h 304"/>
                <a:gd name="T10" fmla="*/ 92 w 391"/>
                <a:gd name="T11" fmla="*/ 297 h 304"/>
                <a:gd name="T12" fmla="*/ 105 w 391"/>
                <a:gd name="T13" fmla="*/ 302 h 304"/>
                <a:gd name="T14" fmla="*/ 357 w 391"/>
                <a:gd name="T15" fmla="*/ 273 h 304"/>
                <a:gd name="T16" fmla="*/ 373 w 391"/>
                <a:gd name="T17" fmla="*/ 26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1" h="304">
                  <a:moveTo>
                    <a:pt x="373" y="260"/>
                  </a:moveTo>
                  <a:cubicBezTo>
                    <a:pt x="390" y="24"/>
                    <a:pt x="390" y="24"/>
                    <a:pt x="390" y="24"/>
                  </a:cubicBezTo>
                  <a:cubicBezTo>
                    <a:pt x="391" y="9"/>
                    <a:pt x="384" y="9"/>
                    <a:pt x="373" y="8"/>
                  </a:cubicBezTo>
                  <a:cubicBezTo>
                    <a:pt x="305" y="3"/>
                    <a:pt x="164" y="0"/>
                    <a:pt x="14" y="53"/>
                  </a:cubicBezTo>
                  <a:cubicBezTo>
                    <a:pt x="0" y="58"/>
                    <a:pt x="6" y="71"/>
                    <a:pt x="6" y="71"/>
                  </a:cubicBezTo>
                  <a:cubicBezTo>
                    <a:pt x="92" y="297"/>
                    <a:pt x="92" y="297"/>
                    <a:pt x="92" y="297"/>
                  </a:cubicBezTo>
                  <a:cubicBezTo>
                    <a:pt x="94" y="301"/>
                    <a:pt x="97" y="304"/>
                    <a:pt x="105" y="302"/>
                  </a:cubicBezTo>
                  <a:cubicBezTo>
                    <a:pt x="203" y="274"/>
                    <a:pt x="300" y="271"/>
                    <a:pt x="357" y="273"/>
                  </a:cubicBezTo>
                  <a:cubicBezTo>
                    <a:pt x="370" y="274"/>
                    <a:pt x="372" y="270"/>
                    <a:pt x="373" y="260"/>
                  </a:cubicBezTo>
                  <a:close/>
                </a:path>
              </a:pathLst>
            </a:custGeom>
            <a:solidFill>
              <a:srgbClr val="00367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ea typeface="微软雅黑" panose="020B0503020204020204" pitchFamily="34" charset="-122"/>
              </a:endParaRPr>
            </a:p>
          </p:txBody>
        </p:sp>
        <p:sp>
          <p:nvSpPr>
            <p:cNvPr id="28" name="矩形 27"/>
            <p:cNvSpPr/>
            <p:nvPr/>
          </p:nvSpPr>
          <p:spPr>
            <a:xfrm>
              <a:off x="4844592" y="1878759"/>
              <a:ext cx="890516" cy="553997"/>
            </a:xfrm>
            <a:prstGeom prst="rect">
              <a:avLst/>
            </a:prstGeom>
            <a:effectLst/>
          </p:spPr>
          <p:txBody>
            <a:bodyPr wrap="square">
              <a:spAutoFit/>
            </a:bodyPr>
            <a:lstStyle/>
            <a:p>
              <a:pPr algn="ctr"/>
              <a:r>
                <a:rPr lang="en-US" altLang="zh-CN" sz="2100" dirty="0">
                  <a:solidFill>
                    <a:schemeClr val="bg1"/>
                  </a:solidFill>
                  <a:latin typeface="Kartika" panose="02020503030404060203" pitchFamily="18" charset="0"/>
                  <a:ea typeface="微软雅黑" panose="020B0503020204020204" pitchFamily="34" charset="-122"/>
                  <a:cs typeface="Kartika" panose="02020503030404060203" pitchFamily="18" charset="0"/>
                </a:rPr>
                <a:t>04</a:t>
              </a:r>
              <a:endParaRPr lang="zh-CN" altLang="en-US" sz="2100" dirty="0">
                <a:solidFill>
                  <a:schemeClr val="bg1"/>
                </a:solidFill>
                <a:latin typeface="Kartika" panose="02020503030404060203" pitchFamily="18" charset="0"/>
                <a:ea typeface="微软雅黑" panose="020B0503020204020204" pitchFamily="34" charset="-122"/>
                <a:cs typeface="Kartika" panose="02020503030404060203" pitchFamily="18" charset="0"/>
              </a:endParaRPr>
            </a:p>
          </p:txBody>
        </p:sp>
      </p:grpSp>
      <p:grpSp>
        <p:nvGrpSpPr>
          <p:cNvPr id="29" name="组合 28"/>
          <p:cNvGrpSpPr/>
          <p:nvPr/>
        </p:nvGrpSpPr>
        <p:grpSpPr>
          <a:xfrm>
            <a:off x="2783486" y="1732019"/>
            <a:ext cx="815579" cy="762000"/>
            <a:chOff x="3776508" y="2271410"/>
            <a:chExt cx="1087438" cy="1016000"/>
          </a:xfrm>
        </p:grpSpPr>
        <p:sp>
          <p:nvSpPr>
            <p:cNvPr id="30" name="Freeform 10"/>
            <p:cNvSpPr/>
            <p:nvPr/>
          </p:nvSpPr>
          <p:spPr bwMode="auto">
            <a:xfrm rot="20700000">
              <a:off x="3776508" y="2271410"/>
              <a:ext cx="1087438" cy="1016000"/>
            </a:xfrm>
            <a:custGeom>
              <a:avLst/>
              <a:gdLst>
                <a:gd name="T0" fmla="*/ 14 w 402"/>
                <a:gd name="T1" fmla="*/ 233 h 376"/>
                <a:gd name="T2" fmla="*/ 198 w 402"/>
                <a:gd name="T3" fmla="*/ 367 h 376"/>
                <a:gd name="T4" fmla="*/ 221 w 402"/>
                <a:gd name="T5" fmla="*/ 366 h 376"/>
                <a:gd name="T6" fmla="*/ 387 w 402"/>
                <a:gd name="T7" fmla="*/ 239 h 376"/>
                <a:gd name="T8" fmla="*/ 396 w 402"/>
                <a:gd name="T9" fmla="*/ 214 h 376"/>
                <a:gd name="T10" fmla="*/ 290 w 402"/>
                <a:gd name="T11" fmla="*/ 10 h 376"/>
                <a:gd name="T12" fmla="*/ 263 w 402"/>
                <a:gd name="T13" fmla="*/ 6 h 376"/>
                <a:gd name="T14" fmla="*/ 32 w 402"/>
                <a:gd name="T15" fmla="*/ 178 h 376"/>
                <a:gd name="T16" fmla="*/ 10 w 402"/>
                <a:gd name="T17" fmla="*/ 202 h 376"/>
                <a:gd name="T18" fmla="*/ 14 w 402"/>
                <a:gd name="T19" fmla="*/ 233 h 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02" h="376">
                  <a:moveTo>
                    <a:pt x="14" y="233"/>
                  </a:moveTo>
                  <a:cubicBezTo>
                    <a:pt x="198" y="367"/>
                    <a:pt x="198" y="367"/>
                    <a:pt x="198" y="367"/>
                  </a:cubicBezTo>
                  <a:cubicBezTo>
                    <a:pt x="204" y="372"/>
                    <a:pt x="212" y="376"/>
                    <a:pt x="221" y="366"/>
                  </a:cubicBezTo>
                  <a:cubicBezTo>
                    <a:pt x="273" y="309"/>
                    <a:pt x="329" y="271"/>
                    <a:pt x="387" y="239"/>
                  </a:cubicBezTo>
                  <a:cubicBezTo>
                    <a:pt x="401" y="232"/>
                    <a:pt x="402" y="226"/>
                    <a:pt x="396" y="214"/>
                  </a:cubicBezTo>
                  <a:cubicBezTo>
                    <a:pt x="290" y="10"/>
                    <a:pt x="290" y="10"/>
                    <a:pt x="290" y="10"/>
                  </a:cubicBezTo>
                  <a:cubicBezTo>
                    <a:pt x="286" y="3"/>
                    <a:pt x="276" y="0"/>
                    <a:pt x="263" y="6"/>
                  </a:cubicBezTo>
                  <a:cubicBezTo>
                    <a:pt x="174" y="47"/>
                    <a:pt x="98" y="108"/>
                    <a:pt x="32" y="178"/>
                  </a:cubicBezTo>
                  <a:cubicBezTo>
                    <a:pt x="25" y="186"/>
                    <a:pt x="17" y="194"/>
                    <a:pt x="10" y="202"/>
                  </a:cubicBezTo>
                  <a:cubicBezTo>
                    <a:pt x="0" y="214"/>
                    <a:pt x="3" y="225"/>
                    <a:pt x="14" y="233"/>
                  </a:cubicBezTo>
                  <a:close/>
                </a:path>
              </a:pathLst>
            </a:cu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ea typeface="微软雅黑" panose="020B0503020204020204" pitchFamily="34" charset="-122"/>
              </a:endParaRPr>
            </a:p>
          </p:txBody>
        </p:sp>
        <p:sp>
          <p:nvSpPr>
            <p:cNvPr id="31" name="矩形 30"/>
            <p:cNvSpPr/>
            <p:nvPr/>
          </p:nvSpPr>
          <p:spPr>
            <a:xfrm>
              <a:off x="3893245" y="2579029"/>
              <a:ext cx="890515" cy="553997"/>
            </a:xfrm>
            <a:prstGeom prst="rect">
              <a:avLst/>
            </a:prstGeom>
            <a:effectLst/>
          </p:spPr>
          <p:txBody>
            <a:bodyPr wrap="square">
              <a:spAutoFit/>
            </a:bodyPr>
            <a:lstStyle/>
            <a:p>
              <a:pPr algn="ctr"/>
              <a:r>
                <a:rPr lang="en-US" altLang="zh-CN" sz="2100" dirty="0">
                  <a:solidFill>
                    <a:srgbClr val="FFFFFF"/>
                  </a:solidFill>
                  <a:latin typeface="Kartika" panose="02020503030404060203" pitchFamily="18" charset="0"/>
                  <a:ea typeface="微软雅黑" panose="020B0503020204020204" pitchFamily="34" charset="-122"/>
                  <a:cs typeface="Kartika" panose="02020503030404060203" pitchFamily="18" charset="0"/>
                </a:rPr>
                <a:t>05</a:t>
              </a:r>
              <a:endParaRPr lang="zh-CN" altLang="en-US" sz="2100" dirty="0">
                <a:solidFill>
                  <a:srgbClr val="FFFFFF"/>
                </a:solidFill>
                <a:latin typeface="Kartika" panose="02020503030404060203" pitchFamily="18" charset="0"/>
                <a:ea typeface="微软雅黑" panose="020B0503020204020204" pitchFamily="34" charset="-122"/>
                <a:cs typeface="Kartika" panose="02020503030404060203" pitchFamily="18" charset="0"/>
              </a:endParaRPr>
            </a:p>
          </p:txBody>
        </p:sp>
      </p:grpSp>
      <p:grpSp>
        <p:nvGrpSpPr>
          <p:cNvPr id="32" name="组合 31"/>
          <p:cNvGrpSpPr/>
          <p:nvPr/>
        </p:nvGrpSpPr>
        <p:grpSpPr>
          <a:xfrm>
            <a:off x="2504659" y="2509666"/>
            <a:ext cx="1040606" cy="1512094"/>
            <a:chOff x="3404738" y="3308273"/>
            <a:chExt cx="1387475" cy="2016125"/>
          </a:xfrm>
        </p:grpSpPr>
        <p:sp>
          <p:nvSpPr>
            <p:cNvPr id="4" name="Freeform 11"/>
            <p:cNvSpPr/>
            <p:nvPr/>
          </p:nvSpPr>
          <p:spPr bwMode="auto">
            <a:xfrm rot="20700000">
              <a:off x="3404738" y="3308273"/>
              <a:ext cx="1387475" cy="2016125"/>
            </a:xfrm>
            <a:custGeom>
              <a:avLst/>
              <a:gdLst>
                <a:gd name="T0" fmla="*/ 109 w 513"/>
                <a:gd name="T1" fmla="*/ 277 h 745"/>
                <a:gd name="T2" fmla="*/ 19 w 513"/>
                <a:gd name="T3" fmla="*/ 262 h 745"/>
                <a:gd name="T4" fmla="*/ 5 w 513"/>
                <a:gd name="T5" fmla="*/ 277 h 745"/>
                <a:gd name="T6" fmla="*/ 92 w 513"/>
                <a:gd name="T7" fmla="*/ 504 h 745"/>
                <a:gd name="T8" fmla="*/ 175 w 513"/>
                <a:gd name="T9" fmla="*/ 722 h 745"/>
                <a:gd name="T10" fmla="*/ 204 w 513"/>
                <a:gd name="T11" fmla="*/ 725 h 745"/>
                <a:gd name="T12" fmla="*/ 351 w 513"/>
                <a:gd name="T13" fmla="*/ 546 h 745"/>
                <a:gd name="T14" fmla="*/ 500 w 513"/>
                <a:gd name="T15" fmla="*/ 362 h 745"/>
                <a:gd name="T16" fmla="*/ 497 w 513"/>
                <a:gd name="T17" fmla="*/ 339 h 745"/>
                <a:gd name="T18" fmla="*/ 387 w 513"/>
                <a:gd name="T19" fmla="*/ 321 h 745"/>
                <a:gd name="T20" fmla="*/ 445 w 513"/>
                <a:gd name="T21" fmla="*/ 122 h 745"/>
                <a:gd name="T22" fmla="*/ 437 w 513"/>
                <a:gd name="T23" fmla="*/ 100 h 745"/>
                <a:gd name="T24" fmla="*/ 227 w 513"/>
                <a:gd name="T25" fmla="*/ 8 h 745"/>
                <a:gd name="T26" fmla="*/ 200 w 513"/>
                <a:gd name="T27" fmla="*/ 17 h 745"/>
                <a:gd name="T28" fmla="*/ 126 w 513"/>
                <a:gd name="T29" fmla="*/ 264 h 745"/>
                <a:gd name="T30" fmla="*/ 124 w 513"/>
                <a:gd name="T31" fmla="*/ 279 h 745"/>
                <a:gd name="T32" fmla="*/ 109 w 513"/>
                <a:gd name="T33" fmla="*/ 277 h 7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13" h="745">
                  <a:moveTo>
                    <a:pt x="109" y="277"/>
                  </a:moveTo>
                  <a:cubicBezTo>
                    <a:pt x="19" y="262"/>
                    <a:pt x="19" y="262"/>
                    <a:pt x="19" y="262"/>
                  </a:cubicBezTo>
                  <a:cubicBezTo>
                    <a:pt x="1" y="259"/>
                    <a:pt x="0" y="261"/>
                    <a:pt x="5" y="277"/>
                  </a:cubicBezTo>
                  <a:cubicBezTo>
                    <a:pt x="92" y="504"/>
                    <a:pt x="92" y="504"/>
                    <a:pt x="92" y="504"/>
                  </a:cubicBezTo>
                  <a:cubicBezTo>
                    <a:pt x="175" y="722"/>
                    <a:pt x="175" y="722"/>
                    <a:pt x="175" y="722"/>
                  </a:cubicBezTo>
                  <a:cubicBezTo>
                    <a:pt x="184" y="745"/>
                    <a:pt x="197" y="735"/>
                    <a:pt x="204" y="725"/>
                  </a:cubicBezTo>
                  <a:cubicBezTo>
                    <a:pt x="351" y="546"/>
                    <a:pt x="351" y="546"/>
                    <a:pt x="351" y="546"/>
                  </a:cubicBezTo>
                  <a:cubicBezTo>
                    <a:pt x="500" y="362"/>
                    <a:pt x="500" y="362"/>
                    <a:pt x="500" y="362"/>
                  </a:cubicBezTo>
                  <a:cubicBezTo>
                    <a:pt x="513" y="347"/>
                    <a:pt x="511" y="341"/>
                    <a:pt x="497" y="339"/>
                  </a:cubicBezTo>
                  <a:cubicBezTo>
                    <a:pt x="387" y="321"/>
                    <a:pt x="387" y="321"/>
                    <a:pt x="387" y="321"/>
                  </a:cubicBezTo>
                  <a:cubicBezTo>
                    <a:pt x="398" y="247"/>
                    <a:pt x="420" y="178"/>
                    <a:pt x="445" y="122"/>
                  </a:cubicBezTo>
                  <a:cubicBezTo>
                    <a:pt x="450" y="111"/>
                    <a:pt x="447" y="106"/>
                    <a:pt x="437" y="100"/>
                  </a:cubicBezTo>
                  <a:cubicBezTo>
                    <a:pt x="227" y="8"/>
                    <a:pt x="227" y="8"/>
                    <a:pt x="227" y="8"/>
                  </a:cubicBezTo>
                  <a:cubicBezTo>
                    <a:pt x="211" y="1"/>
                    <a:pt x="208" y="0"/>
                    <a:pt x="200" y="17"/>
                  </a:cubicBezTo>
                  <a:cubicBezTo>
                    <a:pt x="165" y="95"/>
                    <a:pt x="141" y="174"/>
                    <a:pt x="126" y="264"/>
                  </a:cubicBezTo>
                  <a:cubicBezTo>
                    <a:pt x="124" y="279"/>
                    <a:pt x="124" y="279"/>
                    <a:pt x="124" y="279"/>
                  </a:cubicBezTo>
                  <a:lnTo>
                    <a:pt x="109" y="277"/>
                  </a:lnTo>
                  <a:close/>
                </a:path>
              </a:pathLst>
            </a:custGeom>
            <a:solidFill>
              <a:srgbClr val="00367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ea typeface="微软雅黑" panose="020B0503020204020204" pitchFamily="34" charset="-122"/>
              </a:endParaRPr>
            </a:p>
          </p:txBody>
        </p:sp>
        <p:sp>
          <p:nvSpPr>
            <p:cNvPr id="5" name="矩形 4"/>
            <p:cNvSpPr/>
            <p:nvPr/>
          </p:nvSpPr>
          <p:spPr>
            <a:xfrm>
              <a:off x="3604706" y="4140342"/>
              <a:ext cx="890516" cy="553997"/>
            </a:xfrm>
            <a:prstGeom prst="rect">
              <a:avLst/>
            </a:prstGeom>
            <a:effectLst/>
          </p:spPr>
          <p:txBody>
            <a:bodyPr wrap="square">
              <a:spAutoFit/>
            </a:bodyPr>
            <a:lstStyle/>
            <a:p>
              <a:pPr algn="ctr"/>
              <a:r>
                <a:rPr lang="en-US" altLang="zh-CN" sz="2100" dirty="0">
                  <a:solidFill>
                    <a:schemeClr val="bg1"/>
                  </a:solidFill>
                  <a:latin typeface="Kartika" panose="02020503030404060203" pitchFamily="18" charset="0"/>
                  <a:ea typeface="微软雅黑" panose="020B0503020204020204" pitchFamily="34" charset="-122"/>
                  <a:cs typeface="Kartika" panose="02020503030404060203" pitchFamily="18" charset="0"/>
                </a:rPr>
                <a:t>06</a:t>
              </a:r>
              <a:endParaRPr lang="zh-CN" altLang="en-US" sz="2100" dirty="0">
                <a:solidFill>
                  <a:schemeClr val="bg1"/>
                </a:solidFill>
                <a:latin typeface="Kartika" panose="02020503030404060203" pitchFamily="18" charset="0"/>
                <a:ea typeface="微软雅黑" panose="020B0503020204020204" pitchFamily="34" charset="-122"/>
                <a:cs typeface="Kartika" panose="02020503030404060203" pitchFamily="18" charset="0"/>
              </a:endParaRPr>
            </a:p>
          </p:txBody>
        </p:sp>
      </p:grpSp>
      <p:sp>
        <p:nvSpPr>
          <p:cNvPr id="6" name="矩形 47"/>
          <p:cNvSpPr>
            <a:spLocks noChangeArrowheads="1"/>
          </p:cNvSpPr>
          <p:nvPr/>
        </p:nvSpPr>
        <p:spPr bwMode="auto">
          <a:xfrm>
            <a:off x="161333" y="1092632"/>
            <a:ext cx="2013032" cy="63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3" tIns="34287" rIns="68573" bIns="34287">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a:buNone/>
            </a:pPr>
            <a:r>
              <a:rPr lang="zh-CN" altLang="en-US" sz="1500" dirty="0">
                <a:solidFill>
                  <a:srgbClr val="2E2E2E"/>
                </a:solidFill>
              </a:rPr>
              <a:t>单击此处输入标题</a:t>
            </a:r>
            <a:endParaRPr lang="en-US" altLang="zh-CN" sz="1500" dirty="0">
              <a:solidFill>
                <a:srgbClr val="2E2E2E"/>
              </a:solidFill>
            </a:endParaRPr>
          </a:p>
          <a:p>
            <a:pPr>
              <a:buNone/>
            </a:pPr>
            <a:r>
              <a:rPr lang="zh-CN" altLang="en-US" sz="900" dirty="0">
                <a:solidFill>
                  <a:schemeClr val="tx1">
                    <a:lumMod val="85000"/>
                    <a:lumOff val="15000"/>
                  </a:schemeClr>
                </a:solidFill>
              </a:rPr>
              <a:t>请在这里输入您的主要叙述内容</a:t>
            </a:r>
            <a:endParaRPr lang="en-US" altLang="zh-CN" sz="900" dirty="0">
              <a:solidFill>
                <a:schemeClr val="tx1">
                  <a:lumMod val="85000"/>
                  <a:lumOff val="15000"/>
                </a:schemeClr>
              </a:solidFill>
            </a:endParaRPr>
          </a:p>
          <a:p>
            <a:pPr>
              <a:buNone/>
            </a:pPr>
            <a:r>
              <a:rPr lang="zh-CN" altLang="en-US" sz="900" dirty="0">
                <a:solidFill>
                  <a:schemeClr val="tx1">
                    <a:lumMod val="85000"/>
                    <a:lumOff val="15000"/>
                  </a:schemeClr>
                </a:solidFill>
              </a:rPr>
              <a:t>请在这里输入您的主要叙述内容</a:t>
            </a:r>
            <a:endParaRPr lang="en-US" altLang="zh-CN" sz="900" dirty="0">
              <a:solidFill>
                <a:schemeClr val="tx1">
                  <a:lumMod val="85000"/>
                  <a:lumOff val="15000"/>
                </a:schemeClr>
              </a:solidFill>
            </a:endParaRPr>
          </a:p>
        </p:txBody>
      </p:sp>
      <p:sp>
        <p:nvSpPr>
          <p:cNvPr id="7" name="矩形 47"/>
          <p:cNvSpPr>
            <a:spLocks noChangeArrowheads="1"/>
          </p:cNvSpPr>
          <p:nvPr/>
        </p:nvSpPr>
        <p:spPr bwMode="auto">
          <a:xfrm>
            <a:off x="157458" y="2116338"/>
            <a:ext cx="2013032" cy="63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3" tIns="34287" rIns="68573" bIns="34287">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a:buNone/>
            </a:pPr>
            <a:r>
              <a:rPr lang="zh-CN" altLang="en-US" sz="1500" dirty="0">
                <a:solidFill>
                  <a:srgbClr val="2E2E2E"/>
                </a:solidFill>
              </a:rPr>
              <a:t>单击此处输入标题</a:t>
            </a:r>
            <a:endParaRPr lang="en-US" altLang="zh-CN" sz="1500" dirty="0">
              <a:solidFill>
                <a:srgbClr val="2E2E2E"/>
              </a:solidFill>
            </a:endParaRPr>
          </a:p>
          <a:p>
            <a:pPr>
              <a:buNone/>
            </a:pPr>
            <a:r>
              <a:rPr lang="zh-CN" altLang="en-US" sz="900" dirty="0">
                <a:solidFill>
                  <a:schemeClr val="tx1">
                    <a:lumMod val="85000"/>
                    <a:lumOff val="15000"/>
                  </a:schemeClr>
                </a:solidFill>
              </a:rPr>
              <a:t>请在这里输入您的主要叙述内容</a:t>
            </a:r>
            <a:endParaRPr lang="en-US" altLang="zh-CN" sz="900" dirty="0">
              <a:solidFill>
                <a:schemeClr val="tx1">
                  <a:lumMod val="85000"/>
                  <a:lumOff val="15000"/>
                </a:schemeClr>
              </a:solidFill>
            </a:endParaRPr>
          </a:p>
          <a:p>
            <a:pPr>
              <a:buNone/>
            </a:pPr>
            <a:r>
              <a:rPr lang="zh-CN" altLang="en-US" sz="900" dirty="0">
                <a:solidFill>
                  <a:schemeClr val="tx1">
                    <a:lumMod val="85000"/>
                    <a:lumOff val="15000"/>
                  </a:schemeClr>
                </a:solidFill>
              </a:rPr>
              <a:t>请在这里输入您的主要叙述内容</a:t>
            </a:r>
            <a:endParaRPr lang="en-US" altLang="zh-CN" sz="900" dirty="0">
              <a:solidFill>
                <a:schemeClr val="tx1">
                  <a:lumMod val="85000"/>
                  <a:lumOff val="15000"/>
                </a:schemeClr>
              </a:solidFill>
            </a:endParaRPr>
          </a:p>
        </p:txBody>
      </p:sp>
      <p:sp>
        <p:nvSpPr>
          <p:cNvPr id="37" name="矩形 47"/>
          <p:cNvSpPr>
            <a:spLocks noChangeArrowheads="1"/>
          </p:cNvSpPr>
          <p:nvPr/>
        </p:nvSpPr>
        <p:spPr bwMode="auto">
          <a:xfrm>
            <a:off x="162314" y="3215064"/>
            <a:ext cx="2013032" cy="63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3" tIns="34287" rIns="68573" bIns="34287">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a:buNone/>
            </a:pPr>
            <a:r>
              <a:rPr lang="zh-CN" altLang="en-US" sz="1500" dirty="0">
                <a:solidFill>
                  <a:srgbClr val="2E2E2E"/>
                </a:solidFill>
              </a:rPr>
              <a:t>单击此处输入标题</a:t>
            </a:r>
            <a:endParaRPr lang="en-US" altLang="zh-CN" sz="1500" dirty="0">
              <a:solidFill>
                <a:srgbClr val="2E2E2E"/>
              </a:solidFill>
            </a:endParaRPr>
          </a:p>
          <a:p>
            <a:pPr>
              <a:buNone/>
            </a:pPr>
            <a:r>
              <a:rPr lang="zh-CN" altLang="en-US" sz="900" dirty="0">
                <a:solidFill>
                  <a:schemeClr val="tx1">
                    <a:lumMod val="85000"/>
                    <a:lumOff val="15000"/>
                  </a:schemeClr>
                </a:solidFill>
              </a:rPr>
              <a:t>请在这里输入您的主要叙述内容</a:t>
            </a:r>
            <a:endParaRPr lang="en-US" altLang="zh-CN" sz="900" dirty="0">
              <a:solidFill>
                <a:schemeClr val="tx1">
                  <a:lumMod val="85000"/>
                  <a:lumOff val="15000"/>
                </a:schemeClr>
              </a:solidFill>
            </a:endParaRPr>
          </a:p>
          <a:p>
            <a:pPr>
              <a:buNone/>
            </a:pPr>
            <a:r>
              <a:rPr lang="zh-CN" altLang="en-US" sz="900" dirty="0">
                <a:solidFill>
                  <a:schemeClr val="tx1">
                    <a:lumMod val="85000"/>
                    <a:lumOff val="15000"/>
                  </a:schemeClr>
                </a:solidFill>
              </a:rPr>
              <a:t>请在这里输入您的主要叙述内容</a:t>
            </a:r>
            <a:endParaRPr lang="en-US" altLang="zh-CN" sz="900" dirty="0">
              <a:solidFill>
                <a:schemeClr val="tx1">
                  <a:lumMod val="85000"/>
                  <a:lumOff val="15000"/>
                </a:schemeClr>
              </a:solidFill>
            </a:endParaRPr>
          </a:p>
        </p:txBody>
      </p:sp>
      <p:sp>
        <p:nvSpPr>
          <p:cNvPr id="9" name="矩形 47"/>
          <p:cNvSpPr>
            <a:spLocks noChangeArrowheads="1"/>
          </p:cNvSpPr>
          <p:nvPr/>
        </p:nvSpPr>
        <p:spPr bwMode="auto">
          <a:xfrm>
            <a:off x="7139309" y="1678428"/>
            <a:ext cx="2013032" cy="63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3" tIns="34287" rIns="68573" bIns="34287">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a:buNone/>
            </a:pPr>
            <a:r>
              <a:rPr lang="zh-CN" altLang="en-US" sz="1500" dirty="0">
                <a:solidFill>
                  <a:srgbClr val="2E2E2E"/>
                </a:solidFill>
              </a:rPr>
              <a:t>单击此处输入标题</a:t>
            </a:r>
            <a:endParaRPr lang="en-US" altLang="zh-CN" sz="1500" dirty="0">
              <a:solidFill>
                <a:srgbClr val="2E2E2E"/>
              </a:solidFill>
            </a:endParaRPr>
          </a:p>
          <a:p>
            <a:pPr>
              <a:buNone/>
            </a:pPr>
            <a:r>
              <a:rPr lang="zh-CN" altLang="en-US" sz="900" dirty="0">
                <a:solidFill>
                  <a:schemeClr val="tx1">
                    <a:lumMod val="85000"/>
                    <a:lumOff val="15000"/>
                  </a:schemeClr>
                </a:solidFill>
              </a:rPr>
              <a:t>请在这里输入您的主要叙述内容</a:t>
            </a:r>
            <a:endParaRPr lang="en-US" altLang="zh-CN" sz="900" dirty="0">
              <a:solidFill>
                <a:schemeClr val="tx1">
                  <a:lumMod val="85000"/>
                  <a:lumOff val="15000"/>
                </a:schemeClr>
              </a:solidFill>
            </a:endParaRPr>
          </a:p>
          <a:p>
            <a:pPr>
              <a:buNone/>
            </a:pPr>
            <a:r>
              <a:rPr lang="zh-CN" altLang="en-US" sz="900" dirty="0">
                <a:solidFill>
                  <a:schemeClr val="tx1">
                    <a:lumMod val="85000"/>
                    <a:lumOff val="15000"/>
                  </a:schemeClr>
                </a:solidFill>
              </a:rPr>
              <a:t>请在这里输入您的主要叙述内容</a:t>
            </a:r>
            <a:endParaRPr lang="en-US" altLang="zh-CN" sz="900" dirty="0">
              <a:solidFill>
                <a:schemeClr val="tx1">
                  <a:lumMod val="85000"/>
                  <a:lumOff val="15000"/>
                </a:schemeClr>
              </a:solidFill>
            </a:endParaRPr>
          </a:p>
        </p:txBody>
      </p:sp>
      <p:sp>
        <p:nvSpPr>
          <p:cNvPr id="41" name="矩形 40"/>
          <p:cNvSpPr>
            <a:spLocks noChangeArrowheads="1"/>
          </p:cNvSpPr>
          <p:nvPr/>
        </p:nvSpPr>
        <p:spPr bwMode="auto">
          <a:xfrm>
            <a:off x="7139309" y="3120481"/>
            <a:ext cx="2013032" cy="63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3" tIns="34287" rIns="68573" bIns="34287">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a:buNone/>
            </a:pPr>
            <a:r>
              <a:rPr lang="zh-CN" altLang="en-US" sz="1500" dirty="0">
                <a:solidFill>
                  <a:srgbClr val="2E2E2E"/>
                </a:solidFill>
              </a:rPr>
              <a:t>单击此处输入标题</a:t>
            </a:r>
            <a:endParaRPr lang="en-US" altLang="zh-CN" sz="1500" dirty="0">
              <a:solidFill>
                <a:srgbClr val="2E2E2E"/>
              </a:solidFill>
            </a:endParaRPr>
          </a:p>
          <a:p>
            <a:pPr>
              <a:buNone/>
            </a:pPr>
            <a:r>
              <a:rPr lang="zh-CN" altLang="en-US" sz="900" dirty="0">
                <a:solidFill>
                  <a:schemeClr val="tx1">
                    <a:lumMod val="85000"/>
                    <a:lumOff val="15000"/>
                  </a:schemeClr>
                </a:solidFill>
              </a:rPr>
              <a:t>请在这里输入您的主要叙述内容</a:t>
            </a:r>
            <a:endParaRPr lang="en-US" altLang="zh-CN" sz="900" dirty="0">
              <a:solidFill>
                <a:schemeClr val="tx1">
                  <a:lumMod val="85000"/>
                  <a:lumOff val="15000"/>
                </a:schemeClr>
              </a:solidFill>
            </a:endParaRPr>
          </a:p>
          <a:p>
            <a:pPr>
              <a:buNone/>
            </a:pPr>
            <a:r>
              <a:rPr lang="zh-CN" altLang="en-US" sz="900" dirty="0">
                <a:solidFill>
                  <a:schemeClr val="tx1">
                    <a:lumMod val="85000"/>
                    <a:lumOff val="15000"/>
                  </a:schemeClr>
                </a:solidFill>
              </a:rPr>
              <a:t>请在这里输入您的主要叙述内容</a:t>
            </a:r>
            <a:endParaRPr lang="en-US" altLang="zh-CN" sz="900" dirty="0">
              <a:solidFill>
                <a:schemeClr val="tx1">
                  <a:lumMod val="85000"/>
                  <a:lumOff val="15000"/>
                </a:schemeClr>
              </a:solidFill>
            </a:endParaRPr>
          </a:p>
        </p:txBody>
      </p:sp>
      <p:sp>
        <p:nvSpPr>
          <p:cNvPr id="42" name="矩形 47"/>
          <p:cNvSpPr>
            <a:spLocks noChangeArrowheads="1"/>
          </p:cNvSpPr>
          <p:nvPr/>
        </p:nvSpPr>
        <p:spPr bwMode="auto">
          <a:xfrm>
            <a:off x="7139309" y="4062228"/>
            <a:ext cx="2013032" cy="63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3" tIns="34287" rIns="68573" bIns="34287">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a:buNone/>
            </a:pPr>
            <a:r>
              <a:rPr lang="zh-CN" altLang="en-US" sz="1500" dirty="0">
                <a:solidFill>
                  <a:srgbClr val="2E2E2E"/>
                </a:solidFill>
              </a:rPr>
              <a:t>单击此处输入标题</a:t>
            </a:r>
            <a:endParaRPr lang="en-US" altLang="zh-CN" sz="1500" dirty="0">
              <a:solidFill>
                <a:srgbClr val="2E2E2E"/>
              </a:solidFill>
            </a:endParaRPr>
          </a:p>
          <a:p>
            <a:pPr>
              <a:buNone/>
            </a:pPr>
            <a:r>
              <a:rPr lang="zh-CN" altLang="en-US" sz="900" dirty="0">
                <a:solidFill>
                  <a:schemeClr val="tx1">
                    <a:lumMod val="85000"/>
                    <a:lumOff val="15000"/>
                  </a:schemeClr>
                </a:solidFill>
              </a:rPr>
              <a:t>请在这里输入您的主要叙述内容</a:t>
            </a:r>
            <a:endParaRPr lang="en-US" altLang="zh-CN" sz="900" dirty="0">
              <a:solidFill>
                <a:schemeClr val="tx1">
                  <a:lumMod val="85000"/>
                  <a:lumOff val="15000"/>
                </a:schemeClr>
              </a:solidFill>
            </a:endParaRPr>
          </a:p>
          <a:p>
            <a:pPr>
              <a:buNone/>
            </a:pPr>
            <a:r>
              <a:rPr lang="zh-CN" altLang="en-US" sz="900" dirty="0">
                <a:solidFill>
                  <a:schemeClr val="tx1">
                    <a:lumMod val="85000"/>
                    <a:lumOff val="15000"/>
                  </a:schemeClr>
                </a:solidFill>
              </a:rPr>
              <a:t>请在这里输入您的主要叙述内容</a:t>
            </a:r>
            <a:endParaRPr lang="en-US" altLang="zh-CN" sz="900" dirty="0">
              <a:solidFill>
                <a:schemeClr val="tx1">
                  <a:lumMod val="85000"/>
                  <a:lumOff val="15000"/>
                </a:schemeClr>
              </a:solidFill>
            </a:endParaRPr>
          </a:p>
        </p:txBody>
      </p:sp>
      <p:grpSp>
        <p:nvGrpSpPr>
          <p:cNvPr id="43" name="组合 42"/>
          <p:cNvGrpSpPr/>
          <p:nvPr/>
        </p:nvGrpSpPr>
        <p:grpSpPr>
          <a:xfrm>
            <a:off x="3735603" y="2254532"/>
            <a:ext cx="1344216" cy="1344215"/>
            <a:chOff x="5045997" y="3342168"/>
            <a:chExt cx="1792288" cy="1792287"/>
          </a:xfrm>
        </p:grpSpPr>
        <p:sp>
          <p:nvSpPr>
            <p:cNvPr id="44" name="Oval 8"/>
            <p:cNvSpPr>
              <a:spLocks noChangeArrowheads="1"/>
            </p:cNvSpPr>
            <p:nvPr/>
          </p:nvSpPr>
          <p:spPr bwMode="auto">
            <a:xfrm rot="20700000">
              <a:off x="5045997" y="3342168"/>
              <a:ext cx="1792288" cy="1792287"/>
            </a:xfrm>
            <a:prstGeom prst="ellipse">
              <a:avLst/>
            </a:prstGeom>
            <a:solidFill>
              <a:srgbClr val="003679"/>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ea typeface="微软雅黑" panose="020B0503020204020204" pitchFamily="34" charset="-122"/>
              </a:endParaRPr>
            </a:p>
          </p:txBody>
        </p:sp>
        <p:sp>
          <p:nvSpPr>
            <p:cNvPr id="45" name="Freeform 22"/>
            <p:cNvSpPr>
              <a:spLocks noEditPoints="1"/>
            </p:cNvSpPr>
            <p:nvPr/>
          </p:nvSpPr>
          <p:spPr bwMode="auto">
            <a:xfrm>
              <a:off x="5642001" y="3835084"/>
              <a:ext cx="608790" cy="714928"/>
            </a:xfrm>
            <a:custGeom>
              <a:avLst/>
              <a:gdLst>
                <a:gd name="T0" fmla="*/ 90 w 641"/>
                <a:gd name="T1" fmla="*/ 424 h 748"/>
                <a:gd name="T2" fmla="*/ 158 w 641"/>
                <a:gd name="T3" fmla="*/ 424 h 748"/>
                <a:gd name="T4" fmla="*/ 205 w 641"/>
                <a:gd name="T5" fmla="*/ 408 h 748"/>
                <a:gd name="T6" fmla="*/ 291 w 641"/>
                <a:gd name="T7" fmla="*/ 588 h 748"/>
                <a:gd name="T8" fmla="*/ 312 w 641"/>
                <a:gd name="T9" fmla="*/ 475 h 748"/>
                <a:gd name="T10" fmla="*/ 297 w 641"/>
                <a:gd name="T11" fmla="*/ 468 h 748"/>
                <a:gd name="T12" fmla="*/ 298 w 641"/>
                <a:gd name="T13" fmla="*/ 452 h 748"/>
                <a:gd name="T14" fmla="*/ 360 w 641"/>
                <a:gd name="T15" fmla="*/ 452 h 748"/>
                <a:gd name="T16" fmla="*/ 360 w 641"/>
                <a:gd name="T17" fmla="*/ 468 h 748"/>
                <a:gd name="T18" fmla="*/ 346 w 641"/>
                <a:gd name="T19" fmla="*/ 475 h 748"/>
                <a:gd name="T20" fmla="*/ 365 w 641"/>
                <a:gd name="T21" fmla="*/ 583 h 748"/>
                <a:gd name="T22" fmla="*/ 439 w 641"/>
                <a:gd name="T23" fmla="*/ 415 h 748"/>
                <a:gd name="T24" fmla="*/ 482 w 641"/>
                <a:gd name="T25" fmla="*/ 420 h 748"/>
                <a:gd name="T26" fmla="*/ 545 w 641"/>
                <a:gd name="T27" fmla="*/ 420 h 748"/>
                <a:gd name="T28" fmla="*/ 632 w 641"/>
                <a:gd name="T29" fmla="*/ 691 h 748"/>
                <a:gd name="T30" fmla="*/ 544 w 641"/>
                <a:gd name="T31" fmla="*/ 722 h 748"/>
                <a:gd name="T32" fmla="*/ 532 w 641"/>
                <a:gd name="T33" fmla="*/ 681 h 748"/>
                <a:gd name="T34" fmla="*/ 504 w 641"/>
                <a:gd name="T35" fmla="*/ 729 h 748"/>
                <a:gd name="T36" fmla="*/ 123 w 641"/>
                <a:gd name="T37" fmla="*/ 731 h 748"/>
                <a:gd name="T38" fmla="*/ 94 w 641"/>
                <a:gd name="T39" fmla="*/ 681 h 748"/>
                <a:gd name="T40" fmla="*/ 81 w 641"/>
                <a:gd name="T41" fmla="*/ 724 h 748"/>
                <a:gd name="T42" fmla="*/ 0 w 641"/>
                <a:gd name="T43" fmla="*/ 691 h 748"/>
                <a:gd name="T44" fmla="*/ 90 w 641"/>
                <a:gd name="T45" fmla="*/ 424 h 748"/>
                <a:gd name="T46" fmla="*/ 185 w 641"/>
                <a:gd name="T47" fmla="*/ 289 h 748"/>
                <a:gd name="T48" fmla="*/ 185 w 641"/>
                <a:gd name="T49" fmla="*/ 289 h 748"/>
                <a:gd name="T50" fmla="*/ 163 w 641"/>
                <a:gd name="T51" fmla="*/ 264 h 748"/>
                <a:gd name="T52" fmla="*/ 155 w 641"/>
                <a:gd name="T53" fmla="*/ 214 h 748"/>
                <a:gd name="T54" fmla="*/ 155 w 641"/>
                <a:gd name="T55" fmla="*/ 207 h 748"/>
                <a:gd name="T56" fmla="*/ 160 w 641"/>
                <a:gd name="T57" fmla="*/ 204 h 748"/>
                <a:gd name="T58" fmla="*/ 164 w 641"/>
                <a:gd name="T59" fmla="*/ 202 h 748"/>
                <a:gd name="T60" fmla="*/ 199 w 641"/>
                <a:gd name="T61" fmla="*/ 47 h 748"/>
                <a:gd name="T62" fmla="*/ 423 w 641"/>
                <a:gd name="T63" fmla="*/ 43 h 748"/>
                <a:gd name="T64" fmla="*/ 466 w 641"/>
                <a:gd name="T65" fmla="*/ 200 h 748"/>
                <a:gd name="T66" fmla="*/ 472 w 641"/>
                <a:gd name="T67" fmla="*/ 204 h 748"/>
                <a:gd name="T68" fmla="*/ 478 w 641"/>
                <a:gd name="T69" fmla="*/ 207 h 748"/>
                <a:gd name="T70" fmla="*/ 478 w 641"/>
                <a:gd name="T71" fmla="*/ 214 h 748"/>
                <a:gd name="T72" fmla="*/ 471 w 641"/>
                <a:gd name="T73" fmla="*/ 263 h 748"/>
                <a:gd name="T74" fmla="*/ 449 w 641"/>
                <a:gd name="T75" fmla="*/ 288 h 748"/>
                <a:gd name="T76" fmla="*/ 328 w 641"/>
                <a:gd name="T77" fmla="*/ 397 h 748"/>
                <a:gd name="T78" fmla="*/ 299 w 641"/>
                <a:gd name="T79" fmla="*/ 395 h 748"/>
                <a:gd name="T80" fmla="*/ 185 w 641"/>
                <a:gd name="T81" fmla="*/ 289 h 7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41" h="748">
                  <a:moveTo>
                    <a:pt x="90" y="424"/>
                  </a:moveTo>
                  <a:cubicBezTo>
                    <a:pt x="114" y="424"/>
                    <a:pt x="137" y="424"/>
                    <a:pt x="158" y="424"/>
                  </a:cubicBezTo>
                  <a:cubicBezTo>
                    <a:pt x="178" y="425"/>
                    <a:pt x="194" y="421"/>
                    <a:pt x="205" y="408"/>
                  </a:cubicBezTo>
                  <a:lnTo>
                    <a:pt x="291" y="588"/>
                  </a:lnTo>
                  <a:lnTo>
                    <a:pt x="312" y="475"/>
                  </a:lnTo>
                  <a:lnTo>
                    <a:pt x="297" y="468"/>
                  </a:lnTo>
                  <a:lnTo>
                    <a:pt x="298" y="452"/>
                  </a:lnTo>
                  <a:lnTo>
                    <a:pt x="360" y="452"/>
                  </a:lnTo>
                  <a:lnTo>
                    <a:pt x="360" y="468"/>
                  </a:lnTo>
                  <a:lnTo>
                    <a:pt x="346" y="475"/>
                  </a:lnTo>
                  <a:lnTo>
                    <a:pt x="365" y="583"/>
                  </a:lnTo>
                  <a:lnTo>
                    <a:pt x="439" y="415"/>
                  </a:lnTo>
                  <a:cubicBezTo>
                    <a:pt x="450" y="420"/>
                    <a:pt x="464" y="422"/>
                    <a:pt x="482" y="420"/>
                  </a:cubicBezTo>
                  <a:cubicBezTo>
                    <a:pt x="502" y="420"/>
                    <a:pt x="523" y="420"/>
                    <a:pt x="545" y="420"/>
                  </a:cubicBezTo>
                  <a:cubicBezTo>
                    <a:pt x="604" y="475"/>
                    <a:pt x="641" y="606"/>
                    <a:pt x="632" y="691"/>
                  </a:cubicBezTo>
                  <a:cubicBezTo>
                    <a:pt x="614" y="704"/>
                    <a:pt x="583" y="714"/>
                    <a:pt x="544" y="722"/>
                  </a:cubicBezTo>
                  <a:lnTo>
                    <a:pt x="532" y="681"/>
                  </a:lnTo>
                  <a:lnTo>
                    <a:pt x="504" y="729"/>
                  </a:lnTo>
                  <a:cubicBezTo>
                    <a:pt x="390" y="746"/>
                    <a:pt x="233" y="748"/>
                    <a:pt x="123" y="731"/>
                  </a:cubicBezTo>
                  <a:lnTo>
                    <a:pt x="94" y="681"/>
                  </a:lnTo>
                  <a:lnTo>
                    <a:pt x="81" y="724"/>
                  </a:lnTo>
                  <a:cubicBezTo>
                    <a:pt x="43" y="716"/>
                    <a:pt x="14" y="705"/>
                    <a:pt x="0" y="691"/>
                  </a:cubicBezTo>
                  <a:cubicBezTo>
                    <a:pt x="1" y="616"/>
                    <a:pt x="15" y="489"/>
                    <a:pt x="90" y="424"/>
                  </a:cubicBezTo>
                  <a:close/>
                  <a:moveTo>
                    <a:pt x="185" y="289"/>
                  </a:moveTo>
                  <a:lnTo>
                    <a:pt x="185" y="289"/>
                  </a:lnTo>
                  <a:cubicBezTo>
                    <a:pt x="175" y="284"/>
                    <a:pt x="168" y="275"/>
                    <a:pt x="163" y="264"/>
                  </a:cubicBezTo>
                  <a:cubicBezTo>
                    <a:pt x="157" y="251"/>
                    <a:pt x="155" y="234"/>
                    <a:pt x="155" y="214"/>
                  </a:cubicBezTo>
                  <a:lnTo>
                    <a:pt x="155" y="207"/>
                  </a:lnTo>
                  <a:lnTo>
                    <a:pt x="160" y="204"/>
                  </a:lnTo>
                  <a:cubicBezTo>
                    <a:pt x="162" y="203"/>
                    <a:pt x="163" y="202"/>
                    <a:pt x="164" y="202"/>
                  </a:cubicBezTo>
                  <a:cubicBezTo>
                    <a:pt x="152" y="117"/>
                    <a:pt x="162" y="78"/>
                    <a:pt x="199" y="47"/>
                  </a:cubicBezTo>
                  <a:cubicBezTo>
                    <a:pt x="256" y="0"/>
                    <a:pt x="365" y="0"/>
                    <a:pt x="423" y="43"/>
                  </a:cubicBezTo>
                  <a:cubicBezTo>
                    <a:pt x="463" y="72"/>
                    <a:pt x="477" y="123"/>
                    <a:pt x="466" y="200"/>
                  </a:cubicBezTo>
                  <a:cubicBezTo>
                    <a:pt x="468" y="201"/>
                    <a:pt x="470" y="202"/>
                    <a:pt x="472" y="204"/>
                  </a:cubicBezTo>
                  <a:lnTo>
                    <a:pt x="478" y="207"/>
                  </a:lnTo>
                  <a:lnTo>
                    <a:pt x="478" y="214"/>
                  </a:lnTo>
                  <a:cubicBezTo>
                    <a:pt x="478" y="233"/>
                    <a:pt x="476" y="250"/>
                    <a:pt x="471" y="263"/>
                  </a:cubicBezTo>
                  <a:cubicBezTo>
                    <a:pt x="466" y="275"/>
                    <a:pt x="459" y="283"/>
                    <a:pt x="449" y="288"/>
                  </a:cubicBezTo>
                  <a:cubicBezTo>
                    <a:pt x="434" y="338"/>
                    <a:pt x="381" y="392"/>
                    <a:pt x="328" y="397"/>
                  </a:cubicBezTo>
                  <a:cubicBezTo>
                    <a:pt x="319" y="398"/>
                    <a:pt x="308" y="398"/>
                    <a:pt x="299" y="395"/>
                  </a:cubicBezTo>
                  <a:cubicBezTo>
                    <a:pt x="241" y="374"/>
                    <a:pt x="203" y="350"/>
                    <a:pt x="185" y="289"/>
                  </a:cubicBezTo>
                  <a:close/>
                </a:path>
              </a:pathLst>
            </a:custGeom>
            <a:solidFill>
              <a:srgbClr val="FEFEFE"/>
            </a:solidFill>
            <a:ln>
              <a:noFill/>
            </a:ln>
          </p:spPr>
          <p:txBody>
            <a:bodyPr vert="horz" wrap="square" lIns="68580" tIns="34290" rIns="68580" bIns="34290" numCol="1" anchor="t" anchorCtr="0" compatLnSpc="1"/>
            <a:lstStyle/>
            <a:p>
              <a:endParaRPr lang="zh-CN" altLang="en-US" sz="1015" dirty="0">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p14:dur="10">
        <p:blinds dir="vert"/>
      </p:transition>
    </mc:Choice>
    <mc:Fallback>
      <p:transition>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43"/>
                                        </p:tgtEl>
                                        <p:attrNameLst>
                                          <p:attrName>style.visibility</p:attrName>
                                        </p:attrNameLst>
                                      </p:cBhvr>
                                      <p:to>
                                        <p:strVal val="visible"/>
                                      </p:to>
                                    </p:set>
                                    <p:anim calcmode="lin" valueType="num">
                                      <p:cBhvr>
                                        <p:cTn id="7" dur="1000" fill="hold"/>
                                        <p:tgtEl>
                                          <p:spTgt spid="43"/>
                                        </p:tgtEl>
                                        <p:attrNameLst>
                                          <p:attrName>ppt_w</p:attrName>
                                        </p:attrNameLst>
                                      </p:cBhvr>
                                      <p:tavLst>
                                        <p:tav tm="0">
                                          <p:val>
                                            <p:fltVal val="0"/>
                                          </p:val>
                                        </p:tav>
                                        <p:tav tm="100000">
                                          <p:val>
                                            <p:strVal val="#ppt_w"/>
                                          </p:val>
                                        </p:tav>
                                      </p:tavLst>
                                    </p:anim>
                                    <p:anim calcmode="lin" valueType="num">
                                      <p:cBhvr>
                                        <p:cTn id="8" dur="1000" fill="hold"/>
                                        <p:tgtEl>
                                          <p:spTgt spid="43"/>
                                        </p:tgtEl>
                                        <p:attrNameLst>
                                          <p:attrName>ppt_h</p:attrName>
                                        </p:attrNameLst>
                                      </p:cBhvr>
                                      <p:tavLst>
                                        <p:tav tm="0">
                                          <p:val>
                                            <p:fltVal val="0"/>
                                          </p:val>
                                        </p:tav>
                                        <p:tav tm="100000">
                                          <p:val>
                                            <p:strVal val="#ppt_h"/>
                                          </p:val>
                                        </p:tav>
                                      </p:tavLst>
                                    </p:anim>
                                    <p:animEffect transition="in" filter="fade">
                                      <p:cBhvr>
                                        <p:cTn id="9" dur="1000"/>
                                        <p:tgtEl>
                                          <p:spTgt spid="43"/>
                                        </p:tgtEl>
                                      </p:cBhvr>
                                    </p:animEffect>
                                  </p:childTnLst>
                                </p:cTn>
                              </p:par>
                            </p:childTnLst>
                          </p:cTn>
                        </p:par>
                        <p:par>
                          <p:cTn id="10" fill="hold">
                            <p:stCondLst>
                              <p:cond delay="1000"/>
                            </p:stCondLst>
                            <p:childTnLst>
                              <p:par>
                                <p:cTn id="11" presetID="9" presetClass="entr" presetSubtype="0" fill="hold" nodeType="after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dissolve">
                                      <p:cBhvr>
                                        <p:cTn id="13" dur="500"/>
                                        <p:tgtEl>
                                          <p:spTgt spid="17"/>
                                        </p:tgtEl>
                                      </p:cBhvr>
                                    </p:animEffect>
                                  </p:childTnLst>
                                </p:cTn>
                              </p:par>
                              <p:par>
                                <p:cTn id="14" presetID="9" presetClass="entr" presetSubtype="0" fill="hold" nodeType="withEffect">
                                  <p:stCondLst>
                                    <p:cond delay="250"/>
                                  </p:stCondLst>
                                  <p:childTnLst>
                                    <p:set>
                                      <p:cBhvr>
                                        <p:cTn id="15" dur="1" fill="hold">
                                          <p:stCondLst>
                                            <p:cond delay="0"/>
                                          </p:stCondLst>
                                        </p:cTn>
                                        <p:tgtEl>
                                          <p:spTgt spid="20"/>
                                        </p:tgtEl>
                                        <p:attrNameLst>
                                          <p:attrName>style.visibility</p:attrName>
                                        </p:attrNameLst>
                                      </p:cBhvr>
                                      <p:to>
                                        <p:strVal val="visible"/>
                                      </p:to>
                                    </p:set>
                                    <p:animEffect transition="in" filter="dissolve">
                                      <p:cBhvr>
                                        <p:cTn id="16" dur="500"/>
                                        <p:tgtEl>
                                          <p:spTgt spid="20"/>
                                        </p:tgtEl>
                                      </p:cBhvr>
                                    </p:animEffect>
                                  </p:childTnLst>
                                </p:cTn>
                              </p:par>
                              <p:par>
                                <p:cTn id="17" presetID="9" presetClass="entr" presetSubtype="0" fill="hold" nodeType="withEffect">
                                  <p:stCondLst>
                                    <p:cond delay="500"/>
                                  </p:stCondLst>
                                  <p:childTnLst>
                                    <p:set>
                                      <p:cBhvr>
                                        <p:cTn id="18" dur="1" fill="hold">
                                          <p:stCondLst>
                                            <p:cond delay="0"/>
                                          </p:stCondLst>
                                        </p:cTn>
                                        <p:tgtEl>
                                          <p:spTgt spid="23"/>
                                        </p:tgtEl>
                                        <p:attrNameLst>
                                          <p:attrName>style.visibility</p:attrName>
                                        </p:attrNameLst>
                                      </p:cBhvr>
                                      <p:to>
                                        <p:strVal val="visible"/>
                                      </p:to>
                                    </p:set>
                                    <p:animEffect transition="in" filter="dissolve">
                                      <p:cBhvr>
                                        <p:cTn id="19" dur="500"/>
                                        <p:tgtEl>
                                          <p:spTgt spid="23"/>
                                        </p:tgtEl>
                                      </p:cBhvr>
                                    </p:animEffect>
                                  </p:childTnLst>
                                </p:cTn>
                              </p:par>
                              <p:par>
                                <p:cTn id="20" presetID="9" presetClass="entr" presetSubtype="0" fill="hold" nodeType="withEffect">
                                  <p:stCondLst>
                                    <p:cond delay="750"/>
                                  </p:stCondLst>
                                  <p:childTnLst>
                                    <p:set>
                                      <p:cBhvr>
                                        <p:cTn id="21" dur="1" fill="hold">
                                          <p:stCondLst>
                                            <p:cond delay="0"/>
                                          </p:stCondLst>
                                        </p:cTn>
                                        <p:tgtEl>
                                          <p:spTgt spid="26"/>
                                        </p:tgtEl>
                                        <p:attrNameLst>
                                          <p:attrName>style.visibility</p:attrName>
                                        </p:attrNameLst>
                                      </p:cBhvr>
                                      <p:to>
                                        <p:strVal val="visible"/>
                                      </p:to>
                                    </p:set>
                                    <p:animEffect transition="in" filter="dissolve">
                                      <p:cBhvr>
                                        <p:cTn id="22" dur="500"/>
                                        <p:tgtEl>
                                          <p:spTgt spid="26"/>
                                        </p:tgtEl>
                                      </p:cBhvr>
                                    </p:animEffect>
                                  </p:childTnLst>
                                </p:cTn>
                              </p:par>
                              <p:par>
                                <p:cTn id="23" presetID="9" presetClass="entr" presetSubtype="0" fill="hold" nodeType="withEffect">
                                  <p:stCondLst>
                                    <p:cond delay="1000"/>
                                  </p:stCondLst>
                                  <p:childTnLst>
                                    <p:set>
                                      <p:cBhvr>
                                        <p:cTn id="24" dur="1" fill="hold">
                                          <p:stCondLst>
                                            <p:cond delay="0"/>
                                          </p:stCondLst>
                                        </p:cTn>
                                        <p:tgtEl>
                                          <p:spTgt spid="29"/>
                                        </p:tgtEl>
                                        <p:attrNameLst>
                                          <p:attrName>style.visibility</p:attrName>
                                        </p:attrNameLst>
                                      </p:cBhvr>
                                      <p:to>
                                        <p:strVal val="visible"/>
                                      </p:to>
                                    </p:set>
                                    <p:animEffect transition="in" filter="dissolve">
                                      <p:cBhvr>
                                        <p:cTn id="25" dur="500"/>
                                        <p:tgtEl>
                                          <p:spTgt spid="29"/>
                                        </p:tgtEl>
                                      </p:cBhvr>
                                    </p:animEffect>
                                  </p:childTnLst>
                                </p:cTn>
                              </p:par>
                              <p:par>
                                <p:cTn id="26" presetID="9" presetClass="entr" presetSubtype="0" fill="hold" nodeType="withEffect">
                                  <p:stCondLst>
                                    <p:cond delay="1250"/>
                                  </p:stCondLst>
                                  <p:childTnLst>
                                    <p:set>
                                      <p:cBhvr>
                                        <p:cTn id="27" dur="1" fill="hold">
                                          <p:stCondLst>
                                            <p:cond delay="0"/>
                                          </p:stCondLst>
                                        </p:cTn>
                                        <p:tgtEl>
                                          <p:spTgt spid="32"/>
                                        </p:tgtEl>
                                        <p:attrNameLst>
                                          <p:attrName>style.visibility</p:attrName>
                                        </p:attrNameLst>
                                      </p:cBhvr>
                                      <p:to>
                                        <p:strVal val="visible"/>
                                      </p:to>
                                    </p:set>
                                    <p:animEffect transition="in" filter="dissolve">
                                      <p:cBhvr>
                                        <p:cTn id="28" dur="500"/>
                                        <p:tgtEl>
                                          <p:spTgt spid="32"/>
                                        </p:tgtEl>
                                      </p:cBhvr>
                                    </p:animEffect>
                                  </p:childTnLst>
                                </p:cTn>
                              </p:par>
                            </p:childTnLst>
                          </p:cTn>
                        </p:par>
                        <p:par>
                          <p:cTn id="29" fill="hold">
                            <p:stCondLst>
                              <p:cond delay="1500"/>
                            </p:stCondLst>
                            <p:childTnLst>
                              <p:par>
                                <p:cTn id="30" presetID="22" presetClass="entr" presetSubtype="2" fill="hold" grpId="0" nodeType="after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wipe(right)">
                                      <p:cBhvr>
                                        <p:cTn id="32" dur="500"/>
                                        <p:tgtEl>
                                          <p:spTgt spid="3"/>
                                        </p:tgtEl>
                                      </p:cBhvr>
                                    </p:animEffect>
                                  </p:childTnLst>
                                </p:cTn>
                              </p:par>
                              <p:par>
                                <p:cTn id="33" presetID="22" presetClass="entr" presetSubtype="2" fill="hold" grpId="0" nodeType="with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wipe(right)">
                                      <p:cBhvr>
                                        <p:cTn id="35" dur="500"/>
                                        <p:tgtEl>
                                          <p:spTgt spid="10"/>
                                        </p:tgtEl>
                                      </p:cBhvr>
                                    </p:animEffect>
                                  </p:childTnLst>
                                </p:cTn>
                              </p:par>
                              <p:par>
                                <p:cTn id="36" presetID="22" presetClass="entr" presetSubtype="2" fill="hold" grpId="0" nodeType="with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wipe(right)">
                                      <p:cBhvr>
                                        <p:cTn id="38" dur="500"/>
                                        <p:tgtEl>
                                          <p:spTgt spid="12"/>
                                        </p:tgtEl>
                                      </p:cBhvr>
                                    </p:animEffect>
                                  </p:childTnLst>
                                </p:cTn>
                              </p:par>
                              <p:par>
                                <p:cTn id="39" presetID="22" presetClass="entr" presetSubtype="8" fill="hold" grpId="0" nodeType="with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wipe(left)">
                                      <p:cBhvr>
                                        <p:cTn id="41" dur="500"/>
                                        <p:tgtEl>
                                          <p:spTgt spid="16"/>
                                        </p:tgtEl>
                                      </p:cBhvr>
                                    </p:animEffect>
                                  </p:childTnLst>
                                </p:cTn>
                              </p:par>
                              <p:par>
                                <p:cTn id="42" presetID="22" presetClass="entr" presetSubtype="8" fill="hold" grpId="0" nodeType="withEffect">
                                  <p:stCondLst>
                                    <p:cond delay="0"/>
                                  </p:stCondLst>
                                  <p:childTnLst>
                                    <p:set>
                                      <p:cBhvr>
                                        <p:cTn id="43" dur="1" fill="hold">
                                          <p:stCondLst>
                                            <p:cond delay="0"/>
                                          </p:stCondLst>
                                        </p:cTn>
                                        <p:tgtEl>
                                          <p:spTgt spid="15"/>
                                        </p:tgtEl>
                                        <p:attrNameLst>
                                          <p:attrName>style.visibility</p:attrName>
                                        </p:attrNameLst>
                                      </p:cBhvr>
                                      <p:to>
                                        <p:strVal val="visible"/>
                                      </p:to>
                                    </p:set>
                                    <p:animEffect transition="in" filter="wipe(left)">
                                      <p:cBhvr>
                                        <p:cTn id="44" dur="500"/>
                                        <p:tgtEl>
                                          <p:spTgt spid="15"/>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ipe(left)">
                                      <p:cBhvr>
                                        <p:cTn id="47" dur="500"/>
                                        <p:tgtEl>
                                          <p:spTgt spid="14"/>
                                        </p:tgtEl>
                                      </p:cBhvr>
                                    </p:animEffect>
                                  </p:childTnLst>
                                </p:cTn>
                              </p:par>
                            </p:childTnLst>
                          </p:cTn>
                        </p:par>
                        <p:par>
                          <p:cTn id="48" fill="hold">
                            <p:stCondLst>
                              <p:cond delay="2000"/>
                            </p:stCondLst>
                            <p:childTnLst>
                              <p:par>
                                <p:cTn id="49" presetID="2" presetClass="entr" presetSubtype="8" decel="28000" fill="hold" grpId="0" nodeType="afterEffect">
                                  <p:stCondLst>
                                    <p:cond delay="0"/>
                                  </p:stCondLst>
                                  <p:childTnLst>
                                    <p:set>
                                      <p:cBhvr>
                                        <p:cTn id="50" dur="1" fill="hold">
                                          <p:stCondLst>
                                            <p:cond delay="0"/>
                                          </p:stCondLst>
                                        </p:cTn>
                                        <p:tgtEl>
                                          <p:spTgt spid="6"/>
                                        </p:tgtEl>
                                        <p:attrNameLst>
                                          <p:attrName>style.visibility</p:attrName>
                                        </p:attrNameLst>
                                      </p:cBhvr>
                                      <p:to>
                                        <p:strVal val="visible"/>
                                      </p:to>
                                    </p:set>
                                    <p:anim calcmode="lin" valueType="num">
                                      <p:cBhvr additive="base">
                                        <p:cTn id="51" dur="750" fill="hold"/>
                                        <p:tgtEl>
                                          <p:spTgt spid="6"/>
                                        </p:tgtEl>
                                        <p:attrNameLst>
                                          <p:attrName>ppt_x</p:attrName>
                                        </p:attrNameLst>
                                      </p:cBhvr>
                                      <p:tavLst>
                                        <p:tav tm="0">
                                          <p:val>
                                            <p:strVal val="0-#ppt_w/2"/>
                                          </p:val>
                                        </p:tav>
                                        <p:tav tm="100000">
                                          <p:val>
                                            <p:strVal val="#ppt_x"/>
                                          </p:val>
                                        </p:tav>
                                      </p:tavLst>
                                    </p:anim>
                                    <p:anim calcmode="lin" valueType="num">
                                      <p:cBhvr additive="base">
                                        <p:cTn id="52" dur="750" fill="hold"/>
                                        <p:tgtEl>
                                          <p:spTgt spid="6"/>
                                        </p:tgtEl>
                                        <p:attrNameLst>
                                          <p:attrName>ppt_y</p:attrName>
                                        </p:attrNameLst>
                                      </p:cBhvr>
                                      <p:tavLst>
                                        <p:tav tm="0">
                                          <p:val>
                                            <p:strVal val="#ppt_y"/>
                                          </p:val>
                                        </p:tav>
                                        <p:tav tm="100000">
                                          <p:val>
                                            <p:strVal val="#ppt_y"/>
                                          </p:val>
                                        </p:tav>
                                      </p:tavLst>
                                    </p:anim>
                                  </p:childTnLst>
                                </p:cTn>
                              </p:par>
                              <p:par>
                                <p:cTn id="53" presetID="2" presetClass="entr" presetSubtype="8" decel="28000" fill="hold" grpId="0" nodeType="withEffect">
                                  <p:stCondLst>
                                    <p:cond delay="250"/>
                                  </p:stCondLst>
                                  <p:childTnLst>
                                    <p:set>
                                      <p:cBhvr>
                                        <p:cTn id="54" dur="1" fill="hold">
                                          <p:stCondLst>
                                            <p:cond delay="0"/>
                                          </p:stCondLst>
                                        </p:cTn>
                                        <p:tgtEl>
                                          <p:spTgt spid="7"/>
                                        </p:tgtEl>
                                        <p:attrNameLst>
                                          <p:attrName>style.visibility</p:attrName>
                                        </p:attrNameLst>
                                      </p:cBhvr>
                                      <p:to>
                                        <p:strVal val="visible"/>
                                      </p:to>
                                    </p:set>
                                    <p:anim calcmode="lin" valueType="num">
                                      <p:cBhvr additive="base">
                                        <p:cTn id="55" dur="750" fill="hold"/>
                                        <p:tgtEl>
                                          <p:spTgt spid="7"/>
                                        </p:tgtEl>
                                        <p:attrNameLst>
                                          <p:attrName>ppt_x</p:attrName>
                                        </p:attrNameLst>
                                      </p:cBhvr>
                                      <p:tavLst>
                                        <p:tav tm="0">
                                          <p:val>
                                            <p:strVal val="0-#ppt_w/2"/>
                                          </p:val>
                                        </p:tav>
                                        <p:tav tm="100000">
                                          <p:val>
                                            <p:strVal val="#ppt_x"/>
                                          </p:val>
                                        </p:tav>
                                      </p:tavLst>
                                    </p:anim>
                                    <p:anim calcmode="lin" valueType="num">
                                      <p:cBhvr additive="base">
                                        <p:cTn id="56" dur="750" fill="hold"/>
                                        <p:tgtEl>
                                          <p:spTgt spid="7"/>
                                        </p:tgtEl>
                                        <p:attrNameLst>
                                          <p:attrName>ppt_y</p:attrName>
                                        </p:attrNameLst>
                                      </p:cBhvr>
                                      <p:tavLst>
                                        <p:tav tm="0">
                                          <p:val>
                                            <p:strVal val="#ppt_y"/>
                                          </p:val>
                                        </p:tav>
                                        <p:tav tm="100000">
                                          <p:val>
                                            <p:strVal val="#ppt_y"/>
                                          </p:val>
                                        </p:tav>
                                      </p:tavLst>
                                    </p:anim>
                                  </p:childTnLst>
                                </p:cTn>
                              </p:par>
                              <p:par>
                                <p:cTn id="57" presetID="2" presetClass="entr" presetSubtype="8" decel="28000" fill="hold" grpId="0" nodeType="withEffect">
                                  <p:stCondLst>
                                    <p:cond delay="500"/>
                                  </p:stCondLst>
                                  <p:childTnLst>
                                    <p:set>
                                      <p:cBhvr>
                                        <p:cTn id="58" dur="1" fill="hold">
                                          <p:stCondLst>
                                            <p:cond delay="0"/>
                                          </p:stCondLst>
                                        </p:cTn>
                                        <p:tgtEl>
                                          <p:spTgt spid="37"/>
                                        </p:tgtEl>
                                        <p:attrNameLst>
                                          <p:attrName>style.visibility</p:attrName>
                                        </p:attrNameLst>
                                      </p:cBhvr>
                                      <p:to>
                                        <p:strVal val="visible"/>
                                      </p:to>
                                    </p:set>
                                    <p:anim calcmode="lin" valueType="num">
                                      <p:cBhvr additive="base">
                                        <p:cTn id="59" dur="750" fill="hold"/>
                                        <p:tgtEl>
                                          <p:spTgt spid="37"/>
                                        </p:tgtEl>
                                        <p:attrNameLst>
                                          <p:attrName>ppt_x</p:attrName>
                                        </p:attrNameLst>
                                      </p:cBhvr>
                                      <p:tavLst>
                                        <p:tav tm="0">
                                          <p:val>
                                            <p:strVal val="0-#ppt_w/2"/>
                                          </p:val>
                                        </p:tav>
                                        <p:tav tm="100000">
                                          <p:val>
                                            <p:strVal val="#ppt_x"/>
                                          </p:val>
                                        </p:tav>
                                      </p:tavLst>
                                    </p:anim>
                                    <p:anim calcmode="lin" valueType="num">
                                      <p:cBhvr additive="base">
                                        <p:cTn id="60" dur="750" fill="hold"/>
                                        <p:tgtEl>
                                          <p:spTgt spid="37"/>
                                        </p:tgtEl>
                                        <p:attrNameLst>
                                          <p:attrName>ppt_y</p:attrName>
                                        </p:attrNameLst>
                                      </p:cBhvr>
                                      <p:tavLst>
                                        <p:tav tm="0">
                                          <p:val>
                                            <p:strVal val="#ppt_y"/>
                                          </p:val>
                                        </p:tav>
                                        <p:tav tm="100000">
                                          <p:val>
                                            <p:strVal val="#ppt_y"/>
                                          </p:val>
                                        </p:tav>
                                      </p:tavLst>
                                    </p:anim>
                                  </p:childTnLst>
                                </p:cTn>
                              </p:par>
                              <p:par>
                                <p:cTn id="61" presetID="2" presetClass="entr" presetSubtype="2" decel="28000" fill="hold" grpId="0" nodeType="withEffect">
                                  <p:stCondLst>
                                    <p:cond delay="750"/>
                                  </p:stCondLst>
                                  <p:childTnLst>
                                    <p:set>
                                      <p:cBhvr>
                                        <p:cTn id="62" dur="1" fill="hold">
                                          <p:stCondLst>
                                            <p:cond delay="0"/>
                                          </p:stCondLst>
                                        </p:cTn>
                                        <p:tgtEl>
                                          <p:spTgt spid="9"/>
                                        </p:tgtEl>
                                        <p:attrNameLst>
                                          <p:attrName>style.visibility</p:attrName>
                                        </p:attrNameLst>
                                      </p:cBhvr>
                                      <p:to>
                                        <p:strVal val="visible"/>
                                      </p:to>
                                    </p:set>
                                    <p:anim calcmode="lin" valueType="num">
                                      <p:cBhvr additive="base">
                                        <p:cTn id="63" dur="750" fill="hold"/>
                                        <p:tgtEl>
                                          <p:spTgt spid="9"/>
                                        </p:tgtEl>
                                        <p:attrNameLst>
                                          <p:attrName>ppt_x</p:attrName>
                                        </p:attrNameLst>
                                      </p:cBhvr>
                                      <p:tavLst>
                                        <p:tav tm="0">
                                          <p:val>
                                            <p:strVal val="1+#ppt_w/2"/>
                                          </p:val>
                                        </p:tav>
                                        <p:tav tm="100000">
                                          <p:val>
                                            <p:strVal val="#ppt_x"/>
                                          </p:val>
                                        </p:tav>
                                      </p:tavLst>
                                    </p:anim>
                                    <p:anim calcmode="lin" valueType="num">
                                      <p:cBhvr additive="base">
                                        <p:cTn id="64" dur="750" fill="hold"/>
                                        <p:tgtEl>
                                          <p:spTgt spid="9"/>
                                        </p:tgtEl>
                                        <p:attrNameLst>
                                          <p:attrName>ppt_y</p:attrName>
                                        </p:attrNameLst>
                                      </p:cBhvr>
                                      <p:tavLst>
                                        <p:tav tm="0">
                                          <p:val>
                                            <p:strVal val="#ppt_y"/>
                                          </p:val>
                                        </p:tav>
                                        <p:tav tm="100000">
                                          <p:val>
                                            <p:strVal val="#ppt_y"/>
                                          </p:val>
                                        </p:tav>
                                      </p:tavLst>
                                    </p:anim>
                                  </p:childTnLst>
                                </p:cTn>
                              </p:par>
                              <p:par>
                                <p:cTn id="65" presetID="2" presetClass="entr" presetSubtype="2" decel="28000" fill="hold" grpId="0" nodeType="withEffect">
                                  <p:stCondLst>
                                    <p:cond delay="1000"/>
                                  </p:stCondLst>
                                  <p:childTnLst>
                                    <p:set>
                                      <p:cBhvr>
                                        <p:cTn id="66" dur="1" fill="hold">
                                          <p:stCondLst>
                                            <p:cond delay="0"/>
                                          </p:stCondLst>
                                        </p:cTn>
                                        <p:tgtEl>
                                          <p:spTgt spid="41"/>
                                        </p:tgtEl>
                                        <p:attrNameLst>
                                          <p:attrName>style.visibility</p:attrName>
                                        </p:attrNameLst>
                                      </p:cBhvr>
                                      <p:to>
                                        <p:strVal val="visible"/>
                                      </p:to>
                                    </p:set>
                                    <p:anim calcmode="lin" valueType="num">
                                      <p:cBhvr additive="base">
                                        <p:cTn id="67" dur="750" fill="hold"/>
                                        <p:tgtEl>
                                          <p:spTgt spid="41"/>
                                        </p:tgtEl>
                                        <p:attrNameLst>
                                          <p:attrName>ppt_x</p:attrName>
                                        </p:attrNameLst>
                                      </p:cBhvr>
                                      <p:tavLst>
                                        <p:tav tm="0">
                                          <p:val>
                                            <p:strVal val="1+#ppt_w/2"/>
                                          </p:val>
                                        </p:tav>
                                        <p:tav tm="100000">
                                          <p:val>
                                            <p:strVal val="#ppt_x"/>
                                          </p:val>
                                        </p:tav>
                                      </p:tavLst>
                                    </p:anim>
                                    <p:anim calcmode="lin" valueType="num">
                                      <p:cBhvr additive="base">
                                        <p:cTn id="68" dur="750" fill="hold"/>
                                        <p:tgtEl>
                                          <p:spTgt spid="41"/>
                                        </p:tgtEl>
                                        <p:attrNameLst>
                                          <p:attrName>ppt_y</p:attrName>
                                        </p:attrNameLst>
                                      </p:cBhvr>
                                      <p:tavLst>
                                        <p:tav tm="0">
                                          <p:val>
                                            <p:strVal val="#ppt_y"/>
                                          </p:val>
                                        </p:tav>
                                        <p:tav tm="100000">
                                          <p:val>
                                            <p:strVal val="#ppt_y"/>
                                          </p:val>
                                        </p:tav>
                                      </p:tavLst>
                                    </p:anim>
                                  </p:childTnLst>
                                </p:cTn>
                              </p:par>
                              <p:par>
                                <p:cTn id="69" presetID="2" presetClass="entr" presetSubtype="2" decel="28000" fill="hold" grpId="0" nodeType="withEffect">
                                  <p:stCondLst>
                                    <p:cond delay="1250"/>
                                  </p:stCondLst>
                                  <p:childTnLst>
                                    <p:set>
                                      <p:cBhvr>
                                        <p:cTn id="70" dur="1" fill="hold">
                                          <p:stCondLst>
                                            <p:cond delay="0"/>
                                          </p:stCondLst>
                                        </p:cTn>
                                        <p:tgtEl>
                                          <p:spTgt spid="42"/>
                                        </p:tgtEl>
                                        <p:attrNameLst>
                                          <p:attrName>style.visibility</p:attrName>
                                        </p:attrNameLst>
                                      </p:cBhvr>
                                      <p:to>
                                        <p:strVal val="visible"/>
                                      </p:to>
                                    </p:set>
                                    <p:anim calcmode="lin" valueType="num">
                                      <p:cBhvr additive="base">
                                        <p:cTn id="71" dur="750" fill="hold"/>
                                        <p:tgtEl>
                                          <p:spTgt spid="42"/>
                                        </p:tgtEl>
                                        <p:attrNameLst>
                                          <p:attrName>ppt_x</p:attrName>
                                        </p:attrNameLst>
                                      </p:cBhvr>
                                      <p:tavLst>
                                        <p:tav tm="0">
                                          <p:val>
                                            <p:strVal val="1+#ppt_w/2"/>
                                          </p:val>
                                        </p:tav>
                                        <p:tav tm="100000">
                                          <p:val>
                                            <p:strVal val="#ppt_x"/>
                                          </p:val>
                                        </p:tav>
                                      </p:tavLst>
                                    </p:anim>
                                    <p:anim calcmode="lin" valueType="num">
                                      <p:cBhvr additive="base">
                                        <p:cTn id="72" dur="750" fill="hold"/>
                                        <p:tgtEl>
                                          <p:spTgt spid="4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10" grpId="0" bldLvl="0" animBg="1"/>
      <p:bldP spid="12" grpId="0" bldLvl="0" animBg="1"/>
      <p:bldP spid="14" grpId="0" bldLvl="0" animBg="1"/>
      <p:bldP spid="15" grpId="0" bldLvl="0" animBg="1"/>
      <p:bldP spid="16" grpId="0" bldLvl="0" animBg="1"/>
      <p:bldP spid="6" grpId="0"/>
      <p:bldP spid="7" grpId="0"/>
      <p:bldP spid="37" grpId="0"/>
      <p:bldP spid="9" grpId="0"/>
      <p:bldP spid="41" grpId="0"/>
      <p:bldP spid="4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2129795" y="2673027"/>
            <a:ext cx="4773930" cy="1014730"/>
          </a:xfrm>
          <a:prstGeom prst="rect">
            <a:avLst/>
          </a:prstGeom>
          <a:noFill/>
        </p:spPr>
        <p:txBody>
          <a:bodyPr wrap="none" rtlCol="0">
            <a:spAutoFit/>
          </a:bodyPr>
          <a:lstStyle/>
          <a:p>
            <a:pPr algn="l"/>
            <a:r>
              <a:rPr lang="zh-CN" altLang="en-US" sz="6000" b="1" dirty="0">
                <a:solidFill>
                  <a:srgbClr val="003679"/>
                </a:solidFill>
                <a:latin typeface="微软雅黑" panose="020B0503020204020204" pitchFamily="34" charset="-122"/>
                <a:ea typeface="微软雅黑" panose="020B0503020204020204" pitchFamily="34" charset="-122"/>
              </a:rPr>
              <a:t>工作完成情况</a:t>
            </a:r>
            <a:endParaRPr lang="zh-CN" altLang="en-US" sz="6000" b="1" dirty="0">
              <a:solidFill>
                <a:srgbClr val="003679"/>
              </a:solidFill>
              <a:latin typeface="微软雅黑" panose="020B0503020204020204" pitchFamily="34" charset="-122"/>
              <a:ea typeface="微软雅黑" panose="020B0503020204020204" pitchFamily="34" charset="-122"/>
            </a:endParaRPr>
          </a:p>
        </p:txBody>
      </p:sp>
      <p:grpSp>
        <p:nvGrpSpPr>
          <p:cNvPr id="4" name="组合 3"/>
          <p:cNvGrpSpPr/>
          <p:nvPr/>
        </p:nvGrpSpPr>
        <p:grpSpPr>
          <a:xfrm>
            <a:off x="3846694" y="775694"/>
            <a:ext cx="1333596" cy="1313675"/>
            <a:chOff x="1770244" y="775694"/>
            <a:chExt cx="1333596" cy="1313675"/>
          </a:xfrm>
        </p:grpSpPr>
        <p:sp>
          <p:nvSpPr>
            <p:cNvPr id="3" name="矩形 2"/>
            <p:cNvSpPr/>
            <p:nvPr/>
          </p:nvSpPr>
          <p:spPr>
            <a:xfrm>
              <a:off x="1770244" y="775694"/>
              <a:ext cx="1077085" cy="1077085"/>
            </a:xfrm>
            <a:prstGeom prst="rect">
              <a:avLst/>
            </a:prstGeom>
            <a:noFill/>
            <a:ln>
              <a:solidFill>
                <a:srgbClr val="003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
          <p:nvSpPr>
            <p:cNvPr id="9" name="矩形 8"/>
            <p:cNvSpPr/>
            <p:nvPr/>
          </p:nvSpPr>
          <p:spPr>
            <a:xfrm>
              <a:off x="1981421" y="966950"/>
              <a:ext cx="1122419" cy="1122419"/>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800" dirty="0">
                  <a:ea typeface="微软雅黑" panose="020B0503020204020204" pitchFamily="34" charset="-122"/>
                </a:rPr>
                <a:t>02</a:t>
              </a:r>
              <a:endParaRPr lang="zh-CN" altLang="en-US" sz="4800" dirty="0">
                <a:ea typeface="微软雅黑" panose="020B0503020204020204" pitchFamily="34" charset="-122"/>
              </a:endParaRPr>
            </a:p>
          </p:txBody>
        </p:sp>
      </p:grpSp>
      <p:sp>
        <p:nvSpPr>
          <p:cNvPr id="14" name="文本框 13" descr="e7d195523061f1c0deeec63e560781cfd59afb0ea006f2a87ABB68BF51EA6619813959095094C18C62A12F549504892A4AAA8C1554C6663626E05CA27F281A14E6983772AFC3FB97135759321DEA3D709AACD122C08E6ED192FFACBB1E1BECB2ED91EE5F1ED7B5B4D639FA608C47C1EEEE0A899CA8C6B4A60DCCA6D3BA80ED4161D4A4778988E171"/>
          <p:cNvSpPr txBox="1"/>
          <p:nvPr/>
        </p:nvSpPr>
        <p:spPr>
          <a:xfrm>
            <a:off x="3262250" y="3795444"/>
            <a:ext cx="2509020" cy="369332"/>
          </a:xfrm>
          <a:prstGeom prst="rect">
            <a:avLst/>
          </a:prstGeom>
          <a:solidFill>
            <a:srgbClr val="003679"/>
          </a:solidFill>
          <a:effectLst/>
        </p:spPr>
        <p:txBody>
          <a:bodyPr wrap="none" rtlCol="0">
            <a:spAutoFit/>
          </a:bodyPr>
          <a:lstStyle/>
          <a:p>
            <a:r>
              <a:rPr lang="zh-CN" altLang="en-US" sz="1800" b="1" dirty="0">
                <a:solidFill>
                  <a:schemeClr val="bg1"/>
                </a:solidFill>
                <a:latin typeface="幼圆" panose="02010509060101010101" pitchFamily="49" charset="-122"/>
                <a:ea typeface="幼圆" panose="02010509060101010101" pitchFamily="49" charset="-122"/>
                <a:cs typeface="Kartika" panose="02020503030404060203" pitchFamily="18" charset="0"/>
              </a:rPr>
              <a:t>请在此输入您的副标题</a:t>
            </a:r>
            <a:endParaRPr lang="en-US" altLang="zh-CN" sz="1800" b="1" dirty="0">
              <a:solidFill>
                <a:schemeClr val="bg1"/>
              </a:solidFill>
              <a:latin typeface="幼圆" panose="02010509060101010101" pitchFamily="49" charset="-122"/>
              <a:ea typeface="幼圆" panose="02010509060101010101" pitchFamily="49" charset="-122"/>
              <a:cs typeface="Kartika" panose="02020503030404060203" pitchFamily="18" charset="0"/>
            </a:endParaRPr>
          </a:p>
        </p:txBody>
      </p:sp>
      <p:sp>
        <p:nvSpPr>
          <p:cNvPr id="2" name="矩形 1"/>
          <p:cNvSpPr/>
          <p:nvPr/>
        </p:nvSpPr>
        <p:spPr>
          <a:xfrm>
            <a:off x="-10160" y="4950460"/>
            <a:ext cx="9163685" cy="287020"/>
          </a:xfrm>
          <a:prstGeom prst="rect">
            <a:avLst/>
          </a:prstGeom>
          <a:solidFill>
            <a:srgbClr val="003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
        <p:nvSpPr>
          <p:cNvPr id="12" name="矩形 11"/>
          <p:cNvSpPr/>
          <p:nvPr/>
        </p:nvSpPr>
        <p:spPr>
          <a:xfrm flipV="1">
            <a:off x="-10160" y="4845685"/>
            <a:ext cx="9163685" cy="104775"/>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10">
        <p:blinds dir="vert"/>
      </p:transition>
    </mc:Choice>
    <mc:Fallback>
      <p:transition>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10" dur="1000" fill="hold"/>
                                        <p:tgtEl>
                                          <p:spTgt spid="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4"/>
                                        </p:tgtEl>
                                      </p:cBhvr>
                                    </p:animEffect>
                                  </p:childTnLst>
                                </p:cTn>
                              </p:par>
                            </p:childTnLst>
                          </p:cTn>
                        </p:par>
                        <p:par>
                          <p:cTn id="15" fill="hold">
                            <p:stCondLst>
                              <p:cond delay="1000"/>
                            </p:stCondLst>
                            <p:childTnLst>
                              <p:par>
                                <p:cTn id="16" presetID="16" presetClass="entr" presetSubtype="37" fill="hold" grpId="0"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arn(outVertical)">
                                      <p:cBhvr>
                                        <p:cTn id="18" dur="500"/>
                                        <p:tgtEl>
                                          <p:spTgt spid="5"/>
                                        </p:tgtEl>
                                      </p:cBhvr>
                                    </p:animEffect>
                                  </p:childTnLst>
                                </p:cTn>
                              </p:par>
                            </p:childTnLst>
                          </p:cTn>
                        </p:par>
                        <p:par>
                          <p:cTn id="19" fill="hold">
                            <p:stCondLst>
                              <p:cond delay="1500"/>
                            </p:stCondLst>
                            <p:childTnLst>
                              <p:par>
                                <p:cTn id="20" presetID="53" presetClass="entr" presetSubtype="16" fill="hold" grpId="0" nodeType="after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p:cTn id="22" dur="500" fill="hold"/>
                                        <p:tgtEl>
                                          <p:spTgt spid="14"/>
                                        </p:tgtEl>
                                        <p:attrNameLst>
                                          <p:attrName>ppt_w</p:attrName>
                                        </p:attrNameLst>
                                      </p:cBhvr>
                                      <p:tavLst>
                                        <p:tav tm="0">
                                          <p:val>
                                            <p:fltVal val="0"/>
                                          </p:val>
                                        </p:tav>
                                        <p:tav tm="100000">
                                          <p:val>
                                            <p:strVal val="#ppt_w"/>
                                          </p:val>
                                        </p:tav>
                                      </p:tavLst>
                                    </p:anim>
                                    <p:anim calcmode="lin" valueType="num">
                                      <p:cBhvr>
                                        <p:cTn id="23" dur="500" fill="hold"/>
                                        <p:tgtEl>
                                          <p:spTgt spid="14"/>
                                        </p:tgtEl>
                                        <p:attrNameLst>
                                          <p:attrName>ppt_h</p:attrName>
                                        </p:attrNameLst>
                                      </p:cBhvr>
                                      <p:tavLst>
                                        <p:tav tm="0">
                                          <p:val>
                                            <p:fltVal val="0"/>
                                          </p:val>
                                        </p:tav>
                                        <p:tav tm="100000">
                                          <p:val>
                                            <p:strVal val="#ppt_h"/>
                                          </p:val>
                                        </p:tav>
                                      </p:tavLst>
                                    </p:anim>
                                    <p:animEffect transition="in" filter="fade">
                                      <p:cBhvr>
                                        <p:cTn id="2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4" grpId="0" bldLvl="0" animBg="1"/>
    </p:bldLst>
  </p:timing>
</p:sld>
</file>

<file path=ppt/tags/tag1.xml><?xml version="1.0" encoding="utf-8"?>
<p:tagLst xmlns:p="http://schemas.openxmlformats.org/presentationml/2006/main">
  <p:tag name="ISPRING_PRESENTATION_TITLE" val="PowerPoint 演示文稿"/>
  <p:tag name="commondata" val="eyJoZGlkIjoiYTQ3YTc2YjBlNWRhYjQ0NTA0MDBkN2E0YWM4YTZjZGM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3747</Words>
  <Application>WPS 演示</Application>
  <PresentationFormat>全屏显示(16:9)</PresentationFormat>
  <Paragraphs>566</Paragraphs>
  <Slides>26</Slides>
  <Notes>25</Notes>
  <HiddenSlides>0</HiddenSlides>
  <MMClips>0</MMClips>
  <ScaleCrop>false</ScaleCrop>
  <HeadingPairs>
    <vt:vector size="6" baseType="variant">
      <vt:variant>
        <vt:lpstr>已用的字体</vt:lpstr>
      </vt:variant>
      <vt:variant>
        <vt:i4>29</vt:i4>
      </vt:variant>
      <vt:variant>
        <vt:lpstr>主题</vt:lpstr>
      </vt:variant>
      <vt:variant>
        <vt:i4>1</vt:i4>
      </vt:variant>
      <vt:variant>
        <vt:lpstr>幻灯片标题</vt:lpstr>
      </vt:variant>
      <vt:variant>
        <vt:i4>26</vt:i4>
      </vt:variant>
    </vt:vector>
  </HeadingPairs>
  <TitlesOfParts>
    <vt:vector size="56" baseType="lpstr">
      <vt:lpstr>Arial</vt:lpstr>
      <vt:lpstr>宋体</vt:lpstr>
      <vt:lpstr>Wingdings</vt:lpstr>
      <vt:lpstr>微软雅黑</vt:lpstr>
      <vt:lpstr>Lato Regular</vt:lpstr>
      <vt:lpstr>Segoe Print</vt:lpstr>
      <vt:lpstr>Lato Hairline</vt:lpstr>
      <vt:lpstr>Lato Light</vt:lpstr>
      <vt:lpstr>仿宋_GB2312</vt:lpstr>
      <vt:lpstr>仿宋</vt:lpstr>
      <vt:lpstr>幼圆</vt:lpstr>
      <vt:lpstr>Kartika</vt:lpstr>
      <vt:lpstr>PMingLiU-ExtB</vt:lpstr>
      <vt:lpstr>华文黑体</vt:lpstr>
      <vt:lpstr>黑体</vt:lpstr>
      <vt:lpstr>Agency FB</vt:lpstr>
      <vt:lpstr>Trebuchet MS</vt:lpstr>
      <vt:lpstr>方正姚体</vt:lpstr>
      <vt:lpstr>Calibri</vt:lpstr>
      <vt:lpstr>Arial Unicode MS</vt:lpstr>
      <vt:lpstr>Calibri Light</vt:lpstr>
      <vt:lpstr>Arial</vt:lpstr>
      <vt:lpstr>Roboto Condensed</vt:lpstr>
      <vt:lpstr>Calibri</vt:lpstr>
      <vt:lpstr>Arial Rounded MT Bold</vt:lpstr>
      <vt:lpstr>Times New Roman</vt:lpstr>
      <vt:lpstr>Arial Narrow</vt:lpstr>
      <vt:lpstr>Meiryo</vt:lpstr>
      <vt:lpstr>Yu Gothic UI</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Years later</cp:lastModifiedBy>
  <cp:revision>11</cp:revision>
  <dcterms:created xsi:type="dcterms:W3CDTF">2017-07-24T01:32:00Z</dcterms:created>
  <dcterms:modified xsi:type="dcterms:W3CDTF">2024-06-07T23:14:21Z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2052-12.1.0.16417</vt:lpwstr>
  </property>
  <property fmtid="{D5CDD505-2E9C-101B-9397-08002B2CF9AE}" pid="3" name="ICV">
    <vt:lpwstr>2B595B1473814C0FBCB86C4AFE24155B_13</vt:lpwstr>
  </property>
</Properties>
</file>